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media/audio1.wav" ContentType="audio/x-wav"/>
  <Override PartName="/ppt/media/audio2.wav" ContentType="audio/x-wav"/>
  <Override PartName="/ppt/media/image11.svg" ContentType="image/svg+xml"/>
  <Override PartName="/ppt/media/image13.svg" ContentType="image/svg+xml"/>
  <Override PartName="/ppt/media/image15.svg" ContentType="image/svg+xml"/>
  <Override PartName="/ppt/media/image19.svg" ContentType="image/svg+xml"/>
  <Override PartName="/ppt/media/image27.svg" ContentType="image/svg+xml"/>
  <Override PartName="/ppt/media/image29.svg" ContentType="image/svg+xml"/>
  <Override PartName="/ppt/media/image34.svg" ContentType="image/svg+xml"/>
  <Override PartName="/ppt/media/image37.svg" ContentType="image/svg+xml"/>
  <Override PartName="/ppt/media/image39.svg" ContentType="image/svg+xml"/>
  <Override PartName="/ppt/media/image41.svg" ContentType="image/svg+xml"/>
  <Override PartName="/ppt/media/image44.svg" ContentType="image/svg+xml"/>
  <Override PartName="/ppt/media/image46.svg" ContentType="image/svg+xml"/>
  <Override PartName="/ppt/media/image48.svg" ContentType="image/svg+xml"/>
  <Override PartName="/ppt/media/image5.svg" ContentType="image/svg+xml"/>
  <Override PartName="/ppt/media/image5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364" r:id="rId3"/>
    <p:sldId id="952" r:id="rId4"/>
    <p:sldId id="4631" r:id="rId5"/>
    <p:sldId id="953" r:id="rId6"/>
    <p:sldId id="3716" r:id="rId7"/>
    <p:sldId id="4543" r:id="rId8"/>
    <p:sldId id="314" r:id="rId9"/>
    <p:sldId id="3577" r:id="rId10"/>
    <p:sldId id="3579" r:id="rId11"/>
    <p:sldId id="968" r:id="rId12"/>
    <p:sldId id="4635" r:id="rId13"/>
    <p:sldId id="3581" r:id="rId14"/>
    <p:sldId id="264" r:id="rId15"/>
    <p:sldId id="3496" r:id="rId16"/>
    <p:sldId id="3635" r:id="rId17"/>
    <p:sldId id="3588" r:id="rId18"/>
    <p:sldId id="3619" r:id="rId19"/>
    <p:sldId id="4544" r:id="rId20"/>
    <p:sldId id="4545" r:id="rId21"/>
    <p:sldId id="3620" r:id="rId22"/>
    <p:sldId id="3621" r:id="rId23"/>
    <p:sldId id="3622" r:id="rId24"/>
    <p:sldId id="3623" r:id="rId25"/>
    <p:sldId id="3624" r:id="rId26"/>
    <p:sldId id="3625" r:id="rId27"/>
    <p:sldId id="4546" r:id="rId28"/>
    <p:sldId id="3584" r:id="rId29"/>
    <p:sldId id="4553" r:id="rId30"/>
    <p:sldId id="4552" r:id="rId31"/>
    <p:sldId id="4554" r:id="rId32"/>
    <p:sldId id="4639" r:id="rId33"/>
    <p:sldId id="273" r:id="rId34"/>
    <p:sldId id="3733" r:id="rId35"/>
    <p:sldId id="3731" r:id="rId36"/>
    <p:sldId id="3734" r:id="rId37"/>
    <p:sldId id="4557" r:id="rId38"/>
    <p:sldId id="4558" r:id="rId39"/>
    <p:sldId id="4556" r:id="rId40"/>
    <p:sldId id="4559" r:id="rId41"/>
    <p:sldId id="4632" r:id="rId42"/>
    <p:sldId id="3737" r:id="rId43"/>
    <p:sldId id="3738" r:id="rId44"/>
    <p:sldId id="3739" r:id="rId45"/>
    <p:sldId id="4637" r:id="rId46"/>
    <p:sldId id="3741" r:id="rId47"/>
    <p:sldId id="3626" r:id="rId48"/>
    <p:sldId id="3613" r:id="rId49"/>
    <p:sldId id="3614" r:id="rId50"/>
    <p:sldId id="4547" r:id="rId51"/>
    <p:sldId id="3615" r:id="rId52"/>
    <p:sldId id="4548" r:id="rId53"/>
    <p:sldId id="4549" r:id="rId54"/>
    <p:sldId id="3627" r:id="rId55"/>
    <p:sldId id="3628" r:id="rId56"/>
    <p:sldId id="4550" r:id="rId57"/>
    <p:sldId id="3629" r:id="rId58"/>
    <p:sldId id="3630" r:id="rId59"/>
    <p:sldId id="4551" r:id="rId60"/>
    <p:sldId id="3633" r:id="rId61"/>
    <p:sldId id="3634" r:id="rId62"/>
    <p:sldId id="3631" r:id="rId63"/>
    <p:sldId id="3743" r:id="rId64"/>
    <p:sldId id="4562" r:id="rId65"/>
    <p:sldId id="4561" r:id="rId66"/>
    <p:sldId id="4563" r:id="rId67"/>
    <p:sldId id="4564" r:id="rId68"/>
    <p:sldId id="3745" r:id="rId69"/>
    <p:sldId id="3746" r:id="rId70"/>
    <p:sldId id="4636" r:id="rId71"/>
    <p:sldId id="3757" r:id="rId72"/>
    <p:sldId id="3751" r:id="rId73"/>
    <p:sldId id="3748" r:id="rId74"/>
    <p:sldId id="3747" r:id="rId7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57381475-E207-44DB-B0FF-A62E528B1896}">
          <p14:sldIdLst>
            <p14:sldId id="256"/>
          </p14:sldIdLst>
        </p14:section>
        <p14:section name="حصة أولى" id="{77DA4902-D017-4628-9882-697562C218AD}">
          <p14:sldIdLst>
            <p14:sldId id="364"/>
            <p14:sldId id="952"/>
            <p14:sldId id="4631"/>
            <p14:sldId id="953"/>
            <p14:sldId id="3716"/>
            <p14:sldId id="4543"/>
            <p14:sldId id="314"/>
            <p14:sldId id="3577"/>
            <p14:sldId id="3579"/>
            <p14:sldId id="968"/>
            <p14:sldId id="4635"/>
            <p14:sldId id="3581"/>
            <p14:sldId id="264"/>
            <p14:sldId id="3496"/>
            <p14:sldId id="3635"/>
            <p14:sldId id="3588"/>
            <p14:sldId id="3619"/>
            <p14:sldId id="4544"/>
            <p14:sldId id="4545"/>
            <p14:sldId id="3620"/>
            <p14:sldId id="3621"/>
            <p14:sldId id="3622"/>
            <p14:sldId id="3623"/>
            <p14:sldId id="3624"/>
            <p14:sldId id="3625"/>
            <p14:sldId id="4546"/>
            <p14:sldId id="3584"/>
            <p14:sldId id="4553"/>
            <p14:sldId id="4552"/>
            <p14:sldId id="4554"/>
            <p14:sldId id="4639"/>
            <p14:sldId id="273"/>
            <p14:sldId id="3733"/>
            <p14:sldId id="3731"/>
          </p14:sldIdLst>
        </p14:section>
        <p14:section name="حصة ثانية" id="{5AB1D4DF-E039-4895-ACD8-1BC287192EB1}">
          <p14:sldIdLst>
            <p14:sldId id="3734"/>
            <p14:sldId id="4557"/>
            <p14:sldId id="4558"/>
            <p14:sldId id="4556"/>
            <p14:sldId id="4559"/>
            <p14:sldId id="4632"/>
            <p14:sldId id="3737"/>
            <p14:sldId id="3738"/>
            <p14:sldId id="3739"/>
            <p14:sldId id="4637"/>
            <p14:sldId id="3741"/>
            <p14:sldId id="3626"/>
            <p14:sldId id="3613"/>
            <p14:sldId id="3614"/>
            <p14:sldId id="4547"/>
            <p14:sldId id="3615"/>
            <p14:sldId id="4548"/>
            <p14:sldId id="4549"/>
            <p14:sldId id="3627"/>
            <p14:sldId id="3628"/>
            <p14:sldId id="4550"/>
            <p14:sldId id="3629"/>
            <p14:sldId id="3630"/>
            <p14:sldId id="4551"/>
            <p14:sldId id="3633"/>
            <p14:sldId id="3634"/>
            <p14:sldId id="3631"/>
            <p14:sldId id="3743"/>
            <p14:sldId id="4562"/>
            <p14:sldId id="4561"/>
            <p14:sldId id="4563"/>
            <p14:sldId id="4564"/>
            <p14:sldId id="3745"/>
            <p14:sldId id="3746"/>
            <p14:sldId id="4636"/>
            <p14:sldId id="3757"/>
            <p14:sldId id="3751"/>
            <p14:sldId id="3748"/>
            <p14:sldId id="374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1755F"/>
    <a:srgbClr val="EB5467"/>
    <a:srgbClr val="4472C4"/>
    <a:srgbClr val="005EA4"/>
    <a:srgbClr val="FFFFFF"/>
    <a:srgbClr val="020B2F"/>
    <a:srgbClr val="FF7300"/>
    <a:srgbClr val="EB003A"/>
    <a:srgbClr val="BAD7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9" d="100"/>
          <a:sy n="79" d="100"/>
        </p:scale>
        <p:origin x="773"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EEB006-95A7-41BD-ACA3-3D674AE259BA}" type="datetimeFigureOut">
              <a:rPr lang="fr-FR" smtClean="0"/>
              <a:t>29/08/2026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7739A6-782D-44C0-808B-F291420E0DD2}" type="slidenum">
              <a:rPr lang="fr-FR" smtClean="0"/>
              <a:t>‹#›</a:t>
            </a:fld>
            <a:endParaRPr lang="fr-FR"/>
          </a:p>
        </p:txBody>
      </p:sp>
    </p:spTree>
    <p:extLst>
      <p:ext uri="{BB962C8B-B14F-4D97-AF65-F5344CB8AC3E}">
        <p14:creationId xmlns:p14="http://schemas.microsoft.com/office/powerpoint/2010/main" val="412030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4</a:t>
            </a:fld>
            <a:endParaRPr lang="en-US" dirty="0"/>
          </a:p>
        </p:txBody>
      </p:sp>
    </p:spTree>
    <p:extLst>
      <p:ext uri="{BB962C8B-B14F-4D97-AF65-F5344CB8AC3E}">
        <p14:creationId xmlns:p14="http://schemas.microsoft.com/office/powerpoint/2010/main" val="402566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12</a:t>
            </a:fld>
            <a:endParaRPr lang="ru-RU"/>
          </a:p>
        </p:txBody>
      </p:sp>
    </p:spTree>
    <p:extLst>
      <p:ext uri="{BB962C8B-B14F-4D97-AF65-F5344CB8AC3E}">
        <p14:creationId xmlns:p14="http://schemas.microsoft.com/office/powerpoint/2010/main" val="25187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10E760-5C97-4FCD-9D15-1D6CBDC7045F}" type="slidenum">
              <a:rPr lang="en-US" smtClean="0"/>
              <a:t>41</a:t>
            </a:fld>
            <a:endParaRPr lang="en-US" dirty="0"/>
          </a:p>
        </p:txBody>
      </p:sp>
    </p:spTree>
    <p:extLst>
      <p:ext uri="{BB962C8B-B14F-4D97-AF65-F5344CB8AC3E}">
        <p14:creationId xmlns:p14="http://schemas.microsoft.com/office/powerpoint/2010/main" val="2932386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45</a:t>
            </a:fld>
            <a:endParaRPr lang="ru-RU"/>
          </a:p>
        </p:txBody>
      </p:sp>
    </p:spTree>
    <p:extLst>
      <p:ext uri="{BB962C8B-B14F-4D97-AF65-F5344CB8AC3E}">
        <p14:creationId xmlns:p14="http://schemas.microsoft.com/office/powerpoint/2010/main" val="1793776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CA6D5D-ECA0-129A-4D27-9CA2B5629A0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D4BA947-6C9C-CAB9-3DE0-265276B375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8D8AF04-F7BB-0DD0-BA7E-E8A638D6B0B8}"/>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C6233739-3407-2E76-7336-FA9C640C25E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F28ECA-94A9-81BE-CC60-84E5406B8112}"/>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20720177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6D4208-B507-2F83-62EB-6815DA7B8B0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3C6540-EF5D-1DF6-7E90-C209ACB637E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8CE566-ABE8-8E1F-BAA6-CF5C007069B3}"/>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947F9D05-01E3-512F-86A5-63BE00A015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432B23A-CA7A-0676-F6E6-74FB47DE7F2C}"/>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32873796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DA30AE-5FC6-23BD-C45B-62DC37D3B18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8799C79-5ADB-255C-3D9E-A40E861EF8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0BEFFD9-B985-6733-6AF4-329669491B0E}"/>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0466AE69-CF8C-9158-76D1-BF5B05695C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10ED29-86BC-D74C-C1BD-9795C21BE428}"/>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38278435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42ECF9-E6D5-E660-78BD-46784868B2F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04764AC-7CDF-AFC3-F5AD-EC4CE3F3922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C9CF4D7-0212-EE09-2977-C2902D1E4AB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F350925-984D-13A5-409A-12152428EB6F}"/>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6" name="Espace réservé du pied de page 5">
            <a:extLst>
              <a:ext uri="{FF2B5EF4-FFF2-40B4-BE49-F238E27FC236}">
                <a16:creationId xmlns:a16="http://schemas.microsoft.com/office/drawing/2014/main" id="{786312F8-391F-BBAC-A4D0-11B8C5DB076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B766CB0-1913-7070-86FD-8D2BF4FE2CCD}"/>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40926784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F2BAE-B213-BA74-5598-325335855B1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B34488E-55A4-37E0-CE7B-C6AD9EC2B6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573DF2E-C5E6-16AC-F184-571104D5153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72B634D-17AC-27A0-D9AE-6DF8CCEDF3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D2B2BC8-D7D9-4A3B-453B-92B2FAA2B3C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7AADB10-9728-63C0-B09A-B48BF06EAF7F}"/>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8" name="Espace réservé du pied de page 7">
            <a:extLst>
              <a:ext uri="{FF2B5EF4-FFF2-40B4-BE49-F238E27FC236}">
                <a16:creationId xmlns:a16="http://schemas.microsoft.com/office/drawing/2014/main" id="{2BBC6CA9-7F14-AEE1-86FF-4D043947F4A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ED01408-A4C1-8C9F-2DE9-805A0F3D63EE}"/>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7977830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6E233-2FE0-8F41-551A-4D4A4472160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83C29F2-B4F2-9D33-24E5-A46C570A7C2F}"/>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4" name="Espace réservé du pied de page 3">
            <a:extLst>
              <a:ext uri="{FF2B5EF4-FFF2-40B4-BE49-F238E27FC236}">
                <a16:creationId xmlns:a16="http://schemas.microsoft.com/office/drawing/2014/main" id="{8B118DE1-A8A1-1360-AC18-4E5DBC7F367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82581DC-EBC2-67A6-AF19-8B8024FBFCCA}"/>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320303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D985581-F70C-6455-05C1-131C84AD65D5}"/>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3" name="Espace réservé du pied de page 2">
            <a:extLst>
              <a:ext uri="{FF2B5EF4-FFF2-40B4-BE49-F238E27FC236}">
                <a16:creationId xmlns:a16="http://schemas.microsoft.com/office/drawing/2014/main" id="{8E5BCC56-2667-559F-8E79-310C36827A6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C17046E-AC4B-1983-1783-F418103533D2}"/>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37620199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275C3A-F7CD-D772-C44C-707A2CB40A4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6E498FE-C1CC-6F10-4334-B47A273E0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E43B448-D51A-70CB-EDE6-81098F86D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123B3A-7754-4097-3834-77BF31102E62}"/>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6" name="Espace réservé du pied de page 5">
            <a:extLst>
              <a:ext uri="{FF2B5EF4-FFF2-40B4-BE49-F238E27FC236}">
                <a16:creationId xmlns:a16="http://schemas.microsoft.com/office/drawing/2014/main" id="{9A6653A2-815B-70EE-E6CC-557E627CBC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CC7699-775B-4E7A-B937-0B9A91B7BB40}"/>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8536455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11E66A-A38E-4B23-9782-84573ED74E4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680DE37-055B-F176-3B9E-8FF5078044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9B8AE40-CDE2-771F-6657-1350368DB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EF991FA-A34A-1425-8C61-AA7BD31F3915}"/>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6" name="Espace réservé du pied de page 5">
            <a:extLst>
              <a:ext uri="{FF2B5EF4-FFF2-40B4-BE49-F238E27FC236}">
                <a16:creationId xmlns:a16="http://schemas.microsoft.com/office/drawing/2014/main" id="{7441373D-99A9-7C53-CE42-894B6F8D951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248515-B7BA-DAB7-3FB4-4CA08C01F751}"/>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7734888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8014C0-8D55-9F87-D98F-C921E9E6969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373415E-8B86-FDFC-D315-5DC1BF4B841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A029D9-69C2-F1BD-C8A9-D960B36B5BF2}"/>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CF36D3E6-8487-DF3C-3744-E44C022DA2D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46690D-D3BC-292E-F758-51099F5FB1ED}"/>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26921530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9E5E6F6-3879-BE76-F002-292354BDD7A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72D67A2-5A45-0674-B589-868BD5FA945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D41EE2-AA97-E471-8C54-1E9D657C2E32}"/>
              </a:ext>
            </a:extLst>
          </p:cNvPr>
          <p:cNvSpPr>
            <a:spLocks noGrp="1"/>
          </p:cNvSpPr>
          <p:nvPr>
            <p:ph type="dt" sz="half" idx="10"/>
          </p:nvPr>
        </p:nvSpPr>
        <p:spPr/>
        <p:txBody>
          <a:body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36FF033C-3507-25BE-468B-CEE8B26B48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EF133C-B250-0136-0F40-23A811062692}"/>
              </a:ext>
            </a:extLst>
          </p:cNvPr>
          <p:cNvSpPr>
            <a:spLocks noGrp="1"/>
          </p:cNvSpPr>
          <p:nvPr>
            <p:ph type="sldNum" sz="quarter" idx="12"/>
          </p:nvPr>
        </p:nvSpPr>
        <p:spPr/>
        <p:txBody>
          <a:bodyPr/>
          <a:lstStyle/>
          <a:p>
            <a:fld id="{856EE5FD-642E-4D28-936D-F0BBA3B8FA1D}" type="slidenum">
              <a:rPr lang="fr-FR" smtClean="0"/>
              <a:t>‹#›</a:t>
            </a:fld>
            <a:endParaRPr lang="fr-FR"/>
          </a:p>
        </p:txBody>
      </p:sp>
    </p:spTree>
    <p:extLst>
      <p:ext uri="{BB962C8B-B14F-4D97-AF65-F5344CB8AC3E}">
        <p14:creationId xmlns:p14="http://schemas.microsoft.com/office/powerpoint/2010/main" val="33657878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742950"/>
            <a:ext cx="12192000" cy="5372100"/>
          </a:xfrm>
          <a:custGeom>
            <a:avLst/>
            <a:gdLst>
              <a:gd name="connsiteX0" fmla="*/ 0 w 12192000"/>
              <a:gd name="connsiteY0" fmla="*/ 0 h 5372100"/>
              <a:gd name="connsiteX1" fmla="*/ 12192000 w 12192000"/>
              <a:gd name="connsiteY1" fmla="*/ 0 h 5372100"/>
              <a:gd name="connsiteX2" fmla="*/ 12192000 w 12192000"/>
              <a:gd name="connsiteY2" fmla="*/ 5372100 h 5372100"/>
              <a:gd name="connsiteX3" fmla="*/ 0 w 12192000"/>
              <a:gd name="connsiteY3" fmla="*/ 5372100 h 5372100"/>
            </a:gdLst>
            <a:ahLst/>
            <a:cxnLst>
              <a:cxn ang="0">
                <a:pos x="connsiteX0" y="connsiteY0"/>
              </a:cxn>
              <a:cxn ang="0">
                <a:pos x="connsiteX1" y="connsiteY1"/>
              </a:cxn>
              <a:cxn ang="0">
                <a:pos x="connsiteX2" y="connsiteY2"/>
              </a:cxn>
              <a:cxn ang="0">
                <a:pos x="connsiteX3" y="connsiteY3"/>
              </a:cxn>
            </a:cxnLst>
            <a:rect l="l" t="t" r="r" b="b"/>
            <a:pathLst>
              <a:path w="12192000" h="5372100">
                <a:moveTo>
                  <a:pt x="0" y="0"/>
                </a:moveTo>
                <a:lnTo>
                  <a:pt x="12192000" y="0"/>
                </a:lnTo>
                <a:lnTo>
                  <a:pt x="12192000" y="5372100"/>
                </a:lnTo>
                <a:lnTo>
                  <a:pt x="0" y="5372100"/>
                </a:lnTo>
                <a:close/>
              </a:path>
            </a:pathLst>
          </a:custGeom>
          <a:pattFill prst="pct20">
            <a:fgClr>
              <a:schemeClr val="accent1"/>
            </a:fgClr>
            <a:bgClr>
              <a:schemeClr val="bg1"/>
            </a:bgClr>
          </a:pattFill>
        </p:spPr>
        <p:txBody>
          <a:bodyPr rtlCol="0">
            <a:noAutofit/>
          </a:bodyPr>
          <a:lstStyle/>
          <a:p>
            <a:pPr lvl="0"/>
            <a:endParaRPr lang="en-ID" noProof="0"/>
          </a:p>
        </p:txBody>
      </p:sp>
    </p:spTree>
    <p:extLst>
      <p:ext uri="{BB962C8B-B14F-4D97-AF65-F5344CB8AC3E}">
        <p14:creationId xmlns:p14="http://schemas.microsoft.com/office/powerpoint/2010/main" val="2445236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FEDF86-5B5A-41E1-A973-536EEC6455AC}"/>
              </a:ext>
            </a:extLst>
          </p:cNvPr>
          <p:cNvSpPr>
            <a:spLocks noGrp="1"/>
          </p:cNvSpPr>
          <p:nvPr>
            <p:ph type="sldNum" sz="quarter" idx="10"/>
          </p:nvPr>
        </p:nvSpPr>
        <p:spPr/>
        <p:txBody>
          <a:bodyPr/>
          <a:lstStyle/>
          <a:p>
            <a:fld id="{EC3C1908-F36C-497F-A384-B39F0F8EB8D1}" type="slidenum">
              <a:rPr lang="en-US" smtClean="0"/>
              <a:pPr/>
              <a:t>‹#›</a:t>
            </a:fld>
            <a:endParaRPr lang="en-US"/>
          </a:p>
        </p:txBody>
      </p:sp>
    </p:spTree>
    <p:extLst>
      <p:ext uri="{BB962C8B-B14F-4D97-AF65-F5344CB8AC3E}">
        <p14:creationId xmlns:p14="http://schemas.microsoft.com/office/powerpoint/2010/main" val="1467395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93009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9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FBF1DED-F6DD-4160-A280-932DA3559351}"/>
              </a:ext>
            </a:extLst>
          </p:cNvPr>
          <p:cNvSpPr>
            <a:spLocks noGrp="1"/>
          </p:cNvSpPr>
          <p:nvPr>
            <p:ph type="pic" sz="quarter" idx="10"/>
          </p:nvPr>
        </p:nvSpPr>
        <p:spPr>
          <a:xfrm>
            <a:off x="5749456" y="2"/>
            <a:ext cx="6442544" cy="4555154"/>
          </a:xfrm>
          <a:custGeom>
            <a:avLst/>
            <a:gdLst>
              <a:gd name="connsiteX0" fmla="*/ 1867483 w 6442544"/>
              <a:gd name="connsiteY0" fmla="*/ 0 h 4555154"/>
              <a:gd name="connsiteX1" fmla="*/ 6442544 w 6442544"/>
              <a:gd name="connsiteY1" fmla="*/ 0 h 4555154"/>
              <a:gd name="connsiteX2" fmla="*/ 6442544 w 6442544"/>
              <a:gd name="connsiteY2" fmla="*/ 812998 h 4555154"/>
              <a:gd name="connsiteX3" fmla="*/ 6182024 w 6442544"/>
              <a:gd name="connsiteY3" fmla="*/ 1073205 h 4555154"/>
              <a:gd name="connsiteX4" fmla="*/ 3252380 w 6442544"/>
              <a:gd name="connsiteY4" fmla="*/ 3999319 h 4555154"/>
              <a:gd name="connsiteX5" fmla="*/ 560569 w 6442544"/>
              <a:gd name="connsiteY5" fmla="*/ 3999319 h 4555154"/>
              <a:gd name="connsiteX6" fmla="*/ 560569 w 6442544"/>
              <a:gd name="connsiteY6" fmla="*/ 1305340 h 4555154"/>
              <a:gd name="connsiteX7" fmla="*/ 1782085 w 6442544"/>
              <a:gd name="connsiteY7" fmla="*/ 85296 h 455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2544" h="4555154">
                <a:moveTo>
                  <a:pt x="1867483" y="0"/>
                </a:moveTo>
                <a:lnTo>
                  <a:pt x="6442544" y="0"/>
                </a:lnTo>
                <a:lnTo>
                  <a:pt x="6442544" y="812998"/>
                </a:lnTo>
                <a:lnTo>
                  <a:pt x="6182024" y="1073205"/>
                </a:lnTo>
                <a:cubicBezTo>
                  <a:pt x="3252380" y="3999319"/>
                  <a:pt x="3252380" y="3999319"/>
                  <a:pt x="3252380" y="3999319"/>
                </a:cubicBezTo>
                <a:cubicBezTo>
                  <a:pt x="2510372" y="4740433"/>
                  <a:pt x="1302577" y="4740433"/>
                  <a:pt x="560569" y="3999319"/>
                </a:cubicBezTo>
                <a:cubicBezTo>
                  <a:pt x="-186856" y="3252795"/>
                  <a:pt x="-186856" y="2051865"/>
                  <a:pt x="560569" y="1305340"/>
                </a:cubicBezTo>
                <a:cubicBezTo>
                  <a:pt x="1008414" y="858034"/>
                  <a:pt x="1414274" y="452663"/>
                  <a:pt x="1782085" y="85296"/>
                </a:cubicBezTo>
                <a:close/>
              </a:path>
            </a:pathLst>
          </a:custGeom>
          <a:solidFill>
            <a:schemeClr val="accent1"/>
          </a:solidFill>
          <a:effectLst/>
        </p:spPr>
        <p:txBody>
          <a:bodyPr vert="horz" wrap="square" anchor="ctr">
            <a:noAutofit/>
          </a:bodyPr>
          <a:lstStyle>
            <a:lvl1pPr algn="ctr">
              <a:defRPr/>
            </a:lvl1pPr>
          </a:lstStyle>
          <a:p>
            <a:endParaRPr lang="en-US" dirty="0"/>
          </a:p>
        </p:txBody>
      </p:sp>
      <p:sp>
        <p:nvSpPr>
          <p:cNvPr id="2" name="Slide Number Placeholder 1">
            <a:extLst>
              <a:ext uri="{FF2B5EF4-FFF2-40B4-BE49-F238E27FC236}">
                <a16:creationId xmlns:a16="http://schemas.microsoft.com/office/drawing/2014/main" id="{238C6BA6-EC8C-4073-95AF-4EEC49BF6D93}"/>
              </a:ext>
            </a:extLst>
          </p:cNvPr>
          <p:cNvSpPr>
            <a:spLocks noGrp="1"/>
          </p:cNvSpPr>
          <p:nvPr>
            <p:ph type="sldNum" sz="quarter" idx="11"/>
          </p:nvPr>
        </p:nvSpPr>
        <p:spPr/>
        <p:txBody>
          <a:bodyPr/>
          <a:lstStyle/>
          <a:p>
            <a:fld id="{EC3C1908-F36C-497F-A384-B39F0F8EB8D1}" type="slidenum">
              <a:rPr lang="en-US" smtClean="0"/>
              <a:pPr/>
              <a:t>‹#›</a:t>
            </a:fld>
            <a:endParaRPr lang="en-US"/>
          </a:p>
        </p:txBody>
      </p:sp>
    </p:spTree>
    <p:extLst>
      <p:ext uri="{BB962C8B-B14F-4D97-AF65-F5344CB8AC3E}">
        <p14:creationId xmlns:p14="http://schemas.microsoft.com/office/powerpoint/2010/main" val="98578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D791B2-03A6-46B2-B669-9EEA66EE93D8}"/>
              </a:ext>
            </a:extLst>
          </p:cNvPr>
          <p:cNvSpPr>
            <a:spLocks noGrp="1"/>
          </p:cNvSpPr>
          <p:nvPr>
            <p:ph type="title"/>
          </p:nvPr>
        </p:nvSpPr>
        <p:spPr>
          <a:xfrm>
            <a:off x="1295399" y="612777"/>
            <a:ext cx="9601202" cy="1035050"/>
          </a:xfrm>
        </p:spPr>
        <p:txBody>
          <a:bodyPr lIns="0" tIns="0" rIns="0" bIns="0">
            <a:normAutofit/>
          </a:bodyPr>
          <a:lstStyle>
            <a:lvl1pPr algn="ctr">
              <a:defRPr sz="3200" b="1"/>
            </a:lvl1pPr>
          </a:lstStyle>
          <a:p>
            <a:r>
              <a:rPr lang="en-US"/>
              <a:t>Click to edit Master title style</a:t>
            </a:r>
          </a:p>
        </p:txBody>
      </p:sp>
      <p:sp>
        <p:nvSpPr>
          <p:cNvPr id="4" name="Slide Number Placeholder 3">
            <a:extLst>
              <a:ext uri="{FF2B5EF4-FFF2-40B4-BE49-F238E27FC236}">
                <a16:creationId xmlns:a16="http://schemas.microsoft.com/office/drawing/2014/main" id="{A9FEDF86-5B5A-41E1-A973-536EEC6455AC}"/>
              </a:ext>
            </a:extLst>
          </p:cNvPr>
          <p:cNvSpPr>
            <a:spLocks noGrp="1"/>
          </p:cNvSpPr>
          <p:nvPr>
            <p:ph type="sldNum" sz="quarter" idx="10"/>
          </p:nvPr>
        </p:nvSpPr>
        <p:spPr/>
        <p:txBody>
          <a:bodyPr/>
          <a:lstStyle/>
          <a:p>
            <a:fld id="{EC3C1908-F36C-497F-A384-B39F0F8EB8D1}" type="slidenum">
              <a:rPr lang="en-US" smtClean="0"/>
              <a:pPr/>
              <a:t>‹#›</a:t>
            </a:fld>
            <a:endParaRPr lang="en-US"/>
          </a:p>
        </p:txBody>
      </p:sp>
    </p:spTree>
    <p:extLst>
      <p:ext uri="{BB962C8B-B14F-4D97-AF65-F5344CB8AC3E}">
        <p14:creationId xmlns:p14="http://schemas.microsoft.com/office/powerpoint/2010/main" val="3392828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213639"/>
      </p:ext>
    </p:extLst>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4F900E9-8975-4170-A1AF-F3992BFE5F29}"/>
              </a:ext>
            </a:extLst>
          </p:cNvPr>
          <p:cNvSpPr>
            <a:spLocks noGrp="1"/>
          </p:cNvSpPr>
          <p:nvPr>
            <p:ph type="pic" sz="quarter" idx="10"/>
          </p:nvPr>
        </p:nvSpPr>
        <p:spPr>
          <a:xfrm>
            <a:off x="-30965" y="-31807"/>
            <a:ext cx="4959491" cy="4742914"/>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1041669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ar-DZ" dirty="0"/>
              <a:t>.</a:t>
            </a:r>
            <a:endParaRPr lang="ru-RU" dirty="0"/>
          </a:p>
        </p:txBody>
      </p:sp>
    </p:spTree>
    <p:extLst>
      <p:ext uri="{BB962C8B-B14F-4D97-AF65-F5344CB8AC3E}">
        <p14:creationId xmlns:p14="http://schemas.microsoft.com/office/powerpoint/2010/main" val="259812574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829793-4BB2-4407-C46B-AF81D2D63B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3EB0266-9C7A-A704-C257-1B55F61DD2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ACF722-F87B-B843-A4B6-1C3382E035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7BDF8-3776-40F8-874F-062117BABDA5}" type="datetimeFigureOut">
              <a:rPr lang="fr-FR" smtClean="0"/>
              <a:t>29/08/2026</a:t>
            </a:fld>
            <a:endParaRPr lang="fr-FR"/>
          </a:p>
        </p:txBody>
      </p:sp>
      <p:sp>
        <p:nvSpPr>
          <p:cNvPr id="5" name="Espace réservé du pied de page 4">
            <a:extLst>
              <a:ext uri="{FF2B5EF4-FFF2-40B4-BE49-F238E27FC236}">
                <a16:creationId xmlns:a16="http://schemas.microsoft.com/office/drawing/2014/main" id="{D567434A-42A0-48E6-E52A-34E8A00641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8330AB0-B2BF-A24D-C833-1D170D3214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6EE5FD-642E-4D28-936D-F0BBA3B8FA1D}" type="slidenum">
              <a:rPr lang="fr-FR" smtClean="0"/>
              <a:t>‹#›</a:t>
            </a:fld>
            <a:endParaRPr lang="fr-FR"/>
          </a:p>
        </p:txBody>
      </p:sp>
    </p:spTree>
    <p:extLst>
      <p:ext uri="{BB962C8B-B14F-4D97-AF65-F5344CB8AC3E}">
        <p14:creationId xmlns:p14="http://schemas.microsoft.com/office/powerpoint/2010/main" val="2959211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4.png"/><Relationship Id="rId5" Type="http://schemas.openxmlformats.org/officeDocument/2006/relationships/image" Target="../media/image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png"/><Relationship Id="rId3" Type="http://schemas.openxmlformats.org/officeDocument/2006/relationships/image" Target="../media/image15.sv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jpeg"/><Relationship Id="rId3" Type="http://schemas.openxmlformats.org/officeDocument/2006/relationships/image" Target="../media/image18.png"/><Relationship Id="rId4" Type="http://schemas.openxmlformats.org/officeDocument/2006/relationships/image" Target="../media/image19.svg"/><Relationship Id="rId5" Type="http://schemas.openxmlformats.org/officeDocument/2006/relationships/image" Target="../media/image10.png"/><Relationship Id="rId6" Type="http://schemas.openxmlformats.org/officeDocument/2006/relationships/image" Target="../media/image11.sv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NMqMFKwkujE?feature=oembed" TargetMode="External"/><Relationship Id="rId2" Type="http://schemas.openxmlformats.org/officeDocument/2006/relationships/slideLayout" Target="../slideLayouts/slideLayout13.xml"/><Relationship Id="rId3" Type="http://schemas.openxmlformats.org/officeDocument/2006/relationships/image" Target="../media/image17.jpeg"/><Relationship Id="rId4" Type="http://schemas.openxmlformats.org/officeDocument/2006/relationships/image" Target="../media/image18.png"/><Relationship Id="rId5" Type="http://schemas.openxmlformats.org/officeDocument/2006/relationships/image" Target="../media/image19.svg"/><Relationship Id="rId6" Type="http://schemas.openxmlformats.org/officeDocument/2006/relationships/image" Target="../media/image10.png"/><Relationship Id="rId7" Type="http://schemas.openxmlformats.org/officeDocument/2006/relationships/image" Target="../media/image11.svg"/><Relationship Id="rId8" Type="http://schemas.openxmlformats.org/officeDocument/2006/relationships/image" Target="../media/image20.jpeg"/><Relationship Id="rId9" Type="http://schemas.openxmlformats.org/officeDocument/2006/relationships/hyperlink" Target="https://www.youtube.com/watch?v=NMqMFKwkujE&amp;feature=youtu.be" TargetMode="External"/><Relationship Id="rId10"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OWSQvXVZ9X0?feature=oembed" TargetMode="External"/><Relationship Id="rId2" Type="http://schemas.openxmlformats.org/officeDocument/2006/relationships/slideLayout" Target="../slideLayouts/slideLayout15.xml"/><Relationship Id="rId3" Type="http://schemas.openxmlformats.org/officeDocument/2006/relationships/hyperlink" Target="https://youtube.com/shorts/OWSQvXVZ9X0" TargetMode="External"/><Relationship Id="rId4" Type="http://schemas.openxmlformats.org/officeDocument/2006/relationships/image" Target="../media/image22.png"/><Relationship Id="rId5" Type="http://schemas.openxmlformats.org/officeDocument/2006/relationships/image" Target="../media/image23.jpeg"/><Relationship Id="rId6" Type="http://schemas.openxmlformats.org/officeDocument/2006/relationships/image" Target="../media/image10.png"/><Relationship Id="rId7" Type="http://schemas.openxmlformats.org/officeDocument/2006/relationships/image" Target="../media/image1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10.png"/><Relationship Id="rId5" Type="http://schemas.openxmlformats.org/officeDocument/2006/relationships/image" Target="../media/image11.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svg"/><Relationship Id="rId4" Type="http://schemas.openxmlformats.org/officeDocument/2006/relationships/image" Target="../media/image28.png"/><Relationship Id="rId5" Type="http://schemas.openxmlformats.org/officeDocument/2006/relationships/image" Target="../media/image29.svg"/><Relationship Id="rId6" Type="http://schemas.openxmlformats.org/officeDocument/2006/relationships/image" Target="../media/image4.png"/><Relationship Id="rId7" Type="http://schemas.openxmlformats.org/officeDocument/2006/relationships/image" Target="../media/image5.svg"/></Relationships>
</file>

<file path=ppt/slides/_rels/slide12.xml.rels><?xml version='1.0' encoding='UTF-8' standalone='yes'?>
<Relationships xmlns="http://schemas.openxmlformats.org/package/2006/relationships"><Relationship Id="rId1" Type="http://schemas.openxmlformats.org/officeDocument/2006/relationships/video" Target="https://www.youtube.com/embed/MWAewCbXDJU?feature=oembed" TargetMode="External"/><Relationship Id="rId2" Type="http://schemas.openxmlformats.org/officeDocument/2006/relationships/slideLayout" Target="../slideLayouts/slideLayout19.xml"/><Relationship Id="rId3" Type="http://schemas.openxmlformats.org/officeDocument/2006/relationships/notesSlide" Target="../notesSlides/notesSlide2.xml"/><Relationship Id="rId4" Type="http://schemas.openxmlformats.org/officeDocument/2006/relationships/image" Target="../media/image30.jpeg"/><Relationship Id="rId5" Type="http://schemas.openxmlformats.org/officeDocument/2006/relationships/hyperlink" Target="https://www.youtube.com/watch?v=MWAewCbXDJU" TargetMode="External"/><Relationship Id="rId6"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4.png"/><Relationship Id="rId4" Type="http://schemas.openxmlformats.org/officeDocument/2006/relationships/image" Target="../media/image5.sv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svg"/><Relationship Id="rId7"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40.png"/><Relationship Id="rId8" Type="http://schemas.openxmlformats.org/officeDocument/2006/relationships/image" Target="../media/image41.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40.png"/><Relationship Id="rId8" Type="http://schemas.openxmlformats.org/officeDocument/2006/relationships/image" Target="../media/image41.svg"/><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43.png"/><Relationship Id="rId8" Type="http://schemas.openxmlformats.org/officeDocument/2006/relationships/image" Target="../media/image44.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45.png"/><Relationship Id="rId8" Type="http://schemas.openxmlformats.org/officeDocument/2006/relationships/image" Target="../media/image46.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47.png"/><Relationship Id="rId8" Type="http://schemas.openxmlformats.org/officeDocument/2006/relationships/image" Target="../media/image48.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 Id="rId3" Type="http://schemas.openxmlformats.org/officeDocument/2006/relationships/image" Target="../media/image33.png"/><Relationship Id="rId4" Type="http://schemas.openxmlformats.org/officeDocument/2006/relationships/image" Target="../media/image34.sv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1.png"/><Relationship Id="rId8"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3.png"/><Relationship Id="rId8" Type="http://schemas.openxmlformats.org/officeDocument/2006/relationships/image" Target="../media/image54.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5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10.png"/><Relationship Id="rId6" Type="http://schemas.openxmlformats.org/officeDocument/2006/relationships/image" Target="../media/image11.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png"/><Relationship Id="rId3" Type="http://schemas.openxmlformats.org/officeDocument/2006/relationships/image" Target="../media/image11.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4.png"/><Relationship Id="rId3" Type="http://schemas.openxmlformats.org/officeDocument/2006/relationships/image" Target="../media/image4.png"/><Relationship Id="rId4" Type="http://schemas.openxmlformats.org/officeDocument/2006/relationships/image" Target="../media/image5.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5.jpeg"/><Relationship Id="rId3" Type="http://schemas.openxmlformats.org/officeDocument/2006/relationships/image" Target="../media/image4.png"/><Relationship Id="rId4" Type="http://schemas.openxmlformats.org/officeDocument/2006/relationships/image" Target="../media/image5.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svg"/></Relationships>
</file>

<file path=ppt/slides/_rels/slide42.xml.rels><?xml version='1.0' encoding='UTF-8' standalone='yes'?>
<Relationships xmlns="http://schemas.openxmlformats.org/package/2006/relationships"><Relationship Id="rId1" Type="http://schemas.openxmlformats.org/officeDocument/2006/relationships/video" Target="https://www.youtube.com/embed/daVKaS_Dnp8?feature=oembed" TargetMode="External"/><Relationship Id="rId2" Type="http://schemas.openxmlformats.org/officeDocument/2006/relationships/slideLayout" Target="../slideLayouts/slideLayout15.xml"/><Relationship Id="rId3" Type="http://schemas.openxmlformats.org/officeDocument/2006/relationships/hyperlink" Target="https://youtube.com/shorts/daVKaS_Dnp8" TargetMode="External"/><Relationship Id="rId4" Type="http://schemas.openxmlformats.org/officeDocument/2006/relationships/image" Target="../media/image22.png"/><Relationship Id="rId5" Type="http://schemas.openxmlformats.org/officeDocument/2006/relationships/image" Target="../media/image66.jpeg"/><Relationship Id="rId6" Type="http://schemas.openxmlformats.org/officeDocument/2006/relationships/image" Target="../media/image10.png"/><Relationship Id="rId7" Type="http://schemas.openxmlformats.org/officeDocument/2006/relationships/image" Target="../media/image11.sv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10.png"/><Relationship Id="rId5" Type="http://schemas.openxmlformats.org/officeDocument/2006/relationships/image" Target="../media/image11.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5.svg"/></Relationships>
</file>

<file path=ppt/slides/_rels/slide45.xml.rels><?xml version='1.0' encoding='UTF-8' standalone='yes'?>
<Relationships xmlns="http://schemas.openxmlformats.org/package/2006/relationships"><Relationship Id="rId1" Type="http://schemas.openxmlformats.org/officeDocument/2006/relationships/video" Target="https://www.youtube.com/embed/H-8PogB-_gw?feature=oembed" TargetMode="External"/><Relationship Id="rId2" Type="http://schemas.openxmlformats.org/officeDocument/2006/relationships/slideLayout" Target="../slideLayouts/slideLayout19.xml"/><Relationship Id="rId3" Type="http://schemas.openxmlformats.org/officeDocument/2006/relationships/notesSlide" Target="../notesSlides/notesSlide4.xml"/><Relationship Id="rId4" Type="http://schemas.openxmlformats.org/officeDocument/2006/relationships/hyperlink" Target="https://www.youtube.com/watch?v=H-8PogB-_gw" TargetMode="External"/><Relationship Id="rId5" Type="http://schemas.openxmlformats.org/officeDocument/2006/relationships/image" Target="../media/image22.png"/><Relationship Id="rId6" Type="http://schemas.openxmlformats.org/officeDocument/2006/relationships/image" Target="../media/image6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4.png"/><Relationship Id="rId4" Type="http://schemas.openxmlformats.org/officeDocument/2006/relationships/image" Target="../media/image5.svg"/><Relationship Id="rId5" Type="http://schemas.openxmlformats.org/officeDocument/2006/relationships/image" Target="../media/image6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svg"/><Relationship Id="rId7" Type="http://schemas.openxmlformats.org/officeDocument/2006/relationships/image" Target="../media/image3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69.png"/><Relationship Id="rId8" Type="http://schemas.openxmlformats.org/officeDocument/2006/relationships/image" Target="../media/image7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71.png"/><Relationship Id="rId8" Type="http://schemas.openxmlformats.org/officeDocument/2006/relationships/image" Target="../media/image7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7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74.png"/><Relationship Id="rId8" Type="http://schemas.openxmlformats.org/officeDocument/2006/relationships/image" Target="../media/image75.jpeg"/><Relationship Id="rId9" Type="http://schemas.openxmlformats.org/officeDocument/2006/relationships/image" Target="../media/image76.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77.jpeg"/><Relationship Id="rId8" Type="http://schemas.openxmlformats.org/officeDocument/2006/relationships/image" Target="../media/image7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79.jpeg"/><Relationship Id="rId8" Type="http://schemas.openxmlformats.org/officeDocument/2006/relationships/image" Target="../media/image80.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5.png"/><Relationship Id="rId8" Type="http://schemas.openxmlformats.org/officeDocument/2006/relationships/image" Target="../media/image8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8.png"/><Relationship Id="rId8" Type="http://schemas.microsoft.com/office/2007/relationships/hdphoto" Target="../media/hdphoto1.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8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sv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9.svg"/><Relationship Id="rId7" Type="http://schemas.openxmlformats.org/officeDocument/2006/relationships/image" Target="../media/image90.png"/><Relationship Id="rId8" Type="http://schemas.openxmlformats.org/officeDocument/2006/relationships/image" Target="../media/image9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10.png"/><Relationship Id="rId6" Type="http://schemas.openxmlformats.org/officeDocument/2006/relationships/image" Target="../media/image11.sv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 Id="rId3" Type="http://schemas.openxmlformats.org/officeDocument/2006/relationships/audio" Target="../media/audio1.wav"/><Relationship Id="rId4" Type="http://schemas.openxmlformats.org/officeDocument/2006/relationships/audio" Target="../media/audio2.wav"/><Relationship Id="rId5" Type="http://schemas.openxmlformats.org/officeDocument/2006/relationships/image" Target="../media/image6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png"/><Relationship Id="rId3" Type="http://schemas.openxmlformats.org/officeDocument/2006/relationships/image" Target="../media/image11.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png"/><Relationship Id="rId3" Type="http://schemas.openxmlformats.org/officeDocument/2006/relationships/image" Target="../media/image11.svg"/><Relationship Id="rId4" Type="http://schemas.openxmlformats.org/officeDocument/2006/relationships/image" Target="../media/image9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4.png"/><Relationship Id="rId5" Type="http://schemas.openxmlformats.org/officeDocument/2006/relationships/image" Target="../media/image5.svg"/></Relationships>
</file>

<file path=ppt/slides/_rels/slide72.xml.rels><?xml version='1.0' encoding='UTF-8' standalone='yes'?>
<Relationships xmlns="http://schemas.openxmlformats.org/package/2006/relationships"><Relationship Id="rId1" Type="http://schemas.openxmlformats.org/officeDocument/2006/relationships/video" Target="https://www.youtube.com/embed/eus2Sz3m2B8?feature=oembed" TargetMode="External"/><Relationship Id="rId2" Type="http://schemas.openxmlformats.org/officeDocument/2006/relationships/slideLayout" Target="../slideLayouts/slideLayout2.xml"/><Relationship Id="rId3" Type="http://schemas.openxmlformats.org/officeDocument/2006/relationships/image" Target="../media/image96.jpeg"/><Relationship Id="rId4" Type="http://schemas.openxmlformats.org/officeDocument/2006/relationships/image" Target="../media/image97.png"/><Relationship Id="rId5" Type="http://schemas.openxmlformats.org/officeDocument/2006/relationships/image" Target="../media/image98.png"/><Relationship Id="rId6" Type="http://schemas.openxmlformats.org/officeDocument/2006/relationships/image" Target="../media/image99.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image" Target="../media/image4.png"/><Relationship Id="rId5" Type="http://schemas.openxmlformats.org/officeDocument/2006/relationships/image" Target="../media/image5.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5.jpeg"/><Relationship Id="rId3" Type="http://schemas.openxmlformats.org/officeDocument/2006/relationships/image" Target="../media/image4.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E14D2CFA-EA84-4FB1-8323-D14392E8D43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010" y="752477"/>
            <a:ext cx="12192000" cy="5372100"/>
          </a:xfrm>
          <a:custGeom>
            <a:avLst/>
            <a:gdLst>
              <a:gd name="T0" fmla="*/ 0 w 12192000"/>
              <a:gd name="T1" fmla="*/ 0 h 5372100"/>
              <a:gd name="T2" fmla="*/ 12192000 w 12192000"/>
              <a:gd name="T3" fmla="*/ 0 h 5372100"/>
              <a:gd name="T4" fmla="*/ 12192000 w 12192000"/>
              <a:gd name="T5" fmla="*/ 5372100 h 5372100"/>
              <a:gd name="T6" fmla="*/ 0 w 12192000"/>
              <a:gd name="T7" fmla="*/ 5372100 h 5372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192000" h="5372100">
                <a:moveTo>
                  <a:pt x="0" y="0"/>
                </a:moveTo>
                <a:lnTo>
                  <a:pt x="12192000" y="0"/>
                </a:lnTo>
                <a:lnTo>
                  <a:pt x="12192000" y="5372100"/>
                </a:lnTo>
                <a:lnTo>
                  <a:pt x="0" y="5372100"/>
                </a:lnTo>
                <a:lnTo>
                  <a:pt x="0" y="0"/>
                </a:lnTo>
                <a:close/>
              </a:path>
            </a:pathLst>
          </a:custGeom>
          <a:blipFill dpi="0" rotWithShape="0">
            <a:blip r:embed="rId3"/>
            <a:srcRect/>
            <a:tile tx="0" ty="0" sx="100000" sy="100000" flip="none" algn="tl"/>
          </a:blipFill>
        </p:spPr>
      </p:pic>
      <p:sp>
        <p:nvSpPr>
          <p:cNvPr id="36" name="Rectangle 35">
            <a:extLst>
              <a:ext uri="{FF2B5EF4-FFF2-40B4-BE49-F238E27FC236}">
                <a16:creationId xmlns:a16="http://schemas.microsoft.com/office/drawing/2014/main" id="{44FE8DBB-9C04-4B86-BC8F-C55485ECC638}"/>
              </a:ext>
            </a:extLst>
          </p:cNvPr>
          <p:cNvSpPr/>
          <p:nvPr/>
        </p:nvSpPr>
        <p:spPr>
          <a:xfrm>
            <a:off x="8116" y="733423"/>
            <a:ext cx="12192000" cy="5391154"/>
          </a:xfrm>
          <a:prstGeom prst="rect">
            <a:avLst/>
          </a:pr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a16="http://schemas.microsoft.com/office/drawing/2014/main" id="{7E9C0EFB-74C9-4787-B28B-4966F61BAB51}"/>
              </a:ext>
            </a:extLst>
          </p:cNvPr>
          <p:cNvCxnSpPr/>
          <p:nvPr/>
        </p:nvCxnSpPr>
        <p:spPr>
          <a:xfrm>
            <a:off x="466725" y="376238"/>
            <a:ext cx="11258550" cy="0"/>
          </a:xfrm>
          <a:prstGeom prst="line">
            <a:avLst/>
          </a:prstGeom>
        </p:spPr>
        <p:style>
          <a:lnRef idx="1">
            <a:schemeClr val="accent2"/>
          </a:lnRef>
          <a:fillRef idx="0">
            <a:schemeClr val="accent2"/>
          </a:fillRef>
          <a:effectRef idx="0">
            <a:schemeClr val="accent2"/>
          </a:effectRef>
          <a:fontRef idx="minor">
            <a:schemeClr val="tx1"/>
          </a:fontRef>
        </p:style>
      </p:cxnSp>
      <p:grpSp>
        <p:nvGrpSpPr>
          <p:cNvPr id="11" name="Groupe 674">
            <a:extLst>
              <a:ext uri="{FF2B5EF4-FFF2-40B4-BE49-F238E27FC236}">
                <a16:creationId xmlns:a16="http://schemas.microsoft.com/office/drawing/2014/main" id="{23CFA2CD-6E79-4BC9-B201-CEF84CC22972}"/>
              </a:ext>
            </a:extLst>
          </p:cNvPr>
          <p:cNvGrpSpPr/>
          <p:nvPr/>
        </p:nvGrpSpPr>
        <p:grpSpPr>
          <a:xfrm>
            <a:off x="6974485" y="4900766"/>
            <a:ext cx="3540207" cy="580103"/>
            <a:chOff x="8081522" y="3771185"/>
            <a:chExt cx="3540207" cy="580103"/>
          </a:xfrm>
        </p:grpSpPr>
        <p:sp>
          <p:nvSpPr>
            <p:cNvPr id="12" name="Rectangle : coins arrondis 675">
              <a:extLst>
                <a:ext uri="{FF2B5EF4-FFF2-40B4-BE49-F238E27FC236}">
                  <a16:creationId xmlns:a16="http://schemas.microsoft.com/office/drawing/2014/main" id="{7D8BA97C-7A65-4CA7-9968-DCB342F444B2}"/>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676">
              <a:extLst>
                <a:ext uri="{FF2B5EF4-FFF2-40B4-BE49-F238E27FC236}">
                  <a16:creationId xmlns:a16="http://schemas.microsoft.com/office/drawing/2014/main" id="{6365911E-867B-4835-BCCA-80F20F947BA5}"/>
                </a:ext>
              </a:extLst>
            </p:cNvPr>
            <p:cNvSpPr/>
            <p:nvPr/>
          </p:nvSpPr>
          <p:spPr>
            <a:xfrm>
              <a:off x="8776344" y="3823173"/>
              <a:ext cx="2501257"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677">
              <a:extLst>
                <a:ext uri="{FF2B5EF4-FFF2-40B4-BE49-F238E27FC236}">
                  <a16:creationId xmlns:a16="http://schemas.microsoft.com/office/drawing/2014/main" id="{D8394BFD-960A-434F-8963-6237C58CCCDB}"/>
                </a:ext>
              </a:extLst>
            </p:cNvPr>
            <p:cNvSpPr txBox="1"/>
            <p:nvPr/>
          </p:nvSpPr>
          <p:spPr>
            <a:xfrm>
              <a:off x="8081522" y="3915507"/>
              <a:ext cx="2852830" cy="400110"/>
            </a:xfrm>
            <a:prstGeom prst="rect">
              <a:avLst/>
            </a:prstGeom>
            <a:noFill/>
          </p:spPr>
          <p:txBody>
            <a:bodyPr wrap="square" rtlCol="0">
              <a:spAutoFit/>
            </a:bodyPr>
            <a:lstStyle/>
            <a:p>
              <a:pPr algn="r"/>
              <a:r>
                <a:rPr lang="ar-DZ" sz="2000" b="1" dirty="0">
                  <a:solidFill>
                    <a:schemeClr val="bg1"/>
                  </a:solidFill>
                  <a:latin typeface="(AH) Manal Black" pitchFamily="2" charset="-78"/>
                  <a:cs typeface="(AH) Manal Black" pitchFamily="2" charset="-78"/>
                </a:rPr>
                <a:t>من مقرر أول متوسط</a:t>
              </a:r>
            </a:p>
          </p:txBody>
        </p:sp>
        <p:pic>
          <p:nvPicPr>
            <p:cNvPr id="15" name="Image 678">
              <a:extLst>
                <a:ext uri="{FF2B5EF4-FFF2-40B4-BE49-F238E27FC236}">
                  <a16:creationId xmlns:a16="http://schemas.microsoft.com/office/drawing/2014/main" id="{14E763C0-820C-45E7-8C9B-D34CE65F62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sp>
        <p:nvSpPr>
          <p:cNvPr id="16" name="ZoneTexte 679">
            <a:extLst>
              <a:ext uri="{FF2B5EF4-FFF2-40B4-BE49-F238E27FC236}">
                <a16:creationId xmlns:a16="http://schemas.microsoft.com/office/drawing/2014/main" id="{0ADE5327-4066-4A22-BF7C-5526666659E2}"/>
              </a:ext>
            </a:extLst>
          </p:cNvPr>
          <p:cNvSpPr txBox="1"/>
          <p:nvPr/>
        </p:nvSpPr>
        <p:spPr>
          <a:xfrm>
            <a:off x="4002156" y="1686668"/>
            <a:ext cx="4843263" cy="584775"/>
          </a:xfrm>
          <a:prstGeom prst="rect">
            <a:avLst/>
          </a:prstGeom>
          <a:noFill/>
        </p:spPr>
        <p:txBody>
          <a:bodyPr wrap="square" rtlCol="0">
            <a:spAutoFit/>
          </a:bodyPr>
          <a:lstStyle/>
          <a:p>
            <a:pPr algn="ctr"/>
            <a:r>
              <a:rPr lang="ar-SA" sz="3200" b="1" dirty="0">
                <a:solidFill>
                  <a:schemeClr val="bg1"/>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الوحدة </a:t>
            </a:r>
            <a:r>
              <a:rPr lang="ar-DZ" sz="3200" b="1" dirty="0">
                <a:solidFill>
                  <a:schemeClr val="bg1"/>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الأولى</a:t>
            </a:r>
            <a:r>
              <a:rPr lang="ar-EG" sz="3200" b="1" dirty="0">
                <a:solidFill>
                  <a:schemeClr val="bg1"/>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الدرس الأول</a:t>
            </a:r>
            <a:endParaRPr lang="ar-SA" sz="3200" b="1" dirty="0">
              <a:solidFill>
                <a:schemeClr val="bg1"/>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17" name="ZoneTexte 680">
            <a:extLst>
              <a:ext uri="{FF2B5EF4-FFF2-40B4-BE49-F238E27FC236}">
                <a16:creationId xmlns:a16="http://schemas.microsoft.com/office/drawing/2014/main" id="{B7E13E68-01DD-4F09-9E16-4E24783795DF}"/>
              </a:ext>
            </a:extLst>
          </p:cNvPr>
          <p:cNvSpPr txBox="1"/>
          <p:nvPr/>
        </p:nvSpPr>
        <p:spPr>
          <a:xfrm>
            <a:off x="3209338" y="2558283"/>
            <a:ext cx="5789555" cy="1015663"/>
          </a:xfrm>
          <a:prstGeom prst="rect">
            <a:avLst/>
          </a:prstGeom>
          <a:noFill/>
        </p:spPr>
        <p:txBody>
          <a:bodyPr wrap="square" rtlCol="0">
            <a:spAutoFit/>
          </a:bodyPr>
          <a:lstStyle/>
          <a:p>
            <a:pPr algn="ctr"/>
            <a:r>
              <a:rPr lang="ar-SA" sz="6000" b="1" dirty="0">
                <a:ln w="28575">
                  <a:solidFill>
                    <a:srgbClr val="92D050"/>
                  </a:solidFill>
                </a:ln>
                <a:solidFill>
                  <a:srgbClr val="005EA4"/>
                </a:solidFill>
                <a:latin typeface="ae_Cortoba" panose="02060603050605020204" pitchFamily="18" charset="-78"/>
                <a:cs typeface="ae_Cortoba" panose="02060603050605020204" pitchFamily="18" charset="-78"/>
              </a:rPr>
              <a:t>تعلم الأساسيات</a:t>
            </a:r>
            <a:endParaRPr lang="ar-SA" sz="6000" b="1" dirty="0">
              <a:ln w="28575">
                <a:solidFill>
                  <a:srgbClr val="92D050"/>
                </a:solidFill>
              </a:ln>
              <a:solidFill>
                <a:srgbClr val="005EA4"/>
              </a:solidFill>
              <a:effectLst/>
              <a:latin typeface="ae_Cortoba" panose="02060603050605020204" pitchFamily="18" charset="-78"/>
              <a:ea typeface="Calibri" panose="020F0502020204030204" pitchFamily="34" charset="0"/>
              <a:cs typeface="ae_Cortoba" panose="02060603050605020204" pitchFamily="18" charset="-78"/>
            </a:endParaRPr>
          </a:p>
        </p:txBody>
      </p:sp>
      <p:grpSp>
        <p:nvGrpSpPr>
          <p:cNvPr id="18" name="Groupe 681">
            <a:extLst>
              <a:ext uri="{FF2B5EF4-FFF2-40B4-BE49-F238E27FC236}">
                <a16:creationId xmlns:a16="http://schemas.microsoft.com/office/drawing/2014/main" id="{918408F1-3B1D-40BD-9CB8-B9F0B3174386}"/>
              </a:ext>
            </a:extLst>
          </p:cNvPr>
          <p:cNvGrpSpPr/>
          <p:nvPr/>
        </p:nvGrpSpPr>
        <p:grpSpPr>
          <a:xfrm>
            <a:off x="1813880" y="4900766"/>
            <a:ext cx="3389829" cy="580103"/>
            <a:chOff x="8231900" y="3771185"/>
            <a:chExt cx="3389829" cy="580103"/>
          </a:xfrm>
        </p:grpSpPr>
        <p:sp>
          <p:nvSpPr>
            <p:cNvPr id="19" name="Rectangle : coins arrondis 682">
              <a:extLst>
                <a:ext uri="{FF2B5EF4-FFF2-40B4-BE49-F238E27FC236}">
                  <a16:creationId xmlns:a16="http://schemas.microsoft.com/office/drawing/2014/main" id="{5D919169-DEA9-4047-8192-6D5F9693F23C}"/>
                </a:ext>
              </a:extLst>
            </p:cNvPr>
            <p:cNvSpPr/>
            <p:nvPr/>
          </p:nvSpPr>
          <p:spPr>
            <a:xfrm>
              <a:off x="11041626" y="3771185"/>
              <a:ext cx="580103" cy="580103"/>
            </a:xfrm>
            <a:prstGeom prst="roundRect">
              <a:avLst>
                <a:gd name="adj" fmla="val 11582"/>
              </a:avLst>
            </a:prstGeom>
            <a:solidFill>
              <a:schemeClr val="bg1"/>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683">
              <a:extLst>
                <a:ext uri="{FF2B5EF4-FFF2-40B4-BE49-F238E27FC236}">
                  <a16:creationId xmlns:a16="http://schemas.microsoft.com/office/drawing/2014/main" id="{DDB4AF8E-E7BB-44C4-915F-736D7E36E4FC}"/>
                </a:ext>
              </a:extLst>
            </p:cNvPr>
            <p:cNvSpPr/>
            <p:nvPr/>
          </p:nvSpPr>
          <p:spPr>
            <a:xfrm>
              <a:off x="8231900" y="3823173"/>
              <a:ext cx="3045701" cy="476127"/>
            </a:xfrm>
            <a:prstGeom prst="roundRect">
              <a:avLst>
                <a:gd name="adj" fmla="val 5000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684">
              <a:extLst>
                <a:ext uri="{FF2B5EF4-FFF2-40B4-BE49-F238E27FC236}">
                  <a16:creationId xmlns:a16="http://schemas.microsoft.com/office/drawing/2014/main" id="{BA79EBDC-E66E-4A5F-BC9C-469DE9C0C3FE}"/>
                </a:ext>
              </a:extLst>
            </p:cNvPr>
            <p:cNvSpPr txBox="1"/>
            <p:nvPr/>
          </p:nvSpPr>
          <p:spPr>
            <a:xfrm>
              <a:off x="8231900" y="3914189"/>
              <a:ext cx="2751470" cy="400110"/>
            </a:xfrm>
            <a:prstGeom prst="rect">
              <a:avLst/>
            </a:prstGeom>
            <a:noFill/>
          </p:spPr>
          <p:txBody>
            <a:bodyPr wrap="square" rtlCol="0">
              <a:spAutoFit/>
            </a:bodyPr>
            <a:lstStyle/>
            <a:p>
              <a:pPr algn="r"/>
              <a:r>
                <a:rPr lang="ar-DZ" sz="2000" b="1" dirty="0">
                  <a:solidFill>
                    <a:schemeClr val="bg1"/>
                  </a:solidFill>
                  <a:effectLst/>
                  <a:latin typeface="(AH) Manal Black" pitchFamily="2" charset="-78"/>
                  <a:ea typeface="Calibri" panose="020F0502020204030204" pitchFamily="34" charset="0"/>
                  <a:cs typeface="(AH) Manal Black" pitchFamily="2" charset="-78"/>
                </a:rPr>
                <a:t>الفصل الدراسي </a:t>
              </a:r>
              <a:r>
                <a:rPr lang="ar-DZ" sz="2000" b="1">
                  <a:solidFill>
                    <a:schemeClr val="bg1"/>
                  </a:solidFill>
                  <a:effectLst/>
                  <a:latin typeface="(AH) Manal Black" pitchFamily="2" charset="-78"/>
                  <a:ea typeface="Calibri" panose="020F0502020204030204" pitchFamily="34" charset="0"/>
                  <a:cs typeface="(AH) Manal Black" pitchFamily="2" charset="-78"/>
                </a:rPr>
                <a:t>الأول </a:t>
              </a:r>
              <a:r>
                <a:rPr lang="ar-DZ" sz="2000" b="1" spc="30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1448</a:t>
              </a:r>
              <a:r>
                <a:rPr lang="ar-DZ" sz="2000" b="1">
                  <a:solidFill>
                    <a:schemeClr val="bg1"/>
                  </a:solidFill>
                  <a:effectLst/>
                  <a:latin typeface="(AH) Manal Black" pitchFamily="2" charset="-78"/>
                  <a:ea typeface="Calibri" panose="020F0502020204030204" pitchFamily="34" charset="0"/>
                  <a:cs typeface="(AH) Manal Black" pitchFamily="2" charset="-78"/>
                </a:rPr>
                <a:t> </a:t>
              </a:r>
              <a:r>
                <a:rPr lang="ar-DZ" sz="2000" b="1" dirty="0">
                  <a:solidFill>
                    <a:schemeClr val="bg1"/>
                  </a:solidFill>
                  <a:effectLst/>
                  <a:latin typeface="(AH) Manal Black" pitchFamily="2" charset="-78"/>
                  <a:ea typeface="Calibri" panose="020F0502020204030204" pitchFamily="34" charset="0"/>
                  <a:cs typeface="(AH) Manal Black" pitchFamily="2" charset="-78"/>
                </a:rPr>
                <a:t>هـ</a:t>
              </a:r>
            </a:p>
          </p:txBody>
        </p:sp>
        <p:pic>
          <p:nvPicPr>
            <p:cNvPr id="22" name="Image 685">
              <a:extLst>
                <a:ext uri="{FF2B5EF4-FFF2-40B4-BE49-F238E27FC236}">
                  <a16:creationId xmlns:a16="http://schemas.microsoft.com/office/drawing/2014/main" id="{9BA1354D-87D5-44EB-BF5A-D6B37501EA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pic>
        <p:nvPicPr>
          <p:cNvPr id="23" name="Picture 22">
            <a:extLst>
              <a:ext uri="{FF2B5EF4-FFF2-40B4-BE49-F238E27FC236}">
                <a16:creationId xmlns:a16="http://schemas.microsoft.com/office/drawing/2014/main" id="{EA119E03-69D2-4310-9868-E15EA847DA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91085" y="860663"/>
            <a:ext cx="1466941" cy="11144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90"/>
                                          </p:val>
                                        </p:tav>
                                        <p:tav tm="100000">
                                          <p:val>
                                            <p:fltVal val="0"/>
                                          </p:val>
                                        </p:tav>
                                      </p:tavLst>
                                    </p:anim>
                                    <p:animEffect transition="in" filter="fade">
                                      <p:cBhvr>
                                        <p:cTn id="22" dur="500"/>
                                        <p:tgtEl>
                                          <p:spTgt spid="11"/>
                                        </p:tgtEl>
                                      </p:cBhvr>
                                    </p:animEffect>
                                  </p:childTnLst>
                                </p:cTn>
                              </p:par>
                              <p:par>
                                <p:cTn id="23" presetID="3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90"/>
                                          </p:val>
                                        </p:tav>
                                        <p:tav tm="100000">
                                          <p:val>
                                            <p:fltVal val="0"/>
                                          </p:val>
                                        </p:tav>
                                      </p:tavLst>
                                    </p:anim>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Freeform 5">
            <a:extLst>
              <a:ext uri="{FF2B5EF4-FFF2-40B4-BE49-F238E27FC236}">
                <a16:creationId xmlns:a16="http://schemas.microsoft.com/office/drawing/2014/main" id="{DD70FA08-9746-4D7F-B13D-29024CBA1C1F}"/>
              </a:ext>
            </a:extLst>
          </p:cNvPr>
          <p:cNvSpPr>
            <a:spLocks/>
          </p:cNvSpPr>
          <p:nvPr/>
        </p:nvSpPr>
        <p:spPr bwMode="auto">
          <a:xfrm>
            <a:off x="89549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6">
            <a:extLst>
              <a:ext uri="{FF2B5EF4-FFF2-40B4-BE49-F238E27FC236}">
                <a16:creationId xmlns:a16="http://schemas.microsoft.com/office/drawing/2014/main" id="{F747C674-51FA-46C9-AE79-79AAB619771F}"/>
              </a:ext>
            </a:extLst>
          </p:cNvPr>
          <p:cNvSpPr>
            <a:spLocks/>
          </p:cNvSpPr>
          <p:nvPr/>
        </p:nvSpPr>
        <p:spPr bwMode="auto">
          <a:xfrm>
            <a:off x="138920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Oval 10">
            <a:extLst>
              <a:ext uri="{FF2B5EF4-FFF2-40B4-BE49-F238E27FC236}">
                <a16:creationId xmlns:a16="http://schemas.microsoft.com/office/drawing/2014/main" id="{8C5C7E4D-688F-4F07-AF9E-6F4DA37D6749}"/>
              </a:ext>
            </a:extLst>
          </p:cNvPr>
          <p:cNvSpPr>
            <a:spLocks noChangeArrowheads="1"/>
          </p:cNvSpPr>
          <p:nvPr/>
        </p:nvSpPr>
        <p:spPr bwMode="auto">
          <a:xfrm>
            <a:off x="1781319" y="5561157"/>
            <a:ext cx="101600" cy="10160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Oval 11">
            <a:extLst>
              <a:ext uri="{FF2B5EF4-FFF2-40B4-BE49-F238E27FC236}">
                <a16:creationId xmlns:a16="http://schemas.microsoft.com/office/drawing/2014/main" id="{AF9B5D24-CADA-4C97-B6B2-9BF2BD8A71B4}"/>
              </a:ext>
            </a:extLst>
          </p:cNvPr>
          <p:cNvSpPr>
            <a:spLocks noChangeArrowheads="1"/>
          </p:cNvSpPr>
          <p:nvPr/>
        </p:nvSpPr>
        <p:spPr bwMode="auto">
          <a:xfrm>
            <a:off x="1992456"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Oval 12">
            <a:extLst>
              <a:ext uri="{FF2B5EF4-FFF2-40B4-BE49-F238E27FC236}">
                <a16:creationId xmlns:a16="http://schemas.microsoft.com/office/drawing/2014/main" id="{6FED6678-591C-4BF0-B48E-1298BDECC8A5}"/>
              </a:ext>
            </a:extLst>
          </p:cNvPr>
          <p:cNvSpPr>
            <a:spLocks noChangeArrowheads="1"/>
          </p:cNvSpPr>
          <p:nvPr/>
        </p:nvSpPr>
        <p:spPr bwMode="auto">
          <a:xfrm>
            <a:off x="2203594"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Oval 13">
            <a:extLst>
              <a:ext uri="{FF2B5EF4-FFF2-40B4-BE49-F238E27FC236}">
                <a16:creationId xmlns:a16="http://schemas.microsoft.com/office/drawing/2014/main" id="{4B39E613-8361-42B6-8ACD-6AA97B80E8A3}"/>
              </a:ext>
            </a:extLst>
          </p:cNvPr>
          <p:cNvSpPr>
            <a:spLocks noChangeArrowheads="1"/>
          </p:cNvSpPr>
          <p:nvPr/>
        </p:nvSpPr>
        <p:spPr bwMode="auto">
          <a:xfrm>
            <a:off x="241473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5">
            <a:extLst>
              <a:ext uri="{FF2B5EF4-FFF2-40B4-BE49-F238E27FC236}">
                <a16:creationId xmlns:a16="http://schemas.microsoft.com/office/drawing/2014/main" id="{54152041-417F-4791-A096-764DA6CD5E33}"/>
              </a:ext>
            </a:extLst>
          </p:cNvPr>
          <p:cNvSpPr>
            <a:spLocks/>
          </p:cNvSpPr>
          <p:nvPr/>
        </p:nvSpPr>
        <p:spPr bwMode="auto">
          <a:xfrm>
            <a:off x="361240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6">
            <a:extLst>
              <a:ext uri="{FF2B5EF4-FFF2-40B4-BE49-F238E27FC236}">
                <a16:creationId xmlns:a16="http://schemas.microsoft.com/office/drawing/2014/main" id="{BC52D9A6-F554-4F2A-B174-5D00479B3534}"/>
              </a:ext>
            </a:extLst>
          </p:cNvPr>
          <p:cNvSpPr>
            <a:spLocks/>
          </p:cNvSpPr>
          <p:nvPr/>
        </p:nvSpPr>
        <p:spPr bwMode="auto">
          <a:xfrm>
            <a:off x="410611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Oval 10">
            <a:extLst>
              <a:ext uri="{FF2B5EF4-FFF2-40B4-BE49-F238E27FC236}">
                <a16:creationId xmlns:a16="http://schemas.microsoft.com/office/drawing/2014/main" id="{E2993DC0-90FE-467E-844D-07A50304A254}"/>
              </a:ext>
            </a:extLst>
          </p:cNvPr>
          <p:cNvSpPr>
            <a:spLocks noChangeArrowheads="1"/>
          </p:cNvSpPr>
          <p:nvPr/>
        </p:nvSpPr>
        <p:spPr bwMode="auto">
          <a:xfrm>
            <a:off x="4498229"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Oval 11">
            <a:extLst>
              <a:ext uri="{FF2B5EF4-FFF2-40B4-BE49-F238E27FC236}">
                <a16:creationId xmlns:a16="http://schemas.microsoft.com/office/drawing/2014/main" id="{199181D8-BA9A-441A-9F75-19CA2D7B50B9}"/>
              </a:ext>
            </a:extLst>
          </p:cNvPr>
          <p:cNvSpPr>
            <a:spLocks noChangeArrowheads="1"/>
          </p:cNvSpPr>
          <p:nvPr/>
        </p:nvSpPr>
        <p:spPr bwMode="auto">
          <a:xfrm>
            <a:off x="4709366" y="5561157"/>
            <a:ext cx="101600" cy="10160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Oval 12">
            <a:extLst>
              <a:ext uri="{FF2B5EF4-FFF2-40B4-BE49-F238E27FC236}">
                <a16:creationId xmlns:a16="http://schemas.microsoft.com/office/drawing/2014/main" id="{D5748387-53C5-4C6A-BB20-11165CA1FFF2}"/>
              </a:ext>
            </a:extLst>
          </p:cNvPr>
          <p:cNvSpPr>
            <a:spLocks noChangeArrowheads="1"/>
          </p:cNvSpPr>
          <p:nvPr/>
        </p:nvSpPr>
        <p:spPr bwMode="auto">
          <a:xfrm>
            <a:off x="4920504"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Oval 13">
            <a:extLst>
              <a:ext uri="{FF2B5EF4-FFF2-40B4-BE49-F238E27FC236}">
                <a16:creationId xmlns:a16="http://schemas.microsoft.com/office/drawing/2014/main" id="{8DCB3F52-CEFE-467A-9FEE-B18C7812C742}"/>
              </a:ext>
            </a:extLst>
          </p:cNvPr>
          <p:cNvSpPr>
            <a:spLocks noChangeArrowheads="1"/>
          </p:cNvSpPr>
          <p:nvPr/>
        </p:nvSpPr>
        <p:spPr bwMode="auto">
          <a:xfrm>
            <a:off x="513164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5">
            <a:extLst>
              <a:ext uri="{FF2B5EF4-FFF2-40B4-BE49-F238E27FC236}">
                <a16:creationId xmlns:a16="http://schemas.microsoft.com/office/drawing/2014/main" id="{2048B1E3-4BCC-43B7-A8F2-B10AF3094504}"/>
              </a:ext>
            </a:extLst>
          </p:cNvPr>
          <p:cNvSpPr>
            <a:spLocks/>
          </p:cNvSpPr>
          <p:nvPr/>
        </p:nvSpPr>
        <p:spPr bwMode="auto">
          <a:xfrm>
            <a:off x="632931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rgbClr val="4472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6">
            <a:extLst>
              <a:ext uri="{FF2B5EF4-FFF2-40B4-BE49-F238E27FC236}">
                <a16:creationId xmlns:a16="http://schemas.microsoft.com/office/drawing/2014/main" id="{01011A2C-00FF-4AD3-A276-4AC6C80D02B4}"/>
              </a:ext>
            </a:extLst>
          </p:cNvPr>
          <p:cNvSpPr>
            <a:spLocks/>
          </p:cNvSpPr>
          <p:nvPr/>
        </p:nvSpPr>
        <p:spPr bwMode="auto">
          <a:xfrm>
            <a:off x="682302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Oval 10">
            <a:extLst>
              <a:ext uri="{FF2B5EF4-FFF2-40B4-BE49-F238E27FC236}">
                <a16:creationId xmlns:a16="http://schemas.microsoft.com/office/drawing/2014/main" id="{3ED7C323-DD51-4BF3-8A87-8768A509E9FE}"/>
              </a:ext>
            </a:extLst>
          </p:cNvPr>
          <p:cNvSpPr>
            <a:spLocks noChangeArrowheads="1"/>
          </p:cNvSpPr>
          <p:nvPr/>
        </p:nvSpPr>
        <p:spPr bwMode="auto">
          <a:xfrm>
            <a:off x="7215139"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Oval 11">
            <a:extLst>
              <a:ext uri="{FF2B5EF4-FFF2-40B4-BE49-F238E27FC236}">
                <a16:creationId xmlns:a16="http://schemas.microsoft.com/office/drawing/2014/main" id="{0CCB7A9F-1580-4578-B45B-F214CC9D4413}"/>
              </a:ext>
            </a:extLst>
          </p:cNvPr>
          <p:cNvSpPr>
            <a:spLocks noChangeArrowheads="1"/>
          </p:cNvSpPr>
          <p:nvPr/>
        </p:nvSpPr>
        <p:spPr bwMode="auto">
          <a:xfrm>
            <a:off x="7426276"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Oval 12">
            <a:extLst>
              <a:ext uri="{FF2B5EF4-FFF2-40B4-BE49-F238E27FC236}">
                <a16:creationId xmlns:a16="http://schemas.microsoft.com/office/drawing/2014/main" id="{DC2E389E-A560-418B-92AB-AF721EA88E11}"/>
              </a:ext>
            </a:extLst>
          </p:cNvPr>
          <p:cNvSpPr>
            <a:spLocks noChangeArrowheads="1"/>
          </p:cNvSpPr>
          <p:nvPr/>
        </p:nvSpPr>
        <p:spPr bwMode="auto">
          <a:xfrm>
            <a:off x="7637414" y="5561157"/>
            <a:ext cx="98425" cy="101600"/>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Oval 13">
            <a:extLst>
              <a:ext uri="{FF2B5EF4-FFF2-40B4-BE49-F238E27FC236}">
                <a16:creationId xmlns:a16="http://schemas.microsoft.com/office/drawing/2014/main" id="{50DEE5B6-22CB-492F-B31A-7937E99A31FA}"/>
              </a:ext>
            </a:extLst>
          </p:cNvPr>
          <p:cNvSpPr>
            <a:spLocks noChangeArrowheads="1"/>
          </p:cNvSpPr>
          <p:nvPr/>
        </p:nvSpPr>
        <p:spPr bwMode="auto">
          <a:xfrm>
            <a:off x="784855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
            <a:extLst>
              <a:ext uri="{FF2B5EF4-FFF2-40B4-BE49-F238E27FC236}">
                <a16:creationId xmlns:a16="http://schemas.microsoft.com/office/drawing/2014/main" id="{DAC2C252-1BC3-496D-907B-C296469A8BBF}"/>
              </a:ext>
            </a:extLst>
          </p:cNvPr>
          <p:cNvSpPr>
            <a:spLocks/>
          </p:cNvSpPr>
          <p:nvPr/>
        </p:nvSpPr>
        <p:spPr bwMode="auto">
          <a:xfrm>
            <a:off x="9046225"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6">
            <a:extLst>
              <a:ext uri="{FF2B5EF4-FFF2-40B4-BE49-F238E27FC236}">
                <a16:creationId xmlns:a16="http://schemas.microsoft.com/office/drawing/2014/main" id="{EE0A16A9-9BD7-4E1F-91E3-A10CE94111E6}"/>
              </a:ext>
            </a:extLst>
          </p:cNvPr>
          <p:cNvSpPr>
            <a:spLocks/>
          </p:cNvSpPr>
          <p:nvPr/>
        </p:nvSpPr>
        <p:spPr bwMode="auto">
          <a:xfrm>
            <a:off x="9539937"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Oval 10">
            <a:extLst>
              <a:ext uri="{FF2B5EF4-FFF2-40B4-BE49-F238E27FC236}">
                <a16:creationId xmlns:a16="http://schemas.microsoft.com/office/drawing/2014/main" id="{936B519F-1426-438A-BEEE-87B45A258276}"/>
              </a:ext>
            </a:extLst>
          </p:cNvPr>
          <p:cNvSpPr>
            <a:spLocks noChangeArrowheads="1"/>
          </p:cNvSpPr>
          <p:nvPr/>
        </p:nvSpPr>
        <p:spPr bwMode="auto">
          <a:xfrm>
            <a:off x="9932050"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Oval 11">
            <a:extLst>
              <a:ext uri="{FF2B5EF4-FFF2-40B4-BE49-F238E27FC236}">
                <a16:creationId xmlns:a16="http://schemas.microsoft.com/office/drawing/2014/main" id="{C3AA5D9A-4612-449D-BDEB-C579A57AFCAE}"/>
              </a:ext>
            </a:extLst>
          </p:cNvPr>
          <p:cNvSpPr>
            <a:spLocks noChangeArrowheads="1"/>
          </p:cNvSpPr>
          <p:nvPr/>
        </p:nvSpPr>
        <p:spPr bwMode="auto">
          <a:xfrm>
            <a:off x="10143187"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Oval 12">
            <a:extLst>
              <a:ext uri="{FF2B5EF4-FFF2-40B4-BE49-F238E27FC236}">
                <a16:creationId xmlns:a16="http://schemas.microsoft.com/office/drawing/2014/main" id="{899A9BFB-7B02-4F10-A81C-657896219C59}"/>
              </a:ext>
            </a:extLst>
          </p:cNvPr>
          <p:cNvSpPr>
            <a:spLocks noChangeArrowheads="1"/>
          </p:cNvSpPr>
          <p:nvPr/>
        </p:nvSpPr>
        <p:spPr bwMode="auto">
          <a:xfrm>
            <a:off x="10354325"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Oval 13">
            <a:extLst>
              <a:ext uri="{FF2B5EF4-FFF2-40B4-BE49-F238E27FC236}">
                <a16:creationId xmlns:a16="http://schemas.microsoft.com/office/drawing/2014/main" id="{7ADECD5B-A664-4994-81E8-E2BA66921843}"/>
              </a:ext>
            </a:extLst>
          </p:cNvPr>
          <p:cNvSpPr>
            <a:spLocks noChangeArrowheads="1"/>
          </p:cNvSpPr>
          <p:nvPr/>
        </p:nvSpPr>
        <p:spPr bwMode="auto">
          <a:xfrm>
            <a:off x="10565462" y="5561157"/>
            <a:ext cx="96837" cy="1016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 name="Group 13">
            <a:extLst>
              <a:ext uri="{FF2B5EF4-FFF2-40B4-BE49-F238E27FC236}">
                <a16:creationId xmlns:a16="http://schemas.microsoft.com/office/drawing/2014/main" id="{6BECEEA4-B462-40FD-8073-73FE56A6B60F}"/>
              </a:ext>
            </a:extLst>
          </p:cNvPr>
          <p:cNvGrpSpPr/>
          <p:nvPr/>
        </p:nvGrpSpPr>
        <p:grpSpPr>
          <a:xfrm>
            <a:off x="8830673" y="1741632"/>
            <a:ext cx="2970899" cy="4225925"/>
            <a:chOff x="8830673" y="1741632"/>
            <a:chExt cx="2970899" cy="4225925"/>
          </a:xfrm>
        </p:grpSpPr>
        <p:sp>
          <p:nvSpPr>
            <p:cNvPr id="230" name="Freeform 7">
              <a:extLst>
                <a:ext uri="{FF2B5EF4-FFF2-40B4-BE49-F238E27FC236}">
                  <a16:creationId xmlns:a16="http://schemas.microsoft.com/office/drawing/2014/main" id="{D23FC4F7-AABE-4D62-A153-3DD8B1A56FA6}"/>
                </a:ext>
              </a:extLst>
            </p:cNvPr>
            <p:cNvSpPr>
              <a:spLocks/>
            </p:cNvSpPr>
            <p:nvPr/>
          </p:nvSpPr>
          <p:spPr bwMode="auto">
            <a:xfrm>
              <a:off x="9287525"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a:extLst>
                <a:ext uri="{FF2B5EF4-FFF2-40B4-BE49-F238E27FC236}">
                  <a16:creationId xmlns:a16="http://schemas.microsoft.com/office/drawing/2014/main" id="{7080AB61-247E-4B04-9B17-159ED7F46FAB}"/>
                </a:ext>
              </a:extLst>
            </p:cNvPr>
            <p:cNvGrpSpPr/>
            <p:nvPr/>
          </p:nvGrpSpPr>
          <p:grpSpPr>
            <a:xfrm>
              <a:off x="8830673" y="2173056"/>
              <a:ext cx="2970899" cy="2932431"/>
              <a:chOff x="8830673" y="2173056"/>
              <a:chExt cx="2970899" cy="2932431"/>
            </a:xfrm>
          </p:grpSpPr>
          <p:sp>
            <p:nvSpPr>
              <p:cNvPr id="232" name="Oval 9">
                <a:extLst>
                  <a:ext uri="{FF2B5EF4-FFF2-40B4-BE49-F238E27FC236}">
                    <a16:creationId xmlns:a16="http://schemas.microsoft.com/office/drawing/2014/main" id="{676F2EED-27F2-43C2-B3DA-6CCDF531B16D}"/>
                  </a:ext>
                </a:extLst>
              </p:cNvPr>
              <p:cNvSpPr>
                <a:spLocks noChangeArrowheads="1"/>
              </p:cNvSpPr>
              <p:nvPr/>
            </p:nvSpPr>
            <p:spPr bwMode="auto">
              <a:xfrm>
                <a:off x="9712036" y="2173056"/>
                <a:ext cx="1175040" cy="1167566"/>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 name="Group 1">
                <a:extLst>
                  <a:ext uri="{FF2B5EF4-FFF2-40B4-BE49-F238E27FC236}">
                    <a16:creationId xmlns:a16="http://schemas.microsoft.com/office/drawing/2014/main" id="{64B7A35E-048E-4707-8FC5-FFC8273E8FA7}"/>
                  </a:ext>
                </a:extLst>
              </p:cNvPr>
              <p:cNvGrpSpPr/>
              <p:nvPr/>
            </p:nvGrpSpPr>
            <p:grpSpPr>
              <a:xfrm>
                <a:off x="8830673" y="2574240"/>
                <a:ext cx="2970899" cy="2531247"/>
                <a:chOff x="8963193" y="2680256"/>
                <a:chExt cx="2970899" cy="2531247"/>
              </a:xfrm>
            </p:grpSpPr>
            <p:pic>
              <p:nvPicPr>
                <p:cNvPr id="38" name="Image 27">
                  <a:extLst>
                    <a:ext uri="{FF2B5EF4-FFF2-40B4-BE49-F238E27FC236}">
                      <a16:creationId xmlns:a16="http://schemas.microsoft.com/office/drawing/2014/main" id="{78660E1F-54C4-4644-85C6-8B9B2F6933B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227998" y="2680256"/>
                  <a:ext cx="410813" cy="410813"/>
                </a:xfrm>
                <a:prstGeom prst="rect">
                  <a:avLst/>
                </a:prstGeom>
              </p:spPr>
            </p:pic>
            <p:sp>
              <p:nvSpPr>
                <p:cNvPr id="39" name="ZoneTexte 12">
                  <a:extLst>
                    <a:ext uri="{FF2B5EF4-FFF2-40B4-BE49-F238E27FC236}">
                      <a16:creationId xmlns:a16="http://schemas.microsoft.com/office/drawing/2014/main" id="{1EF78791-FDDA-4B2B-AEAF-CF0DA53146D0}"/>
                    </a:ext>
                  </a:extLst>
                </p:cNvPr>
                <p:cNvSpPr txBox="1"/>
                <p:nvPr/>
              </p:nvSpPr>
              <p:spPr>
                <a:xfrm>
                  <a:off x="9404716" y="4045890"/>
                  <a:ext cx="2039392"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40" name="ZoneTexte 18">
                  <a:extLst>
                    <a:ext uri="{FF2B5EF4-FFF2-40B4-BE49-F238E27FC236}">
                      <a16:creationId xmlns:a16="http://schemas.microsoft.com/office/drawing/2014/main" id="{4932D528-2CA2-4E79-B51E-BD961791BAEA}"/>
                    </a:ext>
                  </a:extLst>
                </p:cNvPr>
                <p:cNvSpPr txBox="1"/>
                <p:nvPr/>
              </p:nvSpPr>
              <p:spPr>
                <a:xfrm>
                  <a:off x="8963193"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0" name="ZoneTexte 225">
                  <a:extLst>
                    <a:ext uri="{FF2B5EF4-FFF2-40B4-BE49-F238E27FC236}">
                      <a16:creationId xmlns:a16="http://schemas.microsoft.com/office/drawing/2014/main" id="{2543466F-4638-4B50-A444-9C1FFF24787B}"/>
                    </a:ext>
                  </a:extLst>
                </p:cNvPr>
                <p:cNvSpPr txBox="1"/>
                <p:nvPr/>
              </p:nvSpPr>
              <p:spPr>
                <a:xfrm>
                  <a:off x="8963193" y="4657505"/>
                  <a:ext cx="2970899" cy="553998"/>
                </a:xfrm>
                <a:prstGeom prst="rect">
                  <a:avLst/>
                </a:prstGeom>
                <a:noFill/>
              </p:spPr>
              <p:txBody>
                <a:bodyPr wrap="square">
                  <a:spAutoFit/>
                </a:bodyPr>
                <a:lstStyle/>
                <a:p>
                  <a:pPr algn="ctr" rtl="1">
                    <a:lnSpc>
                      <a:spcPts val="4000"/>
                    </a:lnSpc>
                    <a:spcAft>
                      <a:spcPts val="800"/>
                    </a:spcAft>
                  </a:pP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الدرس </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الأول</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grpSp>
      <p:grpSp>
        <p:nvGrpSpPr>
          <p:cNvPr id="12" name="Group 11">
            <a:extLst>
              <a:ext uri="{FF2B5EF4-FFF2-40B4-BE49-F238E27FC236}">
                <a16:creationId xmlns:a16="http://schemas.microsoft.com/office/drawing/2014/main" id="{E7E8C343-5AC8-427B-A3CB-4FB638C68127}"/>
              </a:ext>
            </a:extLst>
          </p:cNvPr>
          <p:cNvGrpSpPr/>
          <p:nvPr/>
        </p:nvGrpSpPr>
        <p:grpSpPr>
          <a:xfrm>
            <a:off x="6085744" y="1741632"/>
            <a:ext cx="2970899" cy="4225925"/>
            <a:chOff x="6085744" y="1741632"/>
            <a:chExt cx="2970899" cy="4225925"/>
          </a:xfrm>
        </p:grpSpPr>
        <p:sp>
          <p:nvSpPr>
            <p:cNvPr id="217" name="Freeform 7">
              <a:extLst>
                <a:ext uri="{FF2B5EF4-FFF2-40B4-BE49-F238E27FC236}">
                  <a16:creationId xmlns:a16="http://schemas.microsoft.com/office/drawing/2014/main" id="{38F4CAD9-594A-416E-8CBE-E72670129D8C}"/>
                </a:ext>
              </a:extLst>
            </p:cNvPr>
            <p:cNvSpPr>
              <a:spLocks/>
            </p:cNvSpPr>
            <p:nvPr/>
          </p:nvSpPr>
          <p:spPr bwMode="auto">
            <a:xfrm>
              <a:off x="657061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Oval 9">
              <a:extLst>
                <a:ext uri="{FF2B5EF4-FFF2-40B4-BE49-F238E27FC236}">
                  <a16:creationId xmlns:a16="http://schemas.microsoft.com/office/drawing/2014/main" id="{93E2A677-311B-4433-BA3C-095D33BEAA9D}"/>
                </a:ext>
              </a:extLst>
            </p:cNvPr>
            <p:cNvSpPr>
              <a:spLocks noChangeArrowheads="1"/>
            </p:cNvSpPr>
            <p:nvPr/>
          </p:nvSpPr>
          <p:spPr bwMode="auto">
            <a:xfrm>
              <a:off x="7011889" y="2189714"/>
              <a:ext cx="1141512" cy="1134250"/>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AB1ECFC5-DA1F-4EB4-9465-75322FD615D8}"/>
                </a:ext>
              </a:extLst>
            </p:cNvPr>
            <p:cNvGrpSpPr/>
            <p:nvPr/>
          </p:nvGrpSpPr>
          <p:grpSpPr>
            <a:xfrm>
              <a:off x="6085744" y="2547736"/>
              <a:ext cx="2970899" cy="2469536"/>
              <a:chOff x="6085744" y="2547736"/>
              <a:chExt cx="2970899" cy="2469536"/>
            </a:xfrm>
          </p:grpSpPr>
          <p:pic>
            <p:nvPicPr>
              <p:cNvPr id="41" name="Image 160">
                <a:extLst>
                  <a:ext uri="{FF2B5EF4-FFF2-40B4-BE49-F238E27FC236}">
                    <a16:creationId xmlns:a16="http://schemas.microsoft.com/office/drawing/2014/main" id="{4C3FBBC5-69CA-4805-A304-7E91A92F49B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50549" y="2547736"/>
                <a:ext cx="410813" cy="410813"/>
              </a:xfrm>
              <a:prstGeom prst="rect">
                <a:avLst/>
              </a:prstGeom>
            </p:spPr>
          </p:pic>
          <p:sp>
            <p:nvSpPr>
              <p:cNvPr id="42" name="ZoneTexte 131">
                <a:extLst>
                  <a:ext uri="{FF2B5EF4-FFF2-40B4-BE49-F238E27FC236}">
                    <a16:creationId xmlns:a16="http://schemas.microsoft.com/office/drawing/2014/main" id="{E82E1170-DE24-4F89-BA05-E528007FFCBD}"/>
                  </a:ext>
                </a:extLst>
              </p:cNvPr>
              <p:cNvSpPr txBox="1"/>
              <p:nvPr/>
            </p:nvSpPr>
            <p:spPr>
              <a:xfrm>
                <a:off x="6555537" y="3913370"/>
                <a:ext cx="2017962"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43" name="ZoneTexte 133">
                <a:extLst>
                  <a:ext uri="{FF2B5EF4-FFF2-40B4-BE49-F238E27FC236}">
                    <a16:creationId xmlns:a16="http://schemas.microsoft.com/office/drawing/2014/main" id="{F9D86AA4-3DF4-41FB-B37F-11DFACC51095}"/>
                  </a:ext>
                </a:extLst>
              </p:cNvPr>
              <p:cNvSpPr txBox="1"/>
              <p:nvPr/>
            </p:nvSpPr>
            <p:spPr>
              <a:xfrm>
                <a:off x="6085744" y="334841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1" name="ZoneTexte 226">
                <a:extLst>
                  <a:ext uri="{FF2B5EF4-FFF2-40B4-BE49-F238E27FC236}">
                    <a16:creationId xmlns:a16="http://schemas.microsoft.com/office/drawing/2014/main" id="{EB509C29-F766-466D-A56E-C85E37D7E4DE}"/>
                  </a:ext>
                </a:extLst>
              </p:cNvPr>
              <p:cNvSpPr txBox="1"/>
              <p:nvPr/>
            </p:nvSpPr>
            <p:spPr>
              <a:xfrm>
                <a:off x="6085744" y="4617162"/>
                <a:ext cx="2970899" cy="400110"/>
              </a:xfrm>
              <a:prstGeom prst="rect">
                <a:avLst/>
              </a:prstGeom>
              <a:noFill/>
            </p:spPr>
            <p:txBody>
              <a:bodyPr wrap="square">
                <a:spAutoFit/>
              </a:bodyPr>
              <a:lstStyle/>
              <a:p>
                <a:pPr algn="ctr"/>
                <a:r>
                  <a:rPr lang="ar-DZ" sz="2000" dirty="0">
                    <a:solidFill>
                      <a:schemeClr val="tx1">
                        <a:lumMod val="75000"/>
                        <a:lumOff val="25000"/>
                      </a:schemeClr>
                    </a:solidFill>
                    <a:latin typeface="Frutiger LT Arabic 55 Roman" panose="01000000000000000000" pitchFamily="2" charset="-78"/>
                    <a:cs typeface="Frutiger LT Arabic 55 Roman" panose="01000000000000000000" pitchFamily="2" charset="-78"/>
                    <a:sym typeface="BioRhyme ExtraBold"/>
                  </a:rPr>
                  <a:t>أجهزة الحاسب</a:t>
                </a:r>
              </a:p>
            </p:txBody>
          </p:sp>
        </p:grpSp>
      </p:grpSp>
      <p:grpSp>
        <p:nvGrpSpPr>
          <p:cNvPr id="10" name="Group 9">
            <a:extLst>
              <a:ext uri="{FF2B5EF4-FFF2-40B4-BE49-F238E27FC236}">
                <a16:creationId xmlns:a16="http://schemas.microsoft.com/office/drawing/2014/main" id="{B1B21070-B23F-4BBA-890E-0C70C6D8015A}"/>
              </a:ext>
            </a:extLst>
          </p:cNvPr>
          <p:cNvGrpSpPr/>
          <p:nvPr/>
        </p:nvGrpSpPr>
        <p:grpSpPr>
          <a:xfrm>
            <a:off x="3395358" y="1741632"/>
            <a:ext cx="2982619" cy="4225925"/>
            <a:chOff x="3395358" y="1741632"/>
            <a:chExt cx="2982619" cy="4225925"/>
          </a:xfrm>
        </p:grpSpPr>
        <p:sp>
          <p:nvSpPr>
            <p:cNvPr id="204" name="Freeform 7">
              <a:extLst>
                <a:ext uri="{FF2B5EF4-FFF2-40B4-BE49-F238E27FC236}">
                  <a16:creationId xmlns:a16="http://schemas.microsoft.com/office/drawing/2014/main" id="{FE4372F6-D234-4DF7-9E79-6D003CF566A9}"/>
                </a:ext>
              </a:extLst>
            </p:cNvPr>
            <p:cNvSpPr>
              <a:spLocks/>
            </p:cNvSpPr>
            <p:nvPr/>
          </p:nvSpPr>
          <p:spPr bwMode="auto">
            <a:xfrm>
              <a:off x="385370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Oval 9">
              <a:extLst>
                <a:ext uri="{FF2B5EF4-FFF2-40B4-BE49-F238E27FC236}">
                  <a16:creationId xmlns:a16="http://schemas.microsoft.com/office/drawing/2014/main" id="{DCF9F751-744D-4D4D-B99F-FE01B78958A1}"/>
                </a:ext>
              </a:extLst>
            </p:cNvPr>
            <p:cNvSpPr>
              <a:spLocks noChangeArrowheads="1"/>
            </p:cNvSpPr>
            <p:nvPr/>
          </p:nvSpPr>
          <p:spPr bwMode="auto">
            <a:xfrm>
              <a:off x="4302219" y="2196908"/>
              <a:ext cx="1127032" cy="111986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a:extLst>
                <a:ext uri="{FF2B5EF4-FFF2-40B4-BE49-F238E27FC236}">
                  <a16:creationId xmlns:a16="http://schemas.microsoft.com/office/drawing/2014/main" id="{66454DC7-96C6-4817-B8AF-B3EABA64F795}"/>
                </a:ext>
              </a:extLst>
            </p:cNvPr>
            <p:cNvGrpSpPr/>
            <p:nvPr/>
          </p:nvGrpSpPr>
          <p:grpSpPr>
            <a:xfrm>
              <a:off x="3395358" y="2544692"/>
              <a:ext cx="2982619" cy="2587299"/>
              <a:chOff x="3196576" y="2624204"/>
              <a:chExt cx="2982619" cy="2587299"/>
            </a:xfrm>
          </p:grpSpPr>
          <p:pic>
            <p:nvPicPr>
              <p:cNvPr id="44" name="Image 192">
                <a:extLst>
                  <a:ext uri="{FF2B5EF4-FFF2-40B4-BE49-F238E27FC236}">
                    <a16:creationId xmlns:a16="http://schemas.microsoft.com/office/drawing/2014/main" id="{784982B9-D27C-4077-A072-8DB5508166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417049" y="2624204"/>
                <a:ext cx="522917" cy="522917"/>
              </a:xfrm>
              <a:prstGeom prst="rect">
                <a:avLst/>
              </a:prstGeom>
            </p:spPr>
          </p:pic>
          <p:sp>
            <p:nvSpPr>
              <p:cNvPr id="45" name="ZoneTexte 163">
                <a:extLst>
                  <a:ext uri="{FF2B5EF4-FFF2-40B4-BE49-F238E27FC236}">
                    <a16:creationId xmlns:a16="http://schemas.microsoft.com/office/drawing/2014/main" id="{7B71E3EB-F650-4C34-8742-8DB1D7011AAC}"/>
                  </a:ext>
                </a:extLst>
              </p:cNvPr>
              <p:cNvSpPr txBox="1"/>
              <p:nvPr/>
            </p:nvSpPr>
            <p:spPr>
              <a:xfrm>
                <a:off x="3673428" y="4045890"/>
                <a:ext cx="1990477"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46" name="ZoneTexte 165">
                <a:extLst>
                  <a:ext uri="{FF2B5EF4-FFF2-40B4-BE49-F238E27FC236}">
                    <a16:creationId xmlns:a16="http://schemas.microsoft.com/office/drawing/2014/main" id="{C3C2E2E2-FBB3-4031-A4D6-6737B8321A7C}"/>
                  </a:ext>
                </a:extLst>
              </p:cNvPr>
              <p:cNvSpPr txBox="1"/>
              <p:nvPr/>
            </p:nvSpPr>
            <p:spPr>
              <a:xfrm>
                <a:off x="3196576"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227">
                <a:extLst>
                  <a:ext uri="{FF2B5EF4-FFF2-40B4-BE49-F238E27FC236}">
                    <a16:creationId xmlns:a16="http://schemas.microsoft.com/office/drawing/2014/main" id="{34916ACD-7ACB-4836-886B-80100ED9F0AD}"/>
                  </a:ext>
                </a:extLst>
              </p:cNvPr>
              <p:cNvSpPr txBox="1"/>
              <p:nvPr/>
            </p:nvSpPr>
            <p:spPr>
              <a:xfrm>
                <a:off x="3208296" y="4657505"/>
                <a:ext cx="2970899" cy="553998"/>
              </a:xfrm>
              <a:prstGeom prst="rect">
                <a:avLst/>
              </a:prstGeom>
              <a:noFill/>
            </p:spPr>
            <p:txBody>
              <a:bodyPr wrap="square">
                <a:spAutoFit/>
              </a:bodyPr>
              <a:lstStyle/>
              <a:p>
                <a:pPr algn="ctr" rtl="1">
                  <a:lnSpc>
                    <a:spcPts val="4000"/>
                  </a:lnSpc>
                  <a:spcAft>
                    <a:spcPts val="800"/>
                  </a:spcAft>
                </a:pP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حصتان</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grpSp>
        <p:nvGrpSpPr>
          <p:cNvPr id="9" name="Group 8">
            <a:extLst>
              <a:ext uri="{FF2B5EF4-FFF2-40B4-BE49-F238E27FC236}">
                <a16:creationId xmlns:a16="http://schemas.microsoft.com/office/drawing/2014/main" id="{BF8E7FCA-A070-4DBB-BEE7-15B3DB30A401}"/>
              </a:ext>
            </a:extLst>
          </p:cNvPr>
          <p:cNvGrpSpPr/>
          <p:nvPr/>
        </p:nvGrpSpPr>
        <p:grpSpPr>
          <a:xfrm>
            <a:off x="648899" y="1741632"/>
            <a:ext cx="2970899" cy="4225925"/>
            <a:chOff x="648899" y="1741632"/>
            <a:chExt cx="2970899" cy="4225925"/>
          </a:xfrm>
        </p:grpSpPr>
        <p:sp>
          <p:nvSpPr>
            <p:cNvPr id="135" name="Freeform 7">
              <a:extLst>
                <a:ext uri="{FF2B5EF4-FFF2-40B4-BE49-F238E27FC236}">
                  <a16:creationId xmlns:a16="http://schemas.microsoft.com/office/drawing/2014/main" id="{FE5DA788-4211-4CAF-872E-F2E44CC67A9E}"/>
                </a:ext>
              </a:extLst>
            </p:cNvPr>
            <p:cNvSpPr>
              <a:spLocks/>
            </p:cNvSpPr>
            <p:nvPr/>
          </p:nvSpPr>
          <p:spPr bwMode="auto">
            <a:xfrm>
              <a:off x="113679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Oval 9">
              <a:extLst>
                <a:ext uri="{FF2B5EF4-FFF2-40B4-BE49-F238E27FC236}">
                  <a16:creationId xmlns:a16="http://schemas.microsoft.com/office/drawing/2014/main" id="{E6148CCF-A778-4C8C-8F2C-E67C0B51712B}"/>
                </a:ext>
              </a:extLst>
            </p:cNvPr>
            <p:cNvSpPr>
              <a:spLocks noChangeArrowheads="1"/>
            </p:cNvSpPr>
            <p:nvPr/>
          </p:nvSpPr>
          <p:spPr bwMode="auto">
            <a:xfrm>
              <a:off x="1554449" y="2166244"/>
              <a:ext cx="1188752" cy="118119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8FF82013-C19A-40BD-B864-B9CD24F4C20E}"/>
                </a:ext>
              </a:extLst>
            </p:cNvPr>
            <p:cNvGrpSpPr/>
            <p:nvPr/>
          </p:nvGrpSpPr>
          <p:grpSpPr>
            <a:xfrm>
              <a:off x="648899" y="2545388"/>
              <a:ext cx="2970899" cy="2816579"/>
              <a:chOff x="330848" y="2651404"/>
              <a:chExt cx="2970899" cy="2816579"/>
            </a:xfrm>
          </p:grpSpPr>
          <p:pic>
            <p:nvPicPr>
              <p:cNvPr id="47" name="Image 224">
                <a:extLst>
                  <a:ext uri="{FF2B5EF4-FFF2-40B4-BE49-F238E27FC236}">
                    <a16:creationId xmlns:a16="http://schemas.microsoft.com/office/drawing/2014/main" id="{73566C6D-D584-4894-8885-C30E6372C15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566801" y="2651404"/>
                <a:ext cx="468516" cy="468516"/>
              </a:xfrm>
              <a:prstGeom prst="rect">
                <a:avLst/>
              </a:prstGeom>
            </p:spPr>
          </p:pic>
          <p:sp>
            <p:nvSpPr>
              <p:cNvPr id="48" name="ZoneTexte 195">
                <a:extLst>
                  <a:ext uri="{FF2B5EF4-FFF2-40B4-BE49-F238E27FC236}">
                    <a16:creationId xmlns:a16="http://schemas.microsoft.com/office/drawing/2014/main" id="{29840738-C574-440B-8D14-2CAFF52BAF60}"/>
                  </a:ext>
                </a:extLst>
              </p:cNvPr>
              <p:cNvSpPr txBox="1"/>
              <p:nvPr/>
            </p:nvSpPr>
            <p:spPr>
              <a:xfrm>
                <a:off x="818743" y="4045890"/>
                <a:ext cx="2013110" cy="569387"/>
              </a:xfrm>
              <a:prstGeom prst="rect">
                <a:avLst/>
              </a:prstGeom>
              <a:noFill/>
            </p:spPr>
            <p:txBody>
              <a:bodyPr wrap="square">
                <a:spAutoFit/>
              </a:bodyPr>
              <a:lstStyle/>
              <a:p>
                <a:pPr algn="ctr" rtl="1">
                  <a:lnSpc>
                    <a:spcPts val="4000"/>
                  </a:lnSpc>
                  <a:spcAft>
                    <a:spcPts val="800"/>
                  </a:spcAft>
                </a:pPr>
                <a:r>
                  <a:rPr lang="ar-DZ" sz="2400" b="1" dirty="0">
                    <a:solidFill>
                      <a:schemeClr val="accent6"/>
                    </a:solidFill>
                    <a:effectLst/>
                    <a:latin typeface="RB" panose="00000500000000000000" pitchFamily="2" charset="-78"/>
                    <a:ea typeface="Calibri" panose="020F0502020204030204" pitchFamily="34" charset="0"/>
                    <a:cs typeface="RB" panose="00000500000000000000" pitchFamily="2" charset="-78"/>
                  </a:rPr>
                  <a:t>الحصة الأولى</a:t>
                </a:r>
                <a:endParaRPr lang="ar-SA" sz="2400" b="1" dirty="0">
                  <a:solidFill>
                    <a:schemeClr val="accent6"/>
                  </a:solidFill>
                  <a:effectLst/>
                  <a:latin typeface="RB" panose="00000500000000000000" pitchFamily="2" charset="-78"/>
                  <a:ea typeface="Calibri" panose="020F0502020204030204" pitchFamily="34" charset="0"/>
                  <a:cs typeface="RB" panose="00000500000000000000" pitchFamily="2" charset="-78"/>
                </a:endParaRPr>
              </a:p>
            </p:txBody>
          </p:sp>
          <p:sp>
            <p:nvSpPr>
              <p:cNvPr id="49" name="ZoneTexte 197">
                <a:extLst>
                  <a:ext uri="{FF2B5EF4-FFF2-40B4-BE49-F238E27FC236}">
                    <a16:creationId xmlns:a16="http://schemas.microsoft.com/office/drawing/2014/main" id="{CFF0BD7B-9458-4BE7-B7B3-DA9FAA5A6439}"/>
                  </a:ext>
                </a:extLst>
              </p:cNvPr>
              <p:cNvSpPr txBox="1"/>
              <p:nvPr/>
            </p:nvSpPr>
            <p:spPr>
              <a:xfrm>
                <a:off x="330848"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3" name="ZoneTexte 228">
                <a:extLst>
                  <a:ext uri="{FF2B5EF4-FFF2-40B4-BE49-F238E27FC236}">
                    <a16:creationId xmlns:a16="http://schemas.microsoft.com/office/drawing/2014/main" id="{C9E3C7FD-91BC-4CE0-9376-2F4F94406264}"/>
                  </a:ext>
                </a:extLst>
              </p:cNvPr>
              <p:cNvSpPr txBox="1"/>
              <p:nvPr/>
            </p:nvSpPr>
            <p:spPr>
              <a:xfrm>
                <a:off x="807789" y="4657505"/>
                <a:ext cx="2024062" cy="810478"/>
              </a:xfrm>
              <a:prstGeom prst="rect">
                <a:avLst/>
              </a:prstGeom>
              <a:noFill/>
            </p:spPr>
            <p:txBody>
              <a:bodyPr wrap="square">
                <a:spAutoFit/>
              </a:bodyPr>
              <a:lstStyle/>
              <a:p>
                <a:pPr algn="ctr" rtl="1">
                  <a:spcAft>
                    <a:spcPts val="800"/>
                  </a:spcAft>
                </a:pP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من صفحة</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a:t>
                </a:r>
                <a:r>
                  <a:rPr lang="ar-EG"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14</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a:t>
                </a:r>
                <a:endPar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a:p>
                <a:pPr algn="ctr" rtl="1">
                  <a:spcAft>
                    <a:spcPts val="800"/>
                  </a:spcAft>
                </a:pP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إ</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لى</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صفحة: </a:t>
                </a:r>
                <a:r>
                  <a:rPr lang="ar-EG"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17</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sp>
        <p:nvSpPr>
          <p:cNvPr id="58" name="ZoneTexte 10">
            <a:extLst>
              <a:ext uri="{FF2B5EF4-FFF2-40B4-BE49-F238E27FC236}">
                <a16:creationId xmlns:a16="http://schemas.microsoft.com/office/drawing/2014/main" id="{546B1AF9-0871-406A-80E7-858794DCD729}"/>
              </a:ext>
            </a:extLst>
          </p:cNvPr>
          <p:cNvSpPr txBox="1"/>
          <p:nvPr/>
        </p:nvSpPr>
        <p:spPr>
          <a:xfrm>
            <a:off x="2382393" y="361962"/>
            <a:ext cx="7427215" cy="684803"/>
          </a:xfrm>
          <a:prstGeom prst="rect">
            <a:avLst/>
          </a:prstGeom>
          <a:noFill/>
        </p:spPr>
        <p:txBody>
          <a:bodyPr wrap="square">
            <a:spAutoFit/>
          </a:bodyPr>
          <a:lstStyle/>
          <a:p>
            <a:pPr algn="ctr" rtl="1">
              <a:lnSpc>
                <a:spcPts val="4000"/>
              </a:lnSpc>
              <a:spcAft>
                <a:spcPts val="800"/>
              </a:spcAft>
            </a:pPr>
            <a:r>
              <a:rPr lang="ar-SA" sz="5400" b="1" dirty="0">
                <a:solidFill>
                  <a:schemeClr val="accent2"/>
                </a:solidFill>
                <a:effectLst/>
                <a:latin typeface="Jazeel Bold" panose="00000800000000000000" pitchFamily="50" charset="-78"/>
                <a:ea typeface="Calibri" panose="020F0502020204030204" pitchFamily="34" charset="0"/>
                <a:cs typeface="Jazeel Bold" panose="00000800000000000000" pitchFamily="50" charset="-78"/>
              </a:rPr>
              <a:t>بيانات الدرس</a:t>
            </a:r>
          </a:p>
        </p:txBody>
      </p:sp>
      <p:pic>
        <p:nvPicPr>
          <p:cNvPr id="55" name="Picture 54">
            <a:extLst>
              <a:ext uri="{FF2B5EF4-FFF2-40B4-BE49-F238E27FC236}">
                <a16:creationId xmlns:a16="http://schemas.microsoft.com/office/drawing/2014/main" id="{BC4EDE9E-FFC7-49C9-8407-9AB97F758C5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151" y="181668"/>
            <a:ext cx="1093298" cy="830584"/>
          </a:xfrm>
          <a:prstGeom prst="rect">
            <a:avLst/>
          </a:prstGeom>
        </p:spPr>
      </p:pic>
    </p:spTree>
    <p:extLst>
      <p:ext uri="{BB962C8B-B14F-4D97-AF65-F5344CB8AC3E}">
        <p14:creationId xmlns:p14="http://schemas.microsoft.com/office/powerpoint/2010/main" val="62463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228"/>
                                        </p:tgtEl>
                                        <p:attrNameLst>
                                          <p:attrName>style.visibility</p:attrName>
                                        </p:attrNameLst>
                                      </p:cBhvr>
                                      <p:to>
                                        <p:strVal val="visible"/>
                                      </p:to>
                                    </p:set>
                                    <p:animEffect transition="in" filter="wipe(up)">
                                      <p:cBhvr>
                                        <p:cTn id="12" dur="500"/>
                                        <p:tgtEl>
                                          <p:spTgt spid="228"/>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5"/>
                                        </p:tgtEl>
                                        <p:attrNameLst>
                                          <p:attrName>style.visibility</p:attrName>
                                        </p:attrNameLst>
                                      </p:cBhvr>
                                      <p:to>
                                        <p:strVal val="visible"/>
                                      </p:to>
                                    </p:set>
                                    <p:animEffect transition="in" filter="wipe(up)">
                                      <p:cBhvr>
                                        <p:cTn id="15" dur="500"/>
                                        <p:tgtEl>
                                          <p:spTgt spid="21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02"/>
                                        </p:tgtEl>
                                        <p:attrNameLst>
                                          <p:attrName>style.visibility</p:attrName>
                                        </p:attrNameLst>
                                      </p:cBhvr>
                                      <p:to>
                                        <p:strVal val="visible"/>
                                      </p:to>
                                    </p:set>
                                    <p:animEffect transition="in" filter="wipe(up)">
                                      <p:cBhvr>
                                        <p:cTn id="18" dur="500"/>
                                        <p:tgtEl>
                                          <p:spTgt spid="20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wipe(up)">
                                      <p:cBhvr>
                                        <p:cTn id="21" dur="500"/>
                                        <p:tgtEl>
                                          <p:spTgt spid="133"/>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34"/>
                                        </p:tgtEl>
                                        <p:attrNameLst>
                                          <p:attrName>style.visibility</p:attrName>
                                        </p:attrNameLst>
                                      </p:cBhvr>
                                      <p:to>
                                        <p:strVal val="visible"/>
                                      </p:to>
                                    </p:set>
                                    <p:animEffect transition="in" filter="fade">
                                      <p:cBhvr>
                                        <p:cTn id="24" dur="500"/>
                                        <p:tgtEl>
                                          <p:spTgt spid="134"/>
                                        </p:tgtEl>
                                      </p:cBhvr>
                                    </p:animEffect>
                                    <p:anim calcmode="lin" valueType="num">
                                      <p:cBhvr>
                                        <p:cTn id="25" dur="500" fill="hold"/>
                                        <p:tgtEl>
                                          <p:spTgt spid="134"/>
                                        </p:tgtEl>
                                        <p:attrNameLst>
                                          <p:attrName>ppt_x</p:attrName>
                                        </p:attrNameLst>
                                      </p:cBhvr>
                                      <p:tavLst>
                                        <p:tav tm="0">
                                          <p:val>
                                            <p:strVal val="#ppt_x"/>
                                          </p:val>
                                        </p:tav>
                                        <p:tav tm="100000">
                                          <p:val>
                                            <p:strVal val="#ppt_x"/>
                                          </p:val>
                                        </p:tav>
                                      </p:tavLst>
                                    </p:anim>
                                    <p:anim calcmode="lin" valueType="num">
                                      <p:cBhvr>
                                        <p:cTn id="26" dur="500" fill="hold"/>
                                        <p:tgtEl>
                                          <p:spTgt spid="13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fade">
                                      <p:cBhvr>
                                        <p:cTn id="29" dur="500"/>
                                        <p:tgtEl>
                                          <p:spTgt spid="138"/>
                                        </p:tgtEl>
                                      </p:cBhvr>
                                    </p:animEffect>
                                    <p:anim calcmode="lin" valueType="num">
                                      <p:cBhvr>
                                        <p:cTn id="30" dur="500" fill="hold"/>
                                        <p:tgtEl>
                                          <p:spTgt spid="138"/>
                                        </p:tgtEl>
                                        <p:attrNameLst>
                                          <p:attrName>ppt_x</p:attrName>
                                        </p:attrNameLst>
                                      </p:cBhvr>
                                      <p:tavLst>
                                        <p:tav tm="0">
                                          <p:val>
                                            <p:strVal val="#ppt_x"/>
                                          </p:val>
                                        </p:tav>
                                        <p:tav tm="100000">
                                          <p:val>
                                            <p:strVal val="#ppt_x"/>
                                          </p:val>
                                        </p:tav>
                                      </p:tavLst>
                                    </p:anim>
                                    <p:anim calcmode="lin" valueType="num">
                                      <p:cBhvr>
                                        <p:cTn id="31" dur="500" fill="hold"/>
                                        <p:tgtEl>
                                          <p:spTgt spid="13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anim calcmode="lin" valueType="num">
                                      <p:cBhvr>
                                        <p:cTn id="35" dur="500" fill="hold"/>
                                        <p:tgtEl>
                                          <p:spTgt spid="139"/>
                                        </p:tgtEl>
                                        <p:attrNameLst>
                                          <p:attrName>ppt_x</p:attrName>
                                        </p:attrNameLst>
                                      </p:cBhvr>
                                      <p:tavLst>
                                        <p:tav tm="0">
                                          <p:val>
                                            <p:strVal val="#ppt_x"/>
                                          </p:val>
                                        </p:tav>
                                        <p:tav tm="100000">
                                          <p:val>
                                            <p:strVal val="#ppt_x"/>
                                          </p:val>
                                        </p:tav>
                                      </p:tavLst>
                                    </p:anim>
                                    <p:anim calcmode="lin" valueType="num">
                                      <p:cBhvr>
                                        <p:cTn id="36" dur="500" fill="hold"/>
                                        <p:tgtEl>
                                          <p:spTgt spid="1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40"/>
                                        </p:tgtEl>
                                        <p:attrNameLst>
                                          <p:attrName>style.visibility</p:attrName>
                                        </p:attrNameLst>
                                      </p:cBhvr>
                                      <p:to>
                                        <p:strVal val="visible"/>
                                      </p:to>
                                    </p:set>
                                    <p:animEffect transition="in" filter="fade">
                                      <p:cBhvr>
                                        <p:cTn id="39" dur="500"/>
                                        <p:tgtEl>
                                          <p:spTgt spid="140"/>
                                        </p:tgtEl>
                                      </p:cBhvr>
                                    </p:animEffect>
                                    <p:anim calcmode="lin" valueType="num">
                                      <p:cBhvr>
                                        <p:cTn id="40" dur="500" fill="hold"/>
                                        <p:tgtEl>
                                          <p:spTgt spid="140"/>
                                        </p:tgtEl>
                                        <p:attrNameLst>
                                          <p:attrName>ppt_x</p:attrName>
                                        </p:attrNameLst>
                                      </p:cBhvr>
                                      <p:tavLst>
                                        <p:tav tm="0">
                                          <p:val>
                                            <p:strVal val="#ppt_x"/>
                                          </p:val>
                                        </p:tav>
                                        <p:tav tm="100000">
                                          <p:val>
                                            <p:strVal val="#ppt_x"/>
                                          </p:val>
                                        </p:tav>
                                      </p:tavLst>
                                    </p:anim>
                                    <p:anim calcmode="lin" valueType="num">
                                      <p:cBhvr>
                                        <p:cTn id="41" dur="500" fill="hold"/>
                                        <p:tgtEl>
                                          <p:spTgt spid="14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500"/>
                                        <p:tgtEl>
                                          <p:spTgt spid="141"/>
                                        </p:tgtEl>
                                      </p:cBhvr>
                                    </p:animEffect>
                                    <p:anim calcmode="lin" valueType="num">
                                      <p:cBhvr>
                                        <p:cTn id="45" dur="500" fill="hold"/>
                                        <p:tgtEl>
                                          <p:spTgt spid="141"/>
                                        </p:tgtEl>
                                        <p:attrNameLst>
                                          <p:attrName>ppt_x</p:attrName>
                                        </p:attrNameLst>
                                      </p:cBhvr>
                                      <p:tavLst>
                                        <p:tav tm="0">
                                          <p:val>
                                            <p:strVal val="#ppt_x"/>
                                          </p:val>
                                        </p:tav>
                                        <p:tav tm="100000">
                                          <p:val>
                                            <p:strVal val="#ppt_x"/>
                                          </p:val>
                                        </p:tav>
                                      </p:tavLst>
                                    </p:anim>
                                    <p:anim calcmode="lin" valueType="num">
                                      <p:cBhvr>
                                        <p:cTn id="46" dur="500" fill="hold"/>
                                        <p:tgtEl>
                                          <p:spTgt spid="1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203"/>
                                        </p:tgtEl>
                                        <p:attrNameLst>
                                          <p:attrName>style.visibility</p:attrName>
                                        </p:attrNameLst>
                                      </p:cBhvr>
                                      <p:to>
                                        <p:strVal val="visible"/>
                                      </p:to>
                                    </p:set>
                                    <p:animEffect transition="in" filter="fade">
                                      <p:cBhvr>
                                        <p:cTn id="49" dur="500"/>
                                        <p:tgtEl>
                                          <p:spTgt spid="203"/>
                                        </p:tgtEl>
                                      </p:cBhvr>
                                    </p:animEffect>
                                    <p:anim calcmode="lin" valueType="num">
                                      <p:cBhvr>
                                        <p:cTn id="50" dur="500" fill="hold"/>
                                        <p:tgtEl>
                                          <p:spTgt spid="203"/>
                                        </p:tgtEl>
                                        <p:attrNameLst>
                                          <p:attrName>ppt_x</p:attrName>
                                        </p:attrNameLst>
                                      </p:cBhvr>
                                      <p:tavLst>
                                        <p:tav tm="0">
                                          <p:val>
                                            <p:strVal val="#ppt_x"/>
                                          </p:val>
                                        </p:tav>
                                        <p:tav tm="100000">
                                          <p:val>
                                            <p:strVal val="#ppt_x"/>
                                          </p:val>
                                        </p:tav>
                                      </p:tavLst>
                                    </p:anim>
                                    <p:anim calcmode="lin" valueType="num">
                                      <p:cBhvr>
                                        <p:cTn id="51" dur="500" fill="hold"/>
                                        <p:tgtEl>
                                          <p:spTgt spid="20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500"/>
                                  </p:stCondLst>
                                  <p:childTnLst>
                                    <p:set>
                                      <p:cBhvr>
                                        <p:cTn id="53" dur="1" fill="hold">
                                          <p:stCondLst>
                                            <p:cond delay="0"/>
                                          </p:stCondLst>
                                        </p:cTn>
                                        <p:tgtEl>
                                          <p:spTgt spid="207"/>
                                        </p:tgtEl>
                                        <p:attrNameLst>
                                          <p:attrName>style.visibility</p:attrName>
                                        </p:attrNameLst>
                                      </p:cBhvr>
                                      <p:to>
                                        <p:strVal val="visible"/>
                                      </p:to>
                                    </p:set>
                                    <p:animEffect transition="in" filter="fade">
                                      <p:cBhvr>
                                        <p:cTn id="54" dur="500"/>
                                        <p:tgtEl>
                                          <p:spTgt spid="207"/>
                                        </p:tgtEl>
                                      </p:cBhvr>
                                    </p:animEffect>
                                    <p:anim calcmode="lin" valueType="num">
                                      <p:cBhvr>
                                        <p:cTn id="55" dur="500" fill="hold"/>
                                        <p:tgtEl>
                                          <p:spTgt spid="207"/>
                                        </p:tgtEl>
                                        <p:attrNameLst>
                                          <p:attrName>ppt_x</p:attrName>
                                        </p:attrNameLst>
                                      </p:cBhvr>
                                      <p:tavLst>
                                        <p:tav tm="0">
                                          <p:val>
                                            <p:strVal val="#ppt_x"/>
                                          </p:val>
                                        </p:tav>
                                        <p:tav tm="100000">
                                          <p:val>
                                            <p:strVal val="#ppt_x"/>
                                          </p:val>
                                        </p:tav>
                                      </p:tavLst>
                                    </p:anim>
                                    <p:anim calcmode="lin" valueType="num">
                                      <p:cBhvr>
                                        <p:cTn id="56" dur="500" fill="hold"/>
                                        <p:tgtEl>
                                          <p:spTgt spid="20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500"/>
                                  </p:stCondLst>
                                  <p:childTnLst>
                                    <p:set>
                                      <p:cBhvr>
                                        <p:cTn id="58" dur="1" fill="hold">
                                          <p:stCondLst>
                                            <p:cond delay="0"/>
                                          </p:stCondLst>
                                        </p:cTn>
                                        <p:tgtEl>
                                          <p:spTgt spid="208"/>
                                        </p:tgtEl>
                                        <p:attrNameLst>
                                          <p:attrName>style.visibility</p:attrName>
                                        </p:attrNameLst>
                                      </p:cBhvr>
                                      <p:to>
                                        <p:strVal val="visible"/>
                                      </p:to>
                                    </p:set>
                                    <p:animEffect transition="in" filter="fade">
                                      <p:cBhvr>
                                        <p:cTn id="59" dur="500"/>
                                        <p:tgtEl>
                                          <p:spTgt spid="208"/>
                                        </p:tgtEl>
                                      </p:cBhvr>
                                    </p:animEffect>
                                    <p:anim calcmode="lin" valueType="num">
                                      <p:cBhvr>
                                        <p:cTn id="60" dur="500" fill="hold"/>
                                        <p:tgtEl>
                                          <p:spTgt spid="208"/>
                                        </p:tgtEl>
                                        <p:attrNameLst>
                                          <p:attrName>ppt_x</p:attrName>
                                        </p:attrNameLst>
                                      </p:cBhvr>
                                      <p:tavLst>
                                        <p:tav tm="0">
                                          <p:val>
                                            <p:strVal val="#ppt_x"/>
                                          </p:val>
                                        </p:tav>
                                        <p:tav tm="100000">
                                          <p:val>
                                            <p:strVal val="#ppt_x"/>
                                          </p:val>
                                        </p:tav>
                                      </p:tavLst>
                                    </p:anim>
                                    <p:anim calcmode="lin" valueType="num">
                                      <p:cBhvr>
                                        <p:cTn id="61" dur="500" fill="hold"/>
                                        <p:tgtEl>
                                          <p:spTgt spid="20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209"/>
                                        </p:tgtEl>
                                        <p:attrNameLst>
                                          <p:attrName>style.visibility</p:attrName>
                                        </p:attrNameLst>
                                      </p:cBhvr>
                                      <p:to>
                                        <p:strVal val="visible"/>
                                      </p:to>
                                    </p:set>
                                    <p:animEffect transition="in" filter="fade">
                                      <p:cBhvr>
                                        <p:cTn id="64" dur="500"/>
                                        <p:tgtEl>
                                          <p:spTgt spid="209"/>
                                        </p:tgtEl>
                                      </p:cBhvr>
                                    </p:animEffect>
                                    <p:anim calcmode="lin" valueType="num">
                                      <p:cBhvr>
                                        <p:cTn id="65" dur="500" fill="hold"/>
                                        <p:tgtEl>
                                          <p:spTgt spid="209"/>
                                        </p:tgtEl>
                                        <p:attrNameLst>
                                          <p:attrName>ppt_x</p:attrName>
                                        </p:attrNameLst>
                                      </p:cBhvr>
                                      <p:tavLst>
                                        <p:tav tm="0">
                                          <p:val>
                                            <p:strVal val="#ppt_x"/>
                                          </p:val>
                                        </p:tav>
                                        <p:tav tm="100000">
                                          <p:val>
                                            <p:strVal val="#ppt_x"/>
                                          </p:val>
                                        </p:tav>
                                      </p:tavLst>
                                    </p:anim>
                                    <p:anim calcmode="lin" valueType="num">
                                      <p:cBhvr>
                                        <p:cTn id="66" dur="500" fill="hold"/>
                                        <p:tgtEl>
                                          <p:spTgt spid="20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210"/>
                                        </p:tgtEl>
                                        <p:attrNameLst>
                                          <p:attrName>style.visibility</p:attrName>
                                        </p:attrNameLst>
                                      </p:cBhvr>
                                      <p:to>
                                        <p:strVal val="visible"/>
                                      </p:to>
                                    </p:set>
                                    <p:animEffect transition="in" filter="fade">
                                      <p:cBhvr>
                                        <p:cTn id="69" dur="500"/>
                                        <p:tgtEl>
                                          <p:spTgt spid="210"/>
                                        </p:tgtEl>
                                      </p:cBhvr>
                                    </p:animEffect>
                                    <p:anim calcmode="lin" valueType="num">
                                      <p:cBhvr>
                                        <p:cTn id="70" dur="500" fill="hold"/>
                                        <p:tgtEl>
                                          <p:spTgt spid="210"/>
                                        </p:tgtEl>
                                        <p:attrNameLst>
                                          <p:attrName>ppt_x</p:attrName>
                                        </p:attrNameLst>
                                      </p:cBhvr>
                                      <p:tavLst>
                                        <p:tav tm="0">
                                          <p:val>
                                            <p:strVal val="#ppt_x"/>
                                          </p:val>
                                        </p:tav>
                                        <p:tav tm="100000">
                                          <p:val>
                                            <p:strVal val="#ppt_x"/>
                                          </p:val>
                                        </p:tav>
                                      </p:tavLst>
                                    </p:anim>
                                    <p:anim calcmode="lin" valueType="num">
                                      <p:cBhvr>
                                        <p:cTn id="71" dur="500" fill="hold"/>
                                        <p:tgtEl>
                                          <p:spTgt spid="21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000"/>
                                  </p:stCondLst>
                                  <p:childTnLst>
                                    <p:set>
                                      <p:cBhvr>
                                        <p:cTn id="73" dur="1" fill="hold">
                                          <p:stCondLst>
                                            <p:cond delay="0"/>
                                          </p:stCondLst>
                                        </p:cTn>
                                        <p:tgtEl>
                                          <p:spTgt spid="216"/>
                                        </p:tgtEl>
                                        <p:attrNameLst>
                                          <p:attrName>style.visibility</p:attrName>
                                        </p:attrNameLst>
                                      </p:cBhvr>
                                      <p:to>
                                        <p:strVal val="visible"/>
                                      </p:to>
                                    </p:set>
                                    <p:animEffect transition="in" filter="fade">
                                      <p:cBhvr>
                                        <p:cTn id="74" dur="500"/>
                                        <p:tgtEl>
                                          <p:spTgt spid="216"/>
                                        </p:tgtEl>
                                      </p:cBhvr>
                                    </p:animEffect>
                                    <p:anim calcmode="lin" valueType="num">
                                      <p:cBhvr>
                                        <p:cTn id="75" dur="500" fill="hold"/>
                                        <p:tgtEl>
                                          <p:spTgt spid="216"/>
                                        </p:tgtEl>
                                        <p:attrNameLst>
                                          <p:attrName>ppt_x</p:attrName>
                                        </p:attrNameLst>
                                      </p:cBhvr>
                                      <p:tavLst>
                                        <p:tav tm="0">
                                          <p:val>
                                            <p:strVal val="#ppt_x"/>
                                          </p:val>
                                        </p:tav>
                                        <p:tav tm="100000">
                                          <p:val>
                                            <p:strVal val="#ppt_x"/>
                                          </p:val>
                                        </p:tav>
                                      </p:tavLst>
                                    </p:anim>
                                    <p:anim calcmode="lin" valueType="num">
                                      <p:cBhvr>
                                        <p:cTn id="76" dur="500" fill="hold"/>
                                        <p:tgtEl>
                                          <p:spTgt spid="2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220"/>
                                        </p:tgtEl>
                                        <p:attrNameLst>
                                          <p:attrName>style.visibility</p:attrName>
                                        </p:attrNameLst>
                                      </p:cBhvr>
                                      <p:to>
                                        <p:strVal val="visible"/>
                                      </p:to>
                                    </p:set>
                                    <p:animEffect transition="in" filter="fade">
                                      <p:cBhvr>
                                        <p:cTn id="79" dur="500"/>
                                        <p:tgtEl>
                                          <p:spTgt spid="220"/>
                                        </p:tgtEl>
                                      </p:cBhvr>
                                    </p:animEffect>
                                    <p:anim calcmode="lin" valueType="num">
                                      <p:cBhvr>
                                        <p:cTn id="80" dur="500" fill="hold"/>
                                        <p:tgtEl>
                                          <p:spTgt spid="220"/>
                                        </p:tgtEl>
                                        <p:attrNameLst>
                                          <p:attrName>ppt_x</p:attrName>
                                        </p:attrNameLst>
                                      </p:cBhvr>
                                      <p:tavLst>
                                        <p:tav tm="0">
                                          <p:val>
                                            <p:strVal val="#ppt_x"/>
                                          </p:val>
                                        </p:tav>
                                        <p:tav tm="100000">
                                          <p:val>
                                            <p:strVal val="#ppt_x"/>
                                          </p:val>
                                        </p:tav>
                                      </p:tavLst>
                                    </p:anim>
                                    <p:anim calcmode="lin" valueType="num">
                                      <p:cBhvr>
                                        <p:cTn id="81" dur="500" fill="hold"/>
                                        <p:tgtEl>
                                          <p:spTgt spid="22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221"/>
                                        </p:tgtEl>
                                        <p:attrNameLst>
                                          <p:attrName>style.visibility</p:attrName>
                                        </p:attrNameLst>
                                      </p:cBhvr>
                                      <p:to>
                                        <p:strVal val="visible"/>
                                      </p:to>
                                    </p:set>
                                    <p:animEffect transition="in" filter="fade">
                                      <p:cBhvr>
                                        <p:cTn id="84" dur="500"/>
                                        <p:tgtEl>
                                          <p:spTgt spid="221"/>
                                        </p:tgtEl>
                                      </p:cBhvr>
                                    </p:animEffect>
                                    <p:anim calcmode="lin" valueType="num">
                                      <p:cBhvr>
                                        <p:cTn id="85" dur="500" fill="hold"/>
                                        <p:tgtEl>
                                          <p:spTgt spid="221"/>
                                        </p:tgtEl>
                                        <p:attrNameLst>
                                          <p:attrName>ppt_x</p:attrName>
                                        </p:attrNameLst>
                                      </p:cBhvr>
                                      <p:tavLst>
                                        <p:tav tm="0">
                                          <p:val>
                                            <p:strVal val="#ppt_x"/>
                                          </p:val>
                                        </p:tav>
                                        <p:tav tm="100000">
                                          <p:val>
                                            <p:strVal val="#ppt_x"/>
                                          </p:val>
                                        </p:tav>
                                      </p:tavLst>
                                    </p:anim>
                                    <p:anim calcmode="lin" valueType="num">
                                      <p:cBhvr>
                                        <p:cTn id="86" dur="500" fill="hold"/>
                                        <p:tgtEl>
                                          <p:spTgt spid="22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222"/>
                                        </p:tgtEl>
                                        <p:attrNameLst>
                                          <p:attrName>style.visibility</p:attrName>
                                        </p:attrNameLst>
                                      </p:cBhvr>
                                      <p:to>
                                        <p:strVal val="visible"/>
                                      </p:to>
                                    </p:set>
                                    <p:animEffect transition="in" filter="fade">
                                      <p:cBhvr>
                                        <p:cTn id="89" dur="500"/>
                                        <p:tgtEl>
                                          <p:spTgt spid="222"/>
                                        </p:tgtEl>
                                      </p:cBhvr>
                                    </p:animEffect>
                                    <p:anim calcmode="lin" valueType="num">
                                      <p:cBhvr>
                                        <p:cTn id="90" dur="500" fill="hold"/>
                                        <p:tgtEl>
                                          <p:spTgt spid="222"/>
                                        </p:tgtEl>
                                        <p:attrNameLst>
                                          <p:attrName>ppt_x</p:attrName>
                                        </p:attrNameLst>
                                      </p:cBhvr>
                                      <p:tavLst>
                                        <p:tav tm="0">
                                          <p:val>
                                            <p:strVal val="#ppt_x"/>
                                          </p:val>
                                        </p:tav>
                                        <p:tav tm="100000">
                                          <p:val>
                                            <p:strVal val="#ppt_x"/>
                                          </p:val>
                                        </p:tav>
                                      </p:tavLst>
                                    </p:anim>
                                    <p:anim calcmode="lin" valueType="num">
                                      <p:cBhvr>
                                        <p:cTn id="91" dur="500" fill="hold"/>
                                        <p:tgtEl>
                                          <p:spTgt spid="22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000"/>
                                  </p:stCondLst>
                                  <p:childTnLst>
                                    <p:set>
                                      <p:cBhvr>
                                        <p:cTn id="93" dur="1" fill="hold">
                                          <p:stCondLst>
                                            <p:cond delay="0"/>
                                          </p:stCondLst>
                                        </p:cTn>
                                        <p:tgtEl>
                                          <p:spTgt spid="223"/>
                                        </p:tgtEl>
                                        <p:attrNameLst>
                                          <p:attrName>style.visibility</p:attrName>
                                        </p:attrNameLst>
                                      </p:cBhvr>
                                      <p:to>
                                        <p:strVal val="visible"/>
                                      </p:to>
                                    </p:set>
                                    <p:animEffect transition="in" filter="fade">
                                      <p:cBhvr>
                                        <p:cTn id="94" dur="500"/>
                                        <p:tgtEl>
                                          <p:spTgt spid="223"/>
                                        </p:tgtEl>
                                      </p:cBhvr>
                                    </p:animEffect>
                                    <p:anim calcmode="lin" valueType="num">
                                      <p:cBhvr>
                                        <p:cTn id="95" dur="500" fill="hold"/>
                                        <p:tgtEl>
                                          <p:spTgt spid="223"/>
                                        </p:tgtEl>
                                        <p:attrNameLst>
                                          <p:attrName>ppt_x</p:attrName>
                                        </p:attrNameLst>
                                      </p:cBhvr>
                                      <p:tavLst>
                                        <p:tav tm="0">
                                          <p:val>
                                            <p:strVal val="#ppt_x"/>
                                          </p:val>
                                        </p:tav>
                                        <p:tav tm="100000">
                                          <p:val>
                                            <p:strVal val="#ppt_x"/>
                                          </p:val>
                                        </p:tav>
                                      </p:tavLst>
                                    </p:anim>
                                    <p:anim calcmode="lin" valueType="num">
                                      <p:cBhvr>
                                        <p:cTn id="96" dur="500" fill="hold"/>
                                        <p:tgtEl>
                                          <p:spTgt spid="22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500"/>
                                  </p:stCondLst>
                                  <p:childTnLst>
                                    <p:set>
                                      <p:cBhvr>
                                        <p:cTn id="98" dur="1" fill="hold">
                                          <p:stCondLst>
                                            <p:cond delay="0"/>
                                          </p:stCondLst>
                                        </p:cTn>
                                        <p:tgtEl>
                                          <p:spTgt spid="229"/>
                                        </p:tgtEl>
                                        <p:attrNameLst>
                                          <p:attrName>style.visibility</p:attrName>
                                        </p:attrNameLst>
                                      </p:cBhvr>
                                      <p:to>
                                        <p:strVal val="visible"/>
                                      </p:to>
                                    </p:set>
                                    <p:animEffect transition="in" filter="fade">
                                      <p:cBhvr>
                                        <p:cTn id="99" dur="500"/>
                                        <p:tgtEl>
                                          <p:spTgt spid="229"/>
                                        </p:tgtEl>
                                      </p:cBhvr>
                                    </p:animEffect>
                                    <p:anim calcmode="lin" valueType="num">
                                      <p:cBhvr>
                                        <p:cTn id="100" dur="500" fill="hold"/>
                                        <p:tgtEl>
                                          <p:spTgt spid="229"/>
                                        </p:tgtEl>
                                        <p:attrNameLst>
                                          <p:attrName>ppt_x</p:attrName>
                                        </p:attrNameLst>
                                      </p:cBhvr>
                                      <p:tavLst>
                                        <p:tav tm="0">
                                          <p:val>
                                            <p:strVal val="#ppt_x"/>
                                          </p:val>
                                        </p:tav>
                                        <p:tav tm="100000">
                                          <p:val>
                                            <p:strVal val="#ppt_x"/>
                                          </p:val>
                                        </p:tav>
                                      </p:tavLst>
                                    </p:anim>
                                    <p:anim calcmode="lin" valueType="num">
                                      <p:cBhvr>
                                        <p:cTn id="101" dur="500" fill="hold"/>
                                        <p:tgtEl>
                                          <p:spTgt spid="229"/>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500"/>
                                  </p:stCondLst>
                                  <p:childTnLst>
                                    <p:set>
                                      <p:cBhvr>
                                        <p:cTn id="103" dur="1" fill="hold">
                                          <p:stCondLst>
                                            <p:cond delay="0"/>
                                          </p:stCondLst>
                                        </p:cTn>
                                        <p:tgtEl>
                                          <p:spTgt spid="233"/>
                                        </p:tgtEl>
                                        <p:attrNameLst>
                                          <p:attrName>style.visibility</p:attrName>
                                        </p:attrNameLst>
                                      </p:cBhvr>
                                      <p:to>
                                        <p:strVal val="visible"/>
                                      </p:to>
                                    </p:set>
                                    <p:animEffect transition="in" filter="fade">
                                      <p:cBhvr>
                                        <p:cTn id="104" dur="500"/>
                                        <p:tgtEl>
                                          <p:spTgt spid="233"/>
                                        </p:tgtEl>
                                      </p:cBhvr>
                                    </p:animEffect>
                                    <p:anim calcmode="lin" valueType="num">
                                      <p:cBhvr>
                                        <p:cTn id="105" dur="500" fill="hold"/>
                                        <p:tgtEl>
                                          <p:spTgt spid="233"/>
                                        </p:tgtEl>
                                        <p:attrNameLst>
                                          <p:attrName>ppt_x</p:attrName>
                                        </p:attrNameLst>
                                      </p:cBhvr>
                                      <p:tavLst>
                                        <p:tav tm="0">
                                          <p:val>
                                            <p:strVal val="#ppt_x"/>
                                          </p:val>
                                        </p:tav>
                                        <p:tav tm="100000">
                                          <p:val>
                                            <p:strVal val="#ppt_x"/>
                                          </p:val>
                                        </p:tav>
                                      </p:tavLst>
                                    </p:anim>
                                    <p:anim calcmode="lin" valueType="num">
                                      <p:cBhvr>
                                        <p:cTn id="106" dur="500" fill="hold"/>
                                        <p:tgtEl>
                                          <p:spTgt spid="23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34"/>
                                        </p:tgtEl>
                                        <p:attrNameLst>
                                          <p:attrName>style.visibility</p:attrName>
                                        </p:attrNameLst>
                                      </p:cBhvr>
                                      <p:to>
                                        <p:strVal val="visible"/>
                                      </p:to>
                                    </p:set>
                                    <p:animEffect transition="in" filter="fade">
                                      <p:cBhvr>
                                        <p:cTn id="109" dur="500"/>
                                        <p:tgtEl>
                                          <p:spTgt spid="234"/>
                                        </p:tgtEl>
                                      </p:cBhvr>
                                    </p:animEffect>
                                    <p:anim calcmode="lin" valueType="num">
                                      <p:cBhvr>
                                        <p:cTn id="110" dur="500" fill="hold"/>
                                        <p:tgtEl>
                                          <p:spTgt spid="234"/>
                                        </p:tgtEl>
                                        <p:attrNameLst>
                                          <p:attrName>ppt_x</p:attrName>
                                        </p:attrNameLst>
                                      </p:cBhvr>
                                      <p:tavLst>
                                        <p:tav tm="0">
                                          <p:val>
                                            <p:strVal val="#ppt_x"/>
                                          </p:val>
                                        </p:tav>
                                        <p:tav tm="100000">
                                          <p:val>
                                            <p:strVal val="#ppt_x"/>
                                          </p:val>
                                        </p:tav>
                                      </p:tavLst>
                                    </p:anim>
                                    <p:anim calcmode="lin" valueType="num">
                                      <p:cBhvr>
                                        <p:cTn id="111" dur="500" fill="hold"/>
                                        <p:tgtEl>
                                          <p:spTgt spid="23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00"/>
                                  </p:stCondLst>
                                  <p:childTnLst>
                                    <p:set>
                                      <p:cBhvr>
                                        <p:cTn id="113" dur="1" fill="hold">
                                          <p:stCondLst>
                                            <p:cond delay="0"/>
                                          </p:stCondLst>
                                        </p:cTn>
                                        <p:tgtEl>
                                          <p:spTgt spid="235"/>
                                        </p:tgtEl>
                                        <p:attrNameLst>
                                          <p:attrName>style.visibility</p:attrName>
                                        </p:attrNameLst>
                                      </p:cBhvr>
                                      <p:to>
                                        <p:strVal val="visible"/>
                                      </p:to>
                                    </p:set>
                                    <p:animEffect transition="in" filter="fade">
                                      <p:cBhvr>
                                        <p:cTn id="114" dur="500"/>
                                        <p:tgtEl>
                                          <p:spTgt spid="235"/>
                                        </p:tgtEl>
                                      </p:cBhvr>
                                    </p:animEffect>
                                    <p:anim calcmode="lin" valueType="num">
                                      <p:cBhvr>
                                        <p:cTn id="115" dur="500" fill="hold"/>
                                        <p:tgtEl>
                                          <p:spTgt spid="235"/>
                                        </p:tgtEl>
                                        <p:attrNameLst>
                                          <p:attrName>ppt_x</p:attrName>
                                        </p:attrNameLst>
                                      </p:cBhvr>
                                      <p:tavLst>
                                        <p:tav tm="0">
                                          <p:val>
                                            <p:strVal val="#ppt_x"/>
                                          </p:val>
                                        </p:tav>
                                        <p:tav tm="100000">
                                          <p:val>
                                            <p:strVal val="#ppt_x"/>
                                          </p:val>
                                        </p:tav>
                                      </p:tavLst>
                                    </p:anim>
                                    <p:anim calcmode="lin" valueType="num">
                                      <p:cBhvr>
                                        <p:cTn id="116" dur="500" fill="hold"/>
                                        <p:tgtEl>
                                          <p:spTgt spid="23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500"/>
                                  </p:stCondLst>
                                  <p:childTnLst>
                                    <p:set>
                                      <p:cBhvr>
                                        <p:cTn id="118" dur="1" fill="hold">
                                          <p:stCondLst>
                                            <p:cond delay="0"/>
                                          </p:stCondLst>
                                        </p:cTn>
                                        <p:tgtEl>
                                          <p:spTgt spid="236"/>
                                        </p:tgtEl>
                                        <p:attrNameLst>
                                          <p:attrName>style.visibility</p:attrName>
                                        </p:attrNameLst>
                                      </p:cBhvr>
                                      <p:to>
                                        <p:strVal val="visible"/>
                                      </p:to>
                                    </p:set>
                                    <p:animEffect transition="in" filter="fade">
                                      <p:cBhvr>
                                        <p:cTn id="119" dur="500"/>
                                        <p:tgtEl>
                                          <p:spTgt spid="236"/>
                                        </p:tgtEl>
                                      </p:cBhvr>
                                    </p:animEffect>
                                    <p:anim calcmode="lin" valueType="num">
                                      <p:cBhvr>
                                        <p:cTn id="120" dur="500" fill="hold"/>
                                        <p:tgtEl>
                                          <p:spTgt spid="236"/>
                                        </p:tgtEl>
                                        <p:attrNameLst>
                                          <p:attrName>ppt_x</p:attrName>
                                        </p:attrNameLst>
                                      </p:cBhvr>
                                      <p:tavLst>
                                        <p:tav tm="0">
                                          <p:val>
                                            <p:strVal val="#ppt_x"/>
                                          </p:val>
                                        </p:tav>
                                        <p:tav tm="100000">
                                          <p:val>
                                            <p:strVal val="#ppt_x"/>
                                          </p:val>
                                        </p:tav>
                                      </p:tavLst>
                                    </p:anim>
                                    <p:anim calcmode="lin" valueType="num">
                                      <p:cBhvr>
                                        <p:cTn id="121" dur="500" fill="hold"/>
                                        <p:tgtEl>
                                          <p:spTgt spid="2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8" grpId="0" animBg="1"/>
      <p:bldP spid="139" grpId="0" animBg="1"/>
      <p:bldP spid="140" grpId="0" animBg="1"/>
      <p:bldP spid="141" grpId="0" animBg="1"/>
      <p:bldP spid="202" grpId="0" animBg="1"/>
      <p:bldP spid="203" grpId="0" animBg="1"/>
      <p:bldP spid="207" grpId="0" animBg="1"/>
      <p:bldP spid="208" grpId="0" animBg="1"/>
      <p:bldP spid="209" grpId="0" animBg="1"/>
      <p:bldP spid="210" grpId="0" animBg="1"/>
      <p:bldP spid="215" grpId="0" animBg="1"/>
      <p:bldP spid="216" grpId="0" animBg="1"/>
      <p:bldP spid="220" grpId="0" animBg="1"/>
      <p:bldP spid="221" grpId="0" animBg="1"/>
      <p:bldP spid="222" grpId="0" animBg="1"/>
      <p:bldP spid="223" grpId="0" animBg="1"/>
      <p:bldP spid="228" grpId="0" animBg="1"/>
      <p:bldP spid="229" grpId="0" animBg="1"/>
      <p:bldP spid="233" grpId="0" animBg="1"/>
      <p:bldP spid="234" grpId="0" animBg="1"/>
      <p:bldP spid="235" grpId="0" animBg="1"/>
      <p:bldP spid="236" grpId="0" animBg="1"/>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D00DD23-FA04-4287-81A0-A71A8690D2AA}"/>
              </a:ext>
            </a:extLst>
          </p:cNvPr>
          <p:cNvSpPr/>
          <p:nvPr/>
        </p:nvSpPr>
        <p:spPr>
          <a:xfrm>
            <a:off x="0" y="0"/>
            <a:ext cx="12192000" cy="6858000"/>
          </a:xfrm>
          <a:prstGeom prst="rect">
            <a:avLst/>
          </a:pr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332494"/>
            <a:ext cx="7469062" cy="2000548"/>
          </a:xfrm>
          <a:prstGeom prst="rect">
            <a:avLst/>
          </a:prstGeom>
          <a:noFill/>
        </p:spPr>
        <p:txBody>
          <a:bodyPr wrap="square">
            <a:spAutoFit/>
          </a:bodyPr>
          <a:lstStyle/>
          <a:p>
            <a:pPr algn="ctr"/>
            <a:r>
              <a:rPr lang="ar-DZ" sz="4800" b="1" u="none" strike="noStrike" baseline="0" dirty="0">
                <a:solidFill>
                  <a:schemeClr val="tx1">
                    <a:lumMod val="75000"/>
                    <a:lumOff val="25000"/>
                  </a:schemeClr>
                </a:solidFill>
                <a:latin typeface="RB" panose="00000500000000000000" pitchFamily="2" charset="-78"/>
                <a:cs typeface="RB" panose="00000500000000000000" pitchFamily="2" charset="-78"/>
              </a:rPr>
              <a:t>من خلال عنوان الدرس</a:t>
            </a:r>
          </a:p>
          <a:p>
            <a:pPr algn="ctr"/>
            <a:r>
              <a:rPr lang="ar-DZ" sz="4800" b="1" dirty="0">
                <a:solidFill>
                  <a:schemeClr val="bg1"/>
                </a:solidFill>
                <a:effectLst>
                  <a:outerShdw blurRad="50800" sx="1000" sy="1000" algn="ctr" rotWithShape="0">
                    <a:srgbClr val="000000"/>
                  </a:outerShdw>
                </a:effectLst>
                <a:latin typeface="Jazeel Bold" panose="00000800000000000000" pitchFamily="50" charset="-78"/>
                <a:ea typeface="Roboto" panose="02000000000000000000" pitchFamily="2" charset="0"/>
                <a:cs typeface="Jazeel Bold" panose="00000800000000000000" pitchFamily="50" charset="-78"/>
                <a:sym typeface="BioRhyme ExtraBold"/>
              </a:rPr>
              <a:t>أجهزة الحاسب</a:t>
            </a:r>
            <a:endParaRPr lang="ar-SA" sz="4800" b="1" dirty="0">
              <a:solidFill>
                <a:schemeClr val="bg1"/>
              </a:solidFill>
              <a:effectLst>
                <a:outerShdw blurRad="50800" sx="1000" sy="1000" algn="ctr" rotWithShape="0">
                  <a:srgbClr val="000000"/>
                </a:outerShdw>
              </a:effectLst>
              <a:latin typeface="Jazeel Bold" panose="00000800000000000000" pitchFamily="50" charset="-78"/>
              <a:ea typeface="Roboto" panose="02000000000000000000" pitchFamily="2" charset="0"/>
              <a:cs typeface="Jazeel Bold" panose="00000800000000000000" pitchFamily="50" charset="-78"/>
            </a:endParaRPr>
          </a:p>
          <a:p>
            <a:pPr algn="ctr"/>
            <a:r>
              <a:rPr lang="ar-DZ" sz="28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نقوم بتعبئة الخانتين على اليمين </a:t>
            </a:r>
            <a:endParaRPr lang="ar-SA" sz="28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7" name="Picture 54">
            <a:extLst>
              <a:ext uri="{FF2B5EF4-FFF2-40B4-BE49-F238E27FC236}">
                <a16:creationId xmlns:a16="http://schemas.microsoft.com/office/drawing/2014/main" id="{EE44CCAA-2CEB-4C3D-96F0-47E6E15E8D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151" y="181668"/>
            <a:ext cx="1093298" cy="830583"/>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animEffect transition="in" filter="fade">
                                      <p:cBhvr>
                                        <p:cTn id="11" dur="1000"/>
                                        <p:tgtEl>
                                          <p:spTgt spid="68">
                                            <p:txEl>
                                              <p:pRg st="1" end="1"/>
                                            </p:txEl>
                                          </p:spTgt>
                                        </p:tgtEl>
                                      </p:cBhvr>
                                    </p:animEffect>
                                    <p:anim calcmode="lin" valueType="num">
                                      <p:cBhvr>
                                        <p:cTn id="12"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8">
                                            <p:txEl>
                                              <p:pRg st="2" end="2"/>
                                            </p:txEl>
                                          </p:spTgt>
                                        </p:tgtEl>
                                        <p:attrNameLst>
                                          <p:attrName>style.visibility</p:attrName>
                                        </p:attrNameLst>
                                      </p:cBhvr>
                                      <p:to>
                                        <p:strVal val="visible"/>
                                      </p:to>
                                    </p:set>
                                    <p:animEffect transition="in" filter="fade">
                                      <p:cBhvr>
                                        <p:cTn id="17" dur="1000"/>
                                        <p:tgtEl>
                                          <p:spTgt spid="68">
                                            <p:txEl>
                                              <p:pRg st="2" end="2"/>
                                            </p:txEl>
                                          </p:spTgt>
                                        </p:tgtEl>
                                      </p:cBhvr>
                                    </p:animEffect>
                                    <p:anim calcmode="lin" valueType="num">
                                      <p:cBhvr>
                                        <p:cTn id="18"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a:extLst>
              <a:ext uri="{FF2B5EF4-FFF2-40B4-BE49-F238E27FC236}">
                <a16:creationId xmlns:a16="http://schemas.microsoft.com/office/drawing/2014/main" id="{886EE2C8-83B2-4A28-9783-98F79465FCC5}"/>
              </a:ext>
            </a:extLst>
          </p:cNvPr>
          <p:cNvSpPr/>
          <p:nvPr/>
        </p:nvSpPr>
        <p:spPr>
          <a:xfrm>
            <a:off x="-539895" y="-94031"/>
            <a:ext cx="8603112" cy="1761116"/>
          </a:xfrm>
          <a:prstGeom prst="parallelogram">
            <a:avLst/>
          </a:prstGeom>
          <a:solidFill>
            <a:srgbClr val="F17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3600" dirty="0"/>
          </a:p>
        </p:txBody>
      </p:sp>
      <p:pic>
        <p:nvPicPr>
          <p:cNvPr id="67" name="Picture 66">
            <a:extLst>
              <a:ext uri="{FF2B5EF4-FFF2-40B4-BE49-F238E27FC236}">
                <a16:creationId xmlns:a16="http://schemas.microsoft.com/office/drawing/2014/main" id="{2D686A7D-EF8E-4542-BF8E-3AAA4C797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5145" y="271604"/>
            <a:ext cx="983755" cy="747363"/>
          </a:xfrm>
          <a:prstGeom prst="rect">
            <a:avLst/>
          </a:prstGeom>
        </p:spPr>
      </p:pic>
      <p:sp>
        <p:nvSpPr>
          <p:cNvPr id="59" name="TextBox 58">
            <a:extLst>
              <a:ext uri="{FF2B5EF4-FFF2-40B4-BE49-F238E27FC236}">
                <a16:creationId xmlns:a16="http://schemas.microsoft.com/office/drawing/2014/main" id="{F90870E1-0479-40A9-A56A-50E9CC864390}"/>
              </a:ext>
            </a:extLst>
          </p:cNvPr>
          <p:cNvSpPr txBox="1"/>
          <p:nvPr/>
        </p:nvSpPr>
        <p:spPr>
          <a:xfrm>
            <a:off x="2341283"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66" name="Group 65">
            <a:extLst>
              <a:ext uri="{FF2B5EF4-FFF2-40B4-BE49-F238E27FC236}">
                <a16:creationId xmlns:a16="http://schemas.microsoft.com/office/drawing/2014/main" id="{182F63EA-BD1D-49F9-9CB0-DF541673DB47}"/>
              </a:ext>
            </a:extLst>
          </p:cNvPr>
          <p:cNvGrpSpPr/>
          <p:nvPr/>
        </p:nvGrpSpPr>
        <p:grpSpPr>
          <a:xfrm>
            <a:off x="4045259" y="2475914"/>
            <a:ext cx="1417034" cy="3760533"/>
            <a:chOff x="1497806" y="2053946"/>
            <a:chExt cx="1797152" cy="4266541"/>
          </a:xfrm>
        </p:grpSpPr>
        <p:sp>
          <p:nvSpPr>
            <p:cNvPr id="68" name="Freeform 5">
              <a:extLst>
                <a:ext uri="{FF2B5EF4-FFF2-40B4-BE49-F238E27FC236}">
                  <a16:creationId xmlns:a16="http://schemas.microsoft.com/office/drawing/2014/main" id="{89F25B76-7A51-4235-BD99-C0E5803E64FC}"/>
                </a:ext>
              </a:extLst>
            </p:cNvPr>
            <p:cNvSpPr>
              <a:spLocks/>
            </p:cNvSpPr>
            <p:nvPr/>
          </p:nvSpPr>
          <p:spPr bwMode="auto">
            <a:xfrm>
              <a:off x="2371575" y="4626062"/>
              <a:ext cx="49615" cy="459086"/>
            </a:xfrm>
            <a:custGeom>
              <a:avLst/>
              <a:gdLst>
                <a:gd name="T0" fmla="*/ 23 w 36"/>
                <a:gd name="T1" fmla="*/ 257 h 297"/>
                <a:gd name="T2" fmla="*/ 23 w 36"/>
                <a:gd name="T3" fmla="*/ 0 h 297"/>
                <a:gd name="T4" fmla="*/ 14 w 36"/>
                <a:gd name="T5" fmla="*/ 0 h 297"/>
                <a:gd name="T6" fmla="*/ 14 w 36"/>
                <a:gd name="T7" fmla="*/ 257 h 297"/>
                <a:gd name="T8" fmla="*/ 0 w 36"/>
                <a:gd name="T9" fmla="*/ 257 h 297"/>
                <a:gd name="T10" fmla="*/ 18 w 36"/>
                <a:gd name="T11" fmla="*/ 297 h 297"/>
                <a:gd name="T12" fmla="*/ 36 w 36"/>
                <a:gd name="T13" fmla="*/ 257 h 297"/>
                <a:gd name="T14" fmla="*/ 23 w 36"/>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7">
                  <a:moveTo>
                    <a:pt x="23" y="257"/>
                  </a:moveTo>
                  <a:lnTo>
                    <a:pt x="23" y="0"/>
                  </a:lnTo>
                  <a:lnTo>
                    <a:pt x="14" y="0"/>
                  </a:lnTo>
                  <a:lnTo>
                    <a:pt x="14" y="257"/>
                  </a:lnTo>
                  <a:lnTo>
                    <a:pt x="0" y="257"/>
                  </a:lnTo>
                  <a:lnTo>
                    <a:pt x="18" y="297"/>
                  </a:lnTo>
                  <a:lnTo>
                    <a:pt x="36" y="257"/>
                  </a:lnTo>
                  <a:lnTo>
                    <a:pt x="23" y="25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1" name="Freeform 20">
              <a:extLst>
                <a:ext uri="{FF2B5EF4-FFF2-40B4-BE49-F238E27FC236}">
                  <a16:creationId xmlns:a16="http://schemas.microsoft.com/office/drawing/2014/main" id="{BAEDEBB0-66AF-4E6C-B762-F518EEE2D03D}"/>
                </a:ext>
              </a:extLst>
            </p:cNvPr>
            <p:cNvSpPr>
              <a:spLocks/>
            </p:cNvSpPr>
            <p:nvPr/>
          </p:nvSpPr>
          <p:spPr bwMode="auto">
            <a:xfrm>
              <a:off x="1497806" y="2645966"/>
              <a:ext cx="898576" cy="1981642"/>
            </a:xfrm>
            <a:custGeom>
              <a:avLst/>
              <a:gdLst>
                <a:gd name="T0" fmla="*/ 585 w 589"/>
                <a:gd name="T1" fmla="*/ 0 h 1156"/>
                <a:gd name="T2" fmla="*/ 518 w 589"/>
                <a:gd name="T3" fmla="*/ 29 h 1156"/>
                <a:gd name="T4" fmla="*/ 39 w 589"/>
                <a:gd name="T5" fmla="*/ 507 h 1156"/>
                <a:gd name="T6" fmla="*/ 39 w 589"/>
                <a:gd name="T7" fmla="*/ 649 h 1156"/>
                <a:gd name="T8" fmla="*/ 518 w 589"/>
                <a:gd name="T9" fmla="*/ 1127 h 1156"/>
                <a:gd name="T10" fmla="*/ 585 w 589"/>
                <a:gd name="T11" fmla="*/ 1156 h 1156"/>
                <a:gd name="T12" fmla="*/ 589 w 589"/>
                <a:gd name="T13" fmla="*/ 1156 h 1156"/>
                <a:gd name="T14" fmla="*/ 589 w 589"/>
                <a:gd name="T15" fmla="*/ 0 h 1156"/>
                <a:gd name="T16" fmla="*/ 585 w 589"/>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9" h="1156">
                  <a:moveTo>
                    <a:pt x="585" y="0"/>
                  </a:moveTo>
                  <a:cubicBezTo>
                    <a:pt x="561" y="0"/>
                    <a:pt x="536" y="10"/>
                    <a:pt x="518" y="29"/>
                  </a:cubicBezTo>
                  <a:cubicBezTo>
                    <a:pt x="39" y="507"/>
                    <a:pt x="39" y="507"/>
                    <a:pt x="39" y="507"/>
                  </a:cubicBezTo>
                  <a:cubicBezTo>
                    <a:pt x="0" y="546"/>
                    <a:pt x="0" y="610"/>
                    <a:pt x="39" y="649"/>
                  </a:cubicBezTo>
                  <a:cubicBezTo>
                    <a:pt x="518" y="1127"/>
                    <a:pt x="518" y="1127"/>
                    <a:pt x="518" y="1127"/>
                  </a:cubicBezTo>
                  <a:cubicBezTo>
                    <a:pt x="536" y="1146"/>
                    <a:pt x="561" y="1156"/>
                    <a:pt x="585" y="1156"/>
                  </a:cubicBezTo>
                  <a:cubicBezTo>
                    <a:pt x="586" y="1156"/>
                    <a:pt x="587" y="1156"/>
                    <a:pt x="589" y="1156"/>
                  </a:cubicBezTo>
                  <a:cubicBezTo>
                    <a:pt x="589" y="0"/>
                    <a:pt x="589" y="0"/>
                    <a:pt x="589" y="0"/>
                  </a:cubicBezTo>
                  <a:cubicBezTo>
                    <a:pt x="587" y="0"/>
                    <a:pt x="586" y="0"/>
                    <a:pt x="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6" name="Freeform 21">
              <a:extLst>
                <a:ext uri="{FF2B5EF4-FFF2-40B4-BE49-F238E27FC236}">
                  <a16:creationId xmlns:a16="http://schemas.microsoft.com/office/drawing/2014/main" id="{B000A486-82E4-4060-8857-CEE7BAA6CCB4}"/>
                </a:ext>
              </a:extLst>
            </p:cNvPr>
            <p:cNvSpPr>
              <a:spLocks/>
            </p:cNvSpPr>
            <p:nvPr/>
          </p:nvSpPr>
          <p:spPr bwMode="auto">
            <a:xfrm>
              <a:off x="2396382" y="2645966"/>
              <a:ext cx="898576" cy="1981642"/>
            </a:xfrm>
            <a:custGeom>
              <a:avLst/>
              <a:gdLst>
                <a:gd name="T0" fmla="*/ 549 w 588"/>
                <a:gd name="T1" fmla="*/ 507 h 1156"/>
                <a:gd name="T2" fmla="*/ 70 w 588"/>
                <a:gd name="T3" fmla="*/ 29 h 1156"/>
                <a:gd name="T4" fmla="*/ 0 w 588"/>
                <a:gd name="T5" fmla="*/ 0 h 1156"/>
                <a:gd name="T6" fmla="*/ 0 w 588"/>
                <a:gd name="T7" fmla="*/ 1156 h 1156"/>
                <a:gd name="T8" fmla="*/ 70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0" y="29"/>
                    <a:pt x="70" y="29"/>
                    <a:pt x="70" y="29"/>
                  </a:cubicBezTo>
                  <a:cubicBezTo>
                    <a:pt x="51" y="9"/>
                    <a:pt x="25" y="0"/>
                    <a:pt x="0" y="0"/>
                  </a:cubicBezTo>
                  <a:cubicBezTo>
                    <a:pt x="0" y="1156"/>
                    <a:pt x="0" y="1156"/>
                    <a:pt x="0" y="1156"/>
                  </a:cubicBezTo>
                  <a:cubicBezTo>
                    <a:pt x="25" y="1156"/>
                    <a:pt x="51" y="1147"/>
                    <a:pt x="70" y="1127"/>
                  </a:cubicBezTo>
                  <a:cubicBezTo>
                    <a:pt x="549" y="649"/>
                    <a:pt x="549" y="649"/>
                    <a:pt x="549" y="649"/>
                  </a:cubicBezTo>
                  <a:cubicBezTo>
                    <a:pt x="588" y="610"/>
                    <a:pt x="588" y="546"/>
                    <a:pt x="549" y="50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7" name="Oval 22">
              <a:extLst>
                <a:ext uri="{FF2B5EF4-FFF2-40B4-BE49-F238E27FC236}">
                  <a16:creationId xmlns:a16="http://schemas.microsoft.com/office/drawing/2014/main" id="{E70E1C31-4A9E-4122-9045-6FCB1B8E8A6D}"/>
                </a:ext>
              </a:extLst>
            </p:cNvPr>
            <p:cNvSpPr>
              <a:spLocks noChangeArrowheads="1"/>
            </p:cNvSpPr>
            <p:nvPr/>
          </p:nvSpPr>
          <p:spPr bwMode="auto">
            <a:xfrm>
              <a:off x="2014625"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8" name="Freeform 26">
              <a:extLst>
                <a:ext uri="{FF2B5EF4-FFF2-40B4-BE49-F238E27FC236}">
                  <a16:creationId xmlns:a16="http://schemas.microsoft.com/office/drawing/2014/main" id="{D0408B36-3F57-4E1E-B755-CF735A1900FF}"/>
                </a:ext>
              </a:extLst>
            </p:cNvPr>
            <p:cNvSpPr>
              <a:spLocks noEditPoints="1"/>
            </p:cNvSpPr>
            <p:nvPr/>
          </p:nvSpPr>
          <p:spPr bwMode="auto">
            <a:xfrm>
              <a:off x="2051944"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8" y="460"/>
                    <a:pt x="460" y="359"/>
                    <a:pt x="460" y="234"/>
                  </a:cubicBezTo>
                  <a:cubicBezTo>
                    <a:pt x="460" y="109"/>
                    <a:pt x="358" y="8"/>
                    <a:pt x="234" y="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9" name="Rectangle 78">
              <a:extLst>
                <a:ext uri="{FF2B5EF4-FFF2-40B4-BE49-F238E27FC236}">
                  <a16:creationId xmlns:a16="http://schemas.microsoft.com/office/drawing/2014/main" id="{A53353E9-88E1-40B4-9C9A-FE310069B940}"/>
                </a:ext>
              </a:extLst>
            </p:cNvPr>
            <p:cNvSpPr/>
            <p:nvPr/>
          </p:nvSpPr>
          <p:spPr>
            <a:xfrm>
              <a:off x="2149235" y="2302250"/>
              <a:ext cx="494294" cy="419028"/>
            </a:xfrm>
            <a:prstGeom prst="rect">
              <a:avLst/>
            </a:prstGeom>
          </p:spPr>
          <p:txBody>
            <a:bodyPr wrap="square">
              <a:spAutoFit/>
            </a:bodyPr>
            <a:lstStyle/>
            <a:p>
              <a:pPr algn="ctr"/>
              <a:r>
                <a:rPr lang="ar-DZ" b="1" dirty="0">
                  <a:solidFill>
                    <a:schemeClr val="accent1"/>
                  </a:solidFill>
                  <a:latin typeface="Tajawal" panose="00000500000000000000" pitchFamily="2" charset="-78"/>
                  <a:ea typeface="Lato Bold" panose="020F0502020204030203" pitchFamily="34" charset="0"/>
                  <a:cs typeface="Tajawal" panose="00000500000000000000" pitchFamily="2" charset="-78"/>
                </a:rPr>
                <a:t>5</a:t>
              </a:r>
              <a:endParaRPr lang="en-US" b="1" dirty="0">
                <a:solidFill>
                  <a:schemeClr val="accent1"/>
                </a:solidFill>
                <a:latin typeface="Tajawal" panose="00000500000000000000" pitchFamily="2" charset="-78"/>
                <a:ea typeface="Lato Bold" panose="020F0502020204030203" pitchFamily="34" charset="0"/>
                <a:cs typeface="Tajawal" panose="00000500000000000000" pitchFamily="2" charset="-78"/>
              </a:endParaRPr>
            </a:p>
          </p:txBody>
        </p:sp>
        <p:sp>
          <p:nvSpPr>
            <p:cNvPr id="80" name="Rectangle 79">
              <a:extLst>
                <a:ext uri="{FF2B5EF4-FFF2-40B4-BE49-F238E27FC236}">
                  <a16:creationId xmlns:a16="http://schemas.microsoft.com/office/drawing/2014/main" id="{50A31FDB-500F-4C27-B4E7-D5AA7EFB0E3F}"/>
                </a:ext>
              </a:extLst>
            </p:cNvPr>
            <p:cNvSpPr/>
            <p:nvPr/>
          </p:nvSpPr>
          <p:spPr>
            <a:xfrm>
              <a:off x="1616870"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تدريب الأقران</a:t>
              </a:r>
            </a:p>
          </p:txBody>
        </p:sp>
      </p:grpSp>
      <p:grpSp>
        <p:nvGrpSpPr>
          <p:cNvPr id="81" name="Group 80">
            <a:extLst>
              <a:ext uri="{FF2B5EF4-FFF2-40B4-BE49-F238E27FC236}">
                <a16:creationId xmlns:a16="http://schemas.microsoft.com/office/drawing/2014/main" id="{D16241FA-015A-4583-B137-0D961E1EB7D6}"/>
              </a:ext>
            </a:extLst>
          </p:cNvPr>
          <p:cNvGrpSpPr/>
          <p:nvPr/>
        </p:nvGrpSpPr>
        <p:grpSpPr>
          <a:xfrm>
            <a:off x="5508784" y="2475914"/>
            <a:ext cx="1415947" cy="3760533"/>
            <a:chOff x="3042750" y="2053946"/>
            <a:chExt cx="1795774" cy="4266541"/>
          </a:xfrm>
        </p:grpSpPr>
        <p:sp>
          <p:nvSpPr>
            <p:cNvPr id="82" name="Freeform 12">
              <a:extLst>
                <a:ext uri="{FF2B5EF4-FFF2-40B4-BE49-F238E27FC236}">
                  <a16:creationId xmlns:a16="http://schemas.microsoft.com/office/drawing/2014/main" id="{C971F7C6-F6C7-46B5-97A3-B776D51C5C0C}"/>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3" name="Freeform 13">
              <a:extLst>
                <a:ext uri="{FF2B5EF4-FFF2-40B4-BE49-F238E27FC236}">
                  <a16:creationId xmlns:a16="http://schemas.microsoft.com/office/drawing/2014/main" id="{9858DC99-EA2C-4B9B-A14A-CA6B9F3886A1}"/>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4" name="Freeform 14">
              <a:extLst>
                <a:ext uri="{FF2B5EF4-FFF2-40B4-BE49-F238E27FC236}">
                  <a16:creationId xmlns:a16="http://schemas.microsoft.com/office/drawing/2014/main" id="{E6E3DC79-1EA6-424C-9C96-F71C11F7EF28}"/>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5" name="Oval 15">
              <a:extLst>
                <a:ext uri="{FF2B5EF4-FFF2-40B4-BE49-F238E27FC236}">
                  <a16:creationId xmlns:a16="http://schemas.microsoft.com/office/drawing/2014/main" id="{26940DD8-C87E-42C8-98AB-965DAD30A6A7}"/>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6" name="Freeform 16">
              <a:extLst>
                <a:ext uri="{FF2B5EF4-FFF2-40B4-BE49-F238E27FC236}">
                  <a16:creationId xmlns:a16="http://schemas.microsoft.com/office/drawing/2014/main" id="{786D7992-46FD-461E-8A7A-620DFF184A2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7" name="Rectangle 86">
              <a:extLst>
                <a:ext uri="{FF2B5EF4-FFF2-40B4-BE49-F238E27FC236}">
                  <a16:creationId xmlns:a16="http://schemas.microsoft.com/office/drawing/2014/main" id="{3DE9333A-1BD7-4A12-A4EF-EFF85D3112CC}"/>
                </a:ext>
              </a:extLst>
            </p:cNvPr>
            <p:cNvSpPr/>
            <p:nvPr/>
          </p:nvSpPr>
          <p:spPr>
            <a:xfrm>
              <a:off x="3693490" y="2302250"/>
              <a:ext cx="494294" cy="419028"/>
            </a:xfrm>
            <a:prstGeom prst="rect">
              <a:avLst/>
            </a:prstGeom>
          </p:spPr>
          <p:txBody>
            <a:bodyPr wrap="square">
              <a:spAutoFit/>
            </a:bodyPr>
            <a:lstStyle/>
            <a:p>
              <a:pPr algn="ctr"/>
              <a:r>
                <a:rPr lang="ar-DZ" b="1" dirty="0">
                  <a:solidFill>
                    <a:schemeClr val="accent2"/>
                  </a:solidFill>
                  <a:latin typeface="Tajawal" panose="00000500000000000000" pitchFamily="2" charset="-78"/>
                  <a:ea typeface="Lato Bold" panose="020F0502020204030203" pitchFamily="34" charset="0"/>
                  <a:cs typeface="Tajawal" panose="00000500000000000000" pitchFamily="2" charset="-78"/>
                </a:rPr>
                <a:t>4</a:t>
              </a:r>
              <a:endParaRPr lang="en-US" b="1" dirty="0">
                <a:solidFill>
                  <a:schemeClr val="accent2"/>
                </a:solidFill>
                <a:latin typeface="Tajawal" panose="00000500000000000000" pitchFamily="2" charset="-78"/>
                <a:ea typeface="Lato Bold" panose="020F0502020204030203" pitchFamily="34" charset="0"/>
                <a:cs typeface="Tajawal"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3162234"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الفصل المقلوب</a:t>
              </a:r>
            </a:p>
          </p:txBody>
        </p:sp>
      </p:grpSp>
      <p:grpSp>
        <p:nvGrpSpPr>
          <p:cNvPr id="89" name="Group 88">
            <a:extLst>
              <a:ext uri="{FF2B5EF4-FFF2-40B4-BE49-F238E27FC236}">
                <a16:creationId xmlns:a16="http://schemas.microsoft.com/office/drawing/2014/main" id="{13AD783A-0F5E-4C8F-B985-97EBAE37DBF8}"/>
              </a:ext>
            </a:extLst>
          </p:cNvPr>
          <p:cNvGrpSpPr/>
          <p:nvPr/>
        </p:nvGrpSpPr>
        <p:grpSpPr>
          <a:xfrm>
            <a:off x="6971222" y="2475914"/>
            <a:ext cx="1415947" cy="3760533"/>
            <a:chOff x="4593207" y="2053946"/>
            <a:chExt cx="1795774" cy="4266541"/>
          </a:xfrm>
        </p:grpSpPr>
        <p:sp>
          <p:nvSpPr>
            <p:cNvPr id="90" name="Freeform 6">
              <a:extLst>
                <a:ext uri="{FF2B5EF4-FFF2-40B4-BE49-F238E27FC236}">
                  <a16:creationId xmlns:a16="http://schemas.microsoft.com/office/drawing/2014/main" id="{97736884-6097-4EF5-87E9-EE41689E1C3A}"/>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1" name="Freeform 10">
              <a:extLst>
                <a:ext uri="{FF2B5EF4-FFF2-40B4-BE49-F238E27FC236}">
                  <a16:creationId xmlns:a16="http://schemas.microsoft.com/office/drawing/2014/main" id="{90B8B183-33EF-4016-9B71-23C3ADAB7C99}"/>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2" name="Freeform 11">
              <a:extLst>
                <a:ext uri="{FF2B5EF4-FFF2-40B4-BE49-F238E27FC236}">
                  <a16:creationId xmlns:a16="http://schemas.microsoft.com/office/drawing/2014/main" id="{B5A17F2D-4E29-418D-A258-E8F7FE24A048}"/>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3" name="Oval 23">
              <a:extLst>
                <a:ext uri="{FF2B5EF4-FFF2-40B4-BE49-F238E27FC236}">
                  <a16:creationId xmlns:a16="http://schemas.microsoft.com/office/drawing/2014/main" id="{A0FE417B-5488-47DC-8C01-D027BD762389}"/>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4" name="Freeform 27">
              <a:extLst>
                <a:ext uri="{FF2B5EF4-FFF2-40B4-BE49-F238E27FC236}">
                  <a16:creationId xmlns:a16="http://schemas.microsoft.com/office/drawing/2014/main" id="{D35F8E21-34B3-4273-B056-C56BA41D3CBE}"/>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5" name="Rectangle 94">
              <a:extLst>
                <a:ext uri="{FF2B5EF4-FFF2-40B4-BE49-F238E27FC236}">
                  <a16:creationId xmlns:a16="http://schemas.microsoft.com/office/drawing/2014/main" id="{6A6DD4AF-3ADF-4495-BFB2-837D5B0ED5EA}"/>
                </a:ext>
              </a:extLst>
            </p:cNvPr>
            <p:cNvSpPr/>
            <p:nvPr/>
          </p:nvSpPr>
          <p:spPr>
            <a:xfrm>
              <a:off x="5239123" y="2302250"/>
              <a:ext cx="494294" cy="419028"/>
            </a:xfrm>
            <a:prstGeom prst="rect">
              <a:avLst/>
            </a:prstGeom>
          </p:spPr>
          <p:txBody>
            <a:bodyPr wrap="square">
              <a:spAutoFit/>
            </a:bodyPr>
            <a:lstStyle/>
            <a:p>
              <a:pPr algn="ctr"/>
              <a:r>
                <a:rPr lang="ar-DZ" b="1" dirty="0">
                  <a:solidFill>
                    <a:schemeClr val="accent3"/>
                  </a:solidFill>
                  <a:latin typeface="Tajawal" panose="00000500000000000000" pitchFamily="2" charset="-78"/>
                  <a:ea typeface="Lato Bold" panose="020F0502020204030203" pitchFamily="34" charset="0"/>
                  <a:cs typeface="Tajawal" panose="00000500000000000000" pitchFamily="2" charset="-78"/>
                </a:rPr>
                <a:t>3</a:t>
              </a:r>
              <a:endParaRPr lang="en-US" b="1" dirty="0">
                <a:solidFill>
                  <a:schemeClr val="accent3"/>
                </a:solidFill>
                <a:latin typeface="Tajawal" panose="00000500000000000000" pitchFamily="2" charset="-78"/>
                <a:ea typeface="Lato Bold" panose="020F0502020204030203" pitchFamily="34" charset="0"/>
                <a:cs typeface="Tajawal" panose="00000500000000000000" pitchFamily="2" charset="-78"/>
              </a:endParaRPr>
            </a:p>
          </p:txBody>
        </p:sp>
        <p:sp>
          <p:nvSpPr>
            <p:cNvPr id="96" name="Rectangle 95">
              <a:extLst>
                <a:ext uri="{FF2B5EF4-FFF2-40B4-BE49-F238E27FC236}">
                  <a16:creationId xmlns:a16="http://schemas.microsoft.com/office/drawing/2014/main" id="{32B1171C-2180-4889-A8CC-46DE8B35C8D4}"/>
                </a:ext>
              </a:extLst>
            </p:cNvPr>
            <p:cNvSpPr/>
            <p:nvPr/>
          </p:nvSpPr>
          <p:spPr>
            <a:xfrm>
              <a:off x="4714757"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التعلم التعاوني</a:t>
              </a:r>
            </a:p>
          </p:txBody>
        </p:sp>
      </p:grpSp>
      <p:grpSp>
        <p:nvGrpSpPr>
          <p:cNvPr id="97" name="Group 96">
            <a:extLst>
              <a:ext uri="{FF2B5EF4-FFF2-40B4-BE49-F238E27FC236}">
                <a16:creationId xmlns:a16="http://schemas.microsoft.com/office/drawing/2014/main" id="{FE363F47-5C63-49B6-B108-AFC17FD89E6A}"/>
              </a:ext>
            </a:extLst>
          </p:cNvPr>
          <p:cNvGrpSpPr/>
          <p:nvPr/>
        </p:nvGrpSpPr>
        <p:grpSpPr>
          <a:xfrm>
            <a:off x="8433660" y="2475914"/>
            <a:ext cx="1415947" cy="3760533"/>
            <a:chOff x="6139529" y="2053946"/>
            <a:chExt cx="1795774" cy="4266541"/>
          </a:xfrm>
        </p:grpSpPr>
        <p:sp>
          <p:nvSpPr>
            <p:cNvPr id="98" name="Freeform 7">
              <a:extLst>
                <a:ext uri="{FF2B5EF4-FFF2-40B4-BE49-F238E27FC236}">
                  <a16:creationId xmlns:a16="http://schemas.microsoft.com/office/drawing/2014/main" id="{1803B949-F467-45BD-88F9-96B799A431FB}"/>
                </a:ext>
              </a:extLst>
            </p:cNvPr>
            <p:cNvSpPr>
              <a:spLocks/>
            </p:cNvSpPr>
            <p:nvPr/>
          </p:nvSpPr>
          <p:spPr bwMode="auto">
            <a:xfrm>
              <a:off x="7006407"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2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2" y="297"/>
                  </a:lnTo>
                  <a:lnTo>
                    <a:pt x="45" y="257"/>
                  </a:lnTo>
                  <a:lnTo>
                    <a:pt x="28" y="25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9" name="Freeform 8">
              <a:extLst>
                <a:ext uri="{FF2B5EF4-FFF2-40B4-BE49-F238E27FC236}">
                  <a16:creationId xmlns:a16="http://schemas.microsoft.com/office/drawing/2014/main" id="{CEDC93BA-38EA-4418-BE44-8E1620E1F0C3}"/>
                </a:ext>
              </a:extLst>
            </p:cNvPr>
            <p:cNvSpPr>
              <a:spLocks/>
            </p:cNvSpPr>
            <p:nvPr/>
          </p:nvSpPr>
          <p:spPr bwMode="auto">
            <a:xfrm>
              <a:off x="6139529"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0" name="Freeform 9">
              <a:extLst>
                <a:ext uri="{FF2B5EF4-FFF2-40B4-BE49-F238E27FC236}">
                  <a16:creationId xmlns:a16="http://schemas.microsoft.com/office/drawing/2014/main" id="{0FF68B95-32F7-4FE2-95D0-D982C919C267}"/>
                </a:ext>
              </a:extLst>
            </p:cNvPr>
            <p:cNvSpPr>
              <a:spLocks/>
            </p:cNvSpPr>
            <p:nvPr/>
          </p:nvSpPr>
          <p:spPr bwMode="auto">
            <a:xfrm>
              <a:off x="7036727"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1" name="Oval 24">
              <a:extLst>
                <a:ext uri="{FF2B5EF4-FFF2-40B4-BE49-F238E27FC236}">
                  <a16:creationId xmlns:a16="http://schemas.microsoft.com/office/drawing/2014/main" id="{7F9A73B4-B1CC-48E1-B2BC-F66BF5756182}"/>
                </a:ext>
              </a:extLst>
            </p:cNvPr>
            <p:cNvSpPr>
              <a:spLocks noChangeArrowheads="1"/>
            </p:cNvSpPr>
            <p:nvPr/>
          </p:nvSpPr>
          <p:spPr bwMode="auto">
            <a:xfrm>
              <a:off x="6649457"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2" name="Freeform 28">
              <a:extLst>
                <a:ext uri="{FF2B5EF4-FFF2-40B4-BE49-F238E27FC236}">
                  <a16:creationId xmlns:a16="http://schemas.microsoft.com/office/drawing/2014/main" id="{0B40DC61-9938-409F-9F17-BAB4954199C1}"/>
                </a:ext>
              </a:extLst>
            </p:cNvPr>
            <p:cNvSpPr>
              <a:spLocks noEditPoints="1"/>
            </p:cNvSpPr>
            <p:nvPr/>
          </p:nvSpPr>
          <p:spPr bwMode="auto">
            <a:xfrm>
              <a:off x="6692288"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3" name="Rectangle 102">
              <a:extLst>
                <a:ext uri="{FF2B5EF4-FFF2-40B4-BE49-F238E27FC236}">
                  <a16:creationId xmlns:a16="http://schemas.microsoft.com/office/drawing/2014/main" id="{0922E413-F1C7-4104-90EA-2F49FB585E6A}"/>
                </a:ext>
              </a:extLst>
            </p:cNvPr>
            <p:cNvSpPr/>
            <p:nvPr/>
          </p:nvSpPr>
          <p:spPr>
            <a:xfrm>
              <a:off x="6784067" y="2302250"/>
              <a:ext cx="494294" cy="419028"/>
            </a:xfrm>
            <a:prstGeom prst="rect">
              <a:avLst/>
            </a:prstGeom>
          </p:spPr>
          <p:txBody>
            <a:bodyPr wrap="square">
              <a:spAutoFit/>
            </a:bodyPr>
            <a:lstStyle/>
            <a:p>
              <a:pPr algn="ctr"/>
              <a:r>
                <a:rPr lang="ar-DZ" b="1" dirty="0">
                  <a:solidFill>
                    <a:schemeClr val="accent4"/>
                  </a:solidFill>
                  <a:latin typeface="Tajawal" panose="00000500000000000000" pitchFamily="2" charset="-78"/>
                  <a:ea typeface="Lato Bold" panose="020F0502020204030203" pitchFamily="34" charset="0"/>
                  <a:cs typeface="Tajawal" panose="00000500000000000000" pitchFamily="2" charset="-78"/>
                </a:rPr>
                <a:t>2</a:t>
              </a:r>
              <a:endParaRPr lang="en-US" b="1" dirty="0">
                <a:solidFill>
                  <a:schemeClr val="accent4"/>
                </a:solidFill>
                <a:latin typeface="Tajawal" panose="00000500000000000000" pitchFamily="2" charset="-78"/>
                <a:ea typeface="Lato Bold" panose="020F0502020204030203" pitchFamily="34" charset="0"/>
                <a:cs typeface="Tajawal" panose="00000500000000000000" pitchFamily="2" charset="-78"/>
              </a:endParaRPr>
            </a:p>
          </p:txBody>
        </p:sp>
        <p:sp>
          <p:nvSpPr>
            <p:cNvPr id="104" name="Rectangle 103">
              <a:extLst>
                <a:ext uri="{FF2B5EF4-FFF2-40B4-BE49-F238E27FC236}">
                  <a16:creationId xmlns:a16="http://schemas.microsoft.com/office/drawing/2014/main" id="{4070358B-FAEC-4656-A160-C9289B315D5E}"/>
                </a:ext>
              </a:extLst>
            </p:cNvPr>
            <p:cNvSpPr/>
            <p:nvPr/>
          </p:nvSpPr>
          <p:spPr>
            <a:xfrm>
              <a:off x="6261769"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التطبيق العملي</a:t>
              </a:r>
            </a:p>
          </p:txBody>
        </p:sp>
      </p:grpSp>
      <p:grpSp>
        <p:nvGrpSpPr>
          <p:cNvPr id="105" name="Group 104">
            <a:extLst>
              <a:ext uri="{FF2B5EF4-FFF2-40B4-BE49-F238E27FC236}">
                <a16:creationId xmlns:a16="http://schemas.microsoft.com/office/drawing/2014/main" id="{753F6990-C202-4907-8C71-53A165BDA622}"/>
              </a:ext>
            </a:extLst>
          </p:cNvPr>
          <p:cNvGrpSpPr/>
          <p:nvPr/>
        </p:nvGrpSpPr>
        <p:grpSpPr>
          <a:xfrm>
            <a:off x="9896096" y="2475914"/>
            <a:ext cx="1415947" cy="3760533"/>
            <a:chOff x="7685851" y="2053946"/>
            <a:chExt cx="1795774" cy="4266541"/>
          </a:xfrm>
        </p:grpSpPr>
        <p:sp>
          <p:nvSpPr>
            <p:cNvPr id="106" name="Freeform 17">
              <a:extLst>
                <a:ext uri="{FF2B5EF4-FFF2-40B4-BE49-F238E27FC236}">
                  <a16:creationId xmlns:a16="http://schemas.microsoft.com/office/drawing/2014/main" id="{4A2D8057-F504-4352-8C37-32F5E3B599DA}"/>
                </a:ext>
              </a:extLst>
            </p:cNvPr>
            <p:cNvSpPr>
              <a:spLocks/>
            </p:cNvSpPr>
            <p:nvPr/>
          </p:nvSpPr>
          <p:spPr bwMode="auto">
            <a:xfrm>
              <a:off x="8554107" y="4626062"/>
              <a:ext cx="60640" cy="459086"/>
            </a:xfrm>
            <a:custGeom>
              <a:avLst/>
              <a:gdLst>
                <a:gd name="T0" fmla="*/ 27 w 44"/>
                <a:gd name="T1" fmla="*/ 257 h 297"/>
                <a:gd name="T2" fmla="*/ 27 w 44"/>
                <a:gd name="T3" fmla="*/ 0 h 297"/>
                <a:gd name="T4" fmla="*/ 16 w 44"/>
                <a:gd name="T5" fmla="*/ 0 h 297"/>
                <a:gd name="T6" fmla="*/ 16 w 44"/>
                <a:gd name="T7" fmla="*/ 257 h 297"/>
                <a:gd name="T8" fmla="*/ 0 w 44"/>
                <a:gd name="T9" fmla="*/ 257 h 297"/>
                <a:gd name="T10" fmla="*/ 22 w 44"/>
                <a:gd name="T11" fmla="*/ 297 h 297"/>
                <a:gd name="T12" fmla="*/ 44 w 44"/>
                <a:gd name="T13" fmla="*/ 257 h 297"/>
                <a:gd name="T14" fmla="*/ 27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7" y="257"/>
                  </a:moveTo>
                  <a:lnTo>
                    <a:pt x="27" y="0"/>
                  </a:lnTo>
                  <a:lnTo>
                    <a:pt x="16" y="0"/>
                  </a:lnTo>
                  <a:lnTo>
                    <a:pt x="16" y="257"/>
                  </a:lnTo>
                  <a:lnTo>
                    <a:pt x="0" y="257"/>
                  </a:lnTo>
                  <a:lnTo>
                    <a:pt x="22" y="297"/>
                  </a:lnTo>
                  <a:lnTo>
                    <a:pt x="44" y="257"/>
                  </a:lnTo>
                  <a:lnTo>
                    <a:pt x="27" y="257"/>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7" name="Freeform 18">
              <a:extLst>
                <a:ext uri="{FF2B5EF4-FFF2-40B4-BE49-F238E27FC236}">
                  <a16:creationId xmlns:a16="http://schemas.microsoft.com/office/drawing/2014/main" id="{0865F68E-FA9D-4FFC-9354-5F7F229E887B}"/>
                </a:ext>
              </a:extLst>
            </p:cNvPr>
            <p:cNvSpPr>
              <a:spLocks/>
            </p:cNvSpPr>
            <p:nvPr/>
          </p:nvSpPr>
          <p:spPr bwMode="auto">
            <a:xfrm>
              <a:off x="7685851"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8" name="Freeform 19">
              <a:extLst>
                <a:ext uri="{FF2B5EF4-FFF2-40B4-BE49-F238E27FC236}">
                  <a16:creationId xmlns:a16="http://schemas.microsoft.com/office/drawing/2014/main" id="{4EB57A87-2506-4D0F-9CB0-99C364B86C47}"/>
                </a:ext>
              </a:extLst>
            </p:cNvPr>
            <p:cNvSpPr>
              <a:spLocks/>
            </p:cNvSpPr>
            <p:nvPr/>
          </p:nvSpPr>
          <p:spPr bwMode="auto">
            <a:xfrm>
              <a:off x="8584427"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9" name="Oval 25">
              <a:extLst>
                <a:ext uri="{FF2B5EF4-FFF2-40B4-BE49-F238E27FC236}">
                  <a16:creationId xmlns:a16="http://schemas.microsoft.com/office/drawing/2014/main" id="{1F5A650E-D53B-4C04-A160-7246FBCD86E0}"/>
                </a:ext>
              </a:extLst>
            </p:cNvPr>
            <p:cNvSpPr>
              <a:spLocks noChangeArrowheads="1"/>
            </p:cNvSpPr>
            <p:nvPr/>
          </p:nvSpPr>
          <p:spPr bwMode="auto">
            <a:xfrm>
              <a:off x="8194401"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10" name="Freeform 29">
              <a:extLst>
                <a:ext uri="{FF2B5EF4-FFF2-40B4-BE49-F238E27FC236}">
                  <a16:creationId xmlns:a16="http://schemas.microsoft.com/office/drawing/2014/main" id="{7E93EB49-7896-49CA-A60E-CEB1A43BB166}"/>
                </a:ext>
              </a:extLst>
            </p:cNvPr>
            <p:cNvSpPr>
              <a:spLocks noEditPoints="1"/>
            </p:cNvSpPr>
            <p:nvPr/>
          </p:nvSpPr>
          <p:spPr bwMode="auto">
            <a:xfrm>
              <a:off x="8238610"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11" name="Rectangle 110">
              <a:extLst>
                <a:ext uri="{FF2B5EF4-FFF2-40B4-BE49-F238E27FC236}">
                  <a16:creationId xmlns:a16="http://schemas.microsoft.com/office/drawing/2014/main" id="{317EBC74-EC60-40B2-A1D2-813E5E4BC6AC}"/>
                </a:ext>
              </a:extLst>
            </p:cNvPr>
            <p:cNvSpPr/>
            <p:nvPr/>
          </p:nvSpPr>
          <p:spPr>
            <a:xfrm>
              <a:off x="8329011" y="2302250"/>
              <a:ext cx="494294" cy="419028"/>
            </a:xfrm>
            <a:prstGeom prst="rect">
              <a:avLst/>
            </a:prstGeom>
          </p:spPr>
          <p:txBody>
            <a:bodyPr wrap="square">
              <a:spAutoFit/>
            </a:bodyPr>
            <a:lstStyle/>
            <a:p>
              <a:pPr algn="ctr"/>
              <a:r>
                <a:rPr lang="ar-DZ" b="1" dirty="0">
                  <a:solidFill>
                    <a:schemeClr val="accent5"/>
                  </a:solidFill>
                  <a:latin typeface="Tajawal" panose="00000500000000000000" pitchFamily="2" charset="-78"/>
                  <a:ea typeface="Lato Bold" panose="020F0502020204030203" pitchFamily="34" charset="0"/>
                  <a:cs typeface="Tajawal" panose="00000500000000000000" pitchFamily="2" charset="-78"/>
                </a:rPr>
                <a:t>1</a:t>
              </a:r>
              <a:endParaRPr lang="en-US"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sp>
          <p:nvSpPr>
            <p:cNvPr id="112" name="Rectangle 111">
              <a:extLst>
                <a:ext uri="{FF2B5EF4-FFF2-40B4-BE49-F238E27FC236}">
                  <a16:creationId xmlns:a16="http://schemas.microsoft.com/office/drawing/2014/main" id="{BECAD245-0032-466E-87A8-39AEDAF0A076}"/>
                </a:ext>
              </a:extLst>
            </p:cNvPr>
            <p:cNvSpPr/>
            <p:nvPr/>
          </p:nvSpPr>
          <p:spPr>
            <a:xfrm>
              <a:off x="7803955"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المناقشة والحوار</a:t>
              </a:r>
              <a:endParaRPr lang="en-US"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grpSp>
      <p:grpSp>
        <p:nvGrpSpPr>
          <p:cNvPr id="121" name="Group 120">
            <a:extLst>
              <a:ext uri="{FF2B5EF4-FFF2-40B4-BE49-F238E27FC236}">
                <a16:creationId xmlns:a16="http://schemas.microsoft.com/office/drawing/2014/main" id="{EEAAA536-614A-4E9D-A5BC-B2A8ADF31C37}"/>
              </a:ext>
            </a:extLst>
          </p:cNvPr>
          <p:cNvGrpSpPr/>
          <p:nvPr/>
        </p:nvGrpSpPr>
        <p:grpSpPr>
          <a:xfrm>
            <a:off x="1120383" y="2475914"/>
            <a:ext cx="1415947" cy="3760533"/>
            <a:chOff x="3042750" y="2053946"/>
            <a:chExt cx="1795774" cy="4266541"/>
          </a:xfrm>
        </p:grpSpPr>
        <p:sp>
          <p:nvSpPr>
            <p:cNvPr id="122" name="Freeform 12">
              <a:extLst>
                <a:ext uri="{FF2B5EF4-FFF2-40B4-BE49-F238E27FC236}">
                  <a16:creationId xmlns:a16="http://schemas.microsoft.com/office/drawing/2014/main" id="{BBFDBE43-7DE6-45AF-9E76-3EDF32057196}"/>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3" name="Freeform 13">
              <a:extLst>
                <a:ext uri="{FF2B5EF4-FFF2-40B4-BE49-F238E27FC236}">
                  <a16:creationId xmlns:a16="http://schemas.microsoft.com/office/drawing/2014/main" id="{EB5B1700-7992-41EC-B13B-0755EE0049D5}"/>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rgbClr val="9148C8"/>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4" name="Freeform 14">
              <a:extLst>
                <a:ext uri="{FF2B5EF4-FFF2-40B4-BE49-F238E27FC236}">
                  <a16:creationId xmlns:a16="http://schemas.microsoft.com/office/drawing/2014/main" id="{322F6944-0122-4C52-80C1-993C2AB7C9BE}"/>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25" name="Oval 15">
              <a:extLst>
                <a:ext uri="{FF2B5EF4-FFF2-40B4-BE49-F238E27FC236}">
                  <a16:creationId xmlns:a16="http://schemas.microsoft.com/office/drawing/2014/main" id="{59A5C00D-F431-4526-B62B-281BC3472FB5}"/>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6" name="Freeform 16">
              <a:extLst>
                <a:ext uri="{FF2B5EF4-FFF2-40B4-BE49-F238E27FC236}">
                  <a16:creationId xmlns:a16="http://schemas.microsoft.com/office/drawing/2014/main" id="{69C92443-CA51-45AE-8293-79EFE4248C4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solidFill>
                <a:srgbClr val="7030A0"/>
              </a:solid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27" name="Rectangle 126">
              <a:extLst>
                <a:ext uri="{FF2B5EF4-FFF2-40B4-BE49-F238E27FC236}">
                  <a16:creationId xmlns:a16="http://schemas.microsoft.com/office/drawing/2014/main" id="{B10E8CDB-4646-4D5F-8325-6ACA7AF91EE7}"/>
                </a:ext>
              </a:extLst>
            </p:cNvPr>
            <p:cNvSpPr/>
            <p:nvPr/>
          </p:nvSpPr>
          <p:spPr>
            <a:xfrm>
              <a:off x="3693490" y="2302250"/>
              <a:ext cx="494294" cy="419028"/>
            </a:xfrm>
            <a:prstGeom prst="rect">
              <a:avLst/>
            </a:prstGeom>
          </p:spPr>
          <p:txBody>
            <a:bodyPr wrap="square">
              <a:spAutoFit/>
            </a:bodyPr>
            <a:lstStyle/>
            <a:p>
              <a:pPr algn="ctr"/>
              <a:r>
                <a:rPr lang="ar-DZ" b="1" dirty="0">
                  <a:solidFill>
                    <a:srgbClr val="7030A0"/>
                  </a:solidFill>
                  <a:latin typeface="Tajawal" panose="00000500000000000000" pitchFamily="2" charset="-78"/>
                  <a:ea typeface="Lato Bold" panose="020F0502020204030203" pitchFamily="34" charset="0"/>
                  <a:cs typeface="Tajawal" panose="00000500000000000000" pitchFamily="2" charset="-78"/>
                </a:rPr>
                <a:t>7</a:t>
              </a:r>
              <a:endParaRPr lang="en-US" b="1" dirty="0">
                <a:solidFill>
                  <a:srgbClr val="7030A0"/>
                </a:solidFill>
                <a:latin typeface="Tajawal" panose="00000500000000000000" pitchFamily="2" charset="-78"/>
                <a:ea typeface="Lato Bold" panose="020F0502020204030203" pitchFamily="34" charset="0"/>
                <a:cs typeface="Tajawal"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162234"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الدقيقة الواحدة</a:t>
              </a:r>
            </a:p>
          </p:txBody>
        </p:sp>
      </p:grpSp>
      <p:grpSp>
        <p:nvGrpSpPr>
          <p:cNvPr id="129" name="Group 128">
            <a:extLst>
              <a:ext uri="{FF2B5EF4-FFF2-40B4-BE49-F238E27FC236}">
                <a16:creationId xmlns:a16="http://schemas.microsoft.com/office/drawing/2014/main" id="{D44EC4A8-32E0-4387-A284-67E886D091C1}"/>
              </a:ext>
            </a:extLst>
          </p:cNvPr>
          <p:cNvGrpSpPr/>
          <p:nvPr/>
        </p:nvGrpSpPr>
        <p:grpSpPr>
          <a:xfrm>
            <a:off x="2582821" y="2475914"/>
            <a:ext cx="1415947" cy="3760533"/>
            <a:chOff x="4593207" y="2053946"/>
            <a:chExt cx="1795774" cy="4266541"/>
          </a:xfrm>
        </p:grpSpPr>
        <p:sp>
          <p:nvSpPr>
            <p:cNvPr id="130" name="Freeform 6">
              <a:extLst>
                <a:ext uri="{FF2B5EF4-FFF2-40B4-BE49-F238E27FC236}">
                  <a16:creationId xmlns:a16="http://schemas.microsoft.com/office/drawing/2014/main" id="{90AAA40B-4320-416D-BCA9-CA4D4DCB6479}"/>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1" name="Freeform 10">
              <a:extLst>
                <a:ext uri="{FF2B5EF4-FFF2-40B4-BE49-F238E27FC236}">
                  <a16:creationId xmlns:a16="http://schemas.microsoft.com/office/drawing/2014/main" id="{985D70AF-C160-4E60-9550-5F89DEA10B6F}"/>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2" name="Freeform 11">
              <a:extLst>
                <a:ext uri="{FF2B5EF4-FFF2-40B4-BE49-F238E27FC236}">
                  <a16:creationId xmlns:a16="http://schemas.microsoft.com/office/drawing/2014/main" id="{69E762BB-528C-4C72-8A09-97D39CD35BDA}"/>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33" name="Oval 23">
              <a:extLst>
                <a:ext uri="{FF2B5EF4-FFF2-40B4-BE49-F238E27FC236}">
                  <a16:creationId xmlns:a16="http://schemas.microsoft.com/office/drawing/2014/main" id="{C33A1166-0D28-43D2-A97A-7ABB5B3FFAC7}"/>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34" name="Freeform 27">
              <a:extLst>
                <a:ext uri="{FF2B5EF4-FFF2-40B4-BE49-F238E27FC236}">
                  <a16:creationId xmlns:a16="http://schemas.microsoft.com/office/drawing/2014/main" id="{DA74B7BC-C41A-4D00-BAE4-B079D7EF342A}"/>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solidFill>
                <a:schemeClr val="accent6">
                  <a:lumMod val="50000"/>
                </a:schemeClr>
              </a:solid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5" name="Rectangle 134">
              <a:extLst>
                <a:ext uri="{FF2B5EF4-FFF2-40B4-BE49-F238E27FC236}">
                  <a16:creationId xmlns:a16="http://schemas.microsoft.com/office/drawing/2014/main" id="{C0AA9DA0-84A9-4752-8CCA-DEF6990B391E}"/>
                </a:ext>
              </a:extLst>
            </p:cNvPr>
            <p:cNvSpPr/>
            <p:nvPr/>
          </p:nvSpPr>
          <p:spPr>
            <a:xfrm>
              <a:off x="5239123" y="2302250"/>
              <a:ext cx="494294" cy="419028"/>
            </a:xfrm>
            <a:prstGeom prst="rect">
              <a:avLst/>
            </a:prstGeom>
          </p:spPr>
          <p:txBody>
            <a:bodyPr wrap="square">
              <a:spAutoFit/>
            </a:bodyPr>
            <a:lstStyle/>
            <a:p>
              <a:pPr algn="ctr"/>
              <a:r>
                <a:rPr lang="ar-DZ"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rPr>
                <a:t>6</a:t>
              </a:r>
              <a:endParaRPr lang="en-US"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36" name="Rectangle 135">
              <a:extLst>
                <a:ext uri="{FF2B5EF4-FFF2-40B4-BE49-F238E27FC236}">
                  <a16:creationId xmlns:a16="http://schemas.microsoft.com/office/drawing/2014/main" id="{7B513D01-E9F0-4583-9D78-090F423B235D}"/>
                </a:ext>
              </a:extLst>
            </p:cNvPr>
            <p:cNvSpPr/>
            <p:nvPr/>
          </p:nvSpPr>
          <p:spPr>
            <a:xfrm>
              <a:off x="4714757"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جدول </a:t>
              </a:r>
              <a:r>
                <a:rPr lang="en-US" b="1" dirty="0">
                  <a:latin typeface="Tajawal" panose="00000500000000000000" pitchFamily="2" charset="-78"/>
                  <a:ea typeface="Lato Bold" panose="020F0502020204030203" pitchFamily="34" charset="0"/>
                  <a:cs typeface="Tajawal" panose="00000500000000000000" pitchFamily="2" charset="-78"/>
                </a:rPr>
                <a:t>KWLH</a:t>
              </a:r>
            </a:p>
          </p:txBody>
        </p:sp>
      </p:grpSp>
    </p:spTree>
    <p:extLst>
      <p:ext uri="{BB962C8B-B14F-4D97-AF65-F5344CB8AC3E}">
        <p14:creationId xmlns:p14="http://schemas.microsoft.com/office/powerpoint/2010/main" val="3685029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anim calcmode="lin" valueType="num">
                                      <p:cBhvr>
                                        <p:cTn id="12" dur="1000" fill="hold"/>
                                        <p:tgtEl>
                                          <p:spTgt spid="105"/>
                                        </p:tgtEl>
                                        <p:attrNameLst>
                                          <p:attrName>ppt_x</p:attrName>
                                        </p:attrNameLst>
                                      </p:cBhvr>
                                      <p:tavLst>
                                        <p:tav tm="0">
                                          <p:val>
                                            <p:strVal val="#ppt_x"/>
                                          </p:val>
                                        </p:tav>
                                        <p:tav tm="100000">
                                          <p:val>
                                            <p:strVal val="#ppt_x"/>
                                          </p:val>
                                        </p:tav>
                                      </p:tavLst>
                                    </p:anim>
                                    <p:anim calcmode="lin" valueType="num">
                                      <p:cBhvr>
                                        <p:cTn id="13" dur="1000" fill="hold"/>
                                        <p:tgtEl>
                                          <p:spTgt spid="10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1000"/>
                                        <p:tgtEl>
                                          <p:spTgt spid="97"/>
                                        </p:tgtEl>
                                      </p:cBhvr>
                                    </p:animEffect>
                                    <p:anim calcmode="lin" valueType="num">
                                      <p:cBhvr>
                                        <p:cTn id="17" dur="1000" fill="hold"/>
                                        <p:tgtEl>
                                          <p:spTgt spid="97"/>
                                        </p:tgtEl>
                                        <p:attrNameLst>
                                          <p:attrName>ppt_x</p:attrName>
                                        </p:attrNameLst>
                                      </p:cBhvr>
                                      <p:tavLst>
                                        <p:tav tm="0">
                                          <p:val>
                                            <p:strVal val="#ppt_x"/>
                                          </p:val>
                                        </p:tav>
                                        <p:tav tm="100000">
                                          <p:val>
                                            <p:strVal val="#ppt_x"/>
                                          </p:val>
                                        </p:tav>
                                      </p:tavLst>
                                    </p:anim>
                                    <p:anim calcmode="lin" valueType="num">
                                      <p:cBhvr>
                                        <p:cTn id="18" dur="1000" fill="hold"/>
                                        <p:tgtEl>
                                          <p:spTgt spid="9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1000"/>
                                        <p:tgtEl>
                                          <p:spTgt spid="89"/>
                                        </p:tgtEl>
                                      </p:cBhvr>
                                    </p:animEffect>
                                    <p:anim calcmode="lin" valueType="num">
                                      <p:cBhvr>
                                        <p:cTn id="22" dur="1000" fill="hold"/>
                                        <p:tgtEl>
                                          <p:spTgt spid="89"/>
                                        </p:tgtEl>
                                        <p:attrNameLst>
                                          <p:attrName>ppt_x</p:attrName>
                                        </p:attrNameLst>
                                      </p:cBhvr>
                                      <p:tavLst>
                                        <p:tav tm="0">
                                          <p:val>
                                            <p:strVal val="#ppt_x"/>
                                          </p:val>
                                        </p:tav>
                                        <p:tav tm="100000">
                                          <p:val>
                                            <p:strVal val="#ppt_x"/>
                                          </p:val>
                                        </p:tav>
                                      </p:tavLst>
                                    </p:anim>
                                    <p:anim calcmode="lin" valueType="num">
                                      <p:cBhvr>
                                        <p:cTn id="23" dur="1000" fill="hold"/>
                                        <p:tgtEl>
                                          <p:spTgt spid="8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0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1000"/>
                                        <p:tgtEl>
                                          <p:spTgt spid="129"/>
                                        </p:tgtEl>
                                      </p:cBhvr>
                                    </p:animEffect>
                                    <p:anim calcmode="lin" valueType="num">
                                      <p:cBhvr>
                                        <p:cTn id="37" dur="1000" fill="hold"/>
                                        <p:tgtEl>
                                          <p:spTgt spid="129"/>
                                        </p:tgtEl>
                                        <p:attrNameLst>
                                          <p:attrName>ppt_x</p:attrName>
                                        </p:attrNameLst>
                                      </p:cBhvr>
                                      <p:tavLst>
                                        <p:tav tm="0">
                                          <p:val>
                                            <p:strVal val="#ppt_x"/>
                                          </p:val>
                                        </p:tav>
                                        <p:tav tm="100000">
                                          <p:val>
                                            <p:strVal val="#ppt_x"/>
                                          </p:val>
                                        </p:tav>
                                      </p:tavLst>
                                    </p:anim>
                                    <p:anim calcmode="lin" valueType="num">
                                      <p:cBhvr>
                                        <p:cTn id="38" dur="1000" fill="hold"/>
                                        <p:tgtEl>
                                          <p:spTgt spid="1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10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1000"/>
                                        <p:tgtEl>
                                          <p:spTgt spid="121"/>
                                        </p:tgtEl>
                                      </p:cBhvr>
                                    </p:animEffect>
                                    <p:anim calcmode="lin" valueType="num">
                                      <p:cBhvr>
                                        <p:cTn id="42" dur="1000" fill="hold"/>
                                        <p:tgtEl>
                                          <p:spTgt spid="121"/>
                                        </p:tgtEl>
                                        <p:attrNameLst>
                                          <p:attrName>ppt_x</p:attrName>
                                        </p:attrNameLst>
                                      </p:cBhvr>
                                      <p:tavLst>
                                        <p:tav tm="0">
                                          <p:val>
                                            <p:strVal val="#ppt_x"/>
                                          </p:val>
                                        </p:tav>
                                        <p:tav tm="100000">
                                          <p:val>
                                            <p:strVal val="#ppt_x"/>
                                          </p:val>
                                        </p:tav>
                                      </p:tavLst>
                                    </p:anim>
                                    <p:anim calcmode="lin" valueType="num">
                                      <p:cBhvr>
                                        <p:cTn id="43"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81D16CF-FAA4-4F37-B89C-10A297B0A7A4}"/>
              </a:ext>
            </a:extLst>
          </p:cNvPr>
          <p:cNvSpPr/>
          <p:nvPr/>
        </p:nvSpPr>
        <p:spPr>
          <a:xfrm>
            <a:off x="0" y="0"/>
            <a:ext cx="12192000" cy="6858000"/>
          </a:xfrm>
          <a:prstGeom prst="rect">
            <a:avLst/>
          </a:pr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Rounded Corners 8">
            <a:extLst>
              <a:ext uri="{FF2B5EF4-FFF2-40B4-BE49-F238E27FC236}">
                <a16:creationId xmlns:a16="http://schemas.microsoft.com/office/drawing/2014/main" id="{1B17265A-5921-4A0E-8ABE-740CB45218C1}"/>
              </a:ext>
            </a:extLst>
          </p:cNvPr>
          <p:cNvSpPr/>
          <p:nvPr/>
        </p:nvSpPr>
        <p:spPr>
          <a:xfrm>
            <a:off x="5433390" y="3418496"/>
            <a:ext cx="6306325" cy="208733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36877" y="311725"/>
            <a:ext cx="410101" cy="384734"/>
          </a:xfrm>
          <a:prstGeom prst="rect">
            <a:avLst/>
          </a:prstGeom>
        </p:spPr>
      </p:pic>
      <p:cxnSp>
        <p:nvCxnSpPr>
          <p:cNvPr id="5" name="Connecteur droit 4">
            <a:extLst>
              <a:ext uri="{FF2B5EF4-FFF2-40B4-BE49-F238E27FC236}">
                <a16:creationId xmlns:a16="http://schemas.microsoft.com/office/drawing/2014/main" id="{F5C32A89-589E-0AA4-BCC5-E4FE0BD2C838}"/>
              </a:ext>
            </a:extLst>
          </p:cNvPr>
          <p:cNvCxnSpPr>
            <a:cxnSpLocks/>
          </p:cNvCxnSpPr>
          <p:nvPr/>
        </p:nvCxnSpPr>
        <p:spPr>
          <a:xfrm flipH="1">
            <a:off x="452284" y="6115665"/>
            <a:ext cx="11287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 avec coins arrondis en haut 5">
            <a:extLst>
              <a:ext uri="{FF2B5EF4-FFF2-40B4-BE49-F238E27FC236}">
                <a16:creationId xmlns:a16="http://schemas.microsoft.com/office/drawing/2014/main" id="{E2268805-A7A3-66EC-A953-4B1442254237}"/>
              </a:ext>
            </a:extLst>
          </p:cNvPr>
          <p:cNvSpPr/>
          <p:nvPr/>
        </p:nvSpPr>
        <p:spPr>
          <a:xfrm flipV="1">
            <a:off x="11287432" y="6115664"/>
            <a:ext cx="540775" cy="540775"/>
          </a:xfrm>
          <a:prstGeom prst="round2SameRect">
            <a:avLst>
              <a:gd name="adj1" fmla="val 50000"/>
              <a:gd name="adj2" fmla="val 0"/>
            </a:avLst>
          </a:prstGeom>
          <a:solidFill>
            <a:srgbClr val="B747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numéro de diapositive 42">
            <a:extLst>
              <a:ext uri="{FF2B5EF4-FFF2-40B4-BE49-F238E27FC236}">
                <a16:creationId xmlns:a16="http://schemas.microsoft.com/office/drawing/2014/main" id="{39427E18-BD71-CF05-1EA6-BC16E1E9360E}"/>
              </a:ext>
            </a:extLst>
          </p:cNvPr>
          <p:cNvSpPr txBox="1">
            <a:spLocks/>
          </p:cNvSpPr>
          <p:nvPr/>
        </p:nvSpPr>
        <p:spPr>
          <a:xfrm>
            <a:off x="11344098" y="6237590"/>
            <a:ext cx="427442" cy="45817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D8AC613-CE78-4D82-8144-D602414B4142}" type="slidenum">
              <a:rPr lang="fr-FR" sz="1400" b="1" smtClean="0">
                <a:solidFill>
                  <a:schemeClr val="bg1"/>
                </a:solidFill>
                <a:latin typeface="Poppins" panose="00000500000000000000" pitchFamily="2" charset="0"/>
                <a:ea typeface="Open Sans" panose="020B0606030504020204" pitchFamily="34" charset="0"/>
                <a:cs typeface="Poppins" panose="00000500000000000000" pitchFamily="2" charset="0"/>
              </a:rPr>
              <a:pPr algn="ctr"/>
              <a:t>5</a:t>
            </a:fld>
            <a:endParaRPr lang="fr-FR" sz="14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sp>
        <p:nvSpPr>
          <p:cNvPr id="31" name="TextBox 5">
            <a:extLst>
              <a:ext uri="{FF2B5EF4-FFF2-40B4-BE49-F238E27FC236}">
                <a16:creationId xmlns:a16="http://schemas.microsoft.com/office/drawing/2014/main" id="{0AC3195C-DFC5-FA22-105B-FBFBAA06220B}"/>
              </a:ext>
            </a:extLst>
          </p:cNvPr>
          <p:cNvSpPr txBox="1"/>
          <p:nvPr/>
        </p:nvSpPr>
        <p:spPr>
          <a:xfrm>
            <a:off x="5354781" y="471687"/>
            <a:ext cx="5727864" cy="1107996"/>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6000" b="1" dirty="0">
                <a:solidFill>
                  <a:schemeClr val="bg1"/>
                </a:solidFill>
                <a:latin typeface="Jazeel Bold" panose="00000800000000000000" pitchFamily="50" charset="-78"/>
                <a:cs typeface="Jazeel Bold" panose="00000800000000000000" pitchFamily="50" charset="-78"/>
              </a:rPr>
              <a:t>تمهيد الدرس</a:t>
            </a:r>
          </a:p>
        </p:txBody>
      </p:sp>
      <p:sp>
        <p:nvSpPr>
          <p:cNvPr id="267" name="TextBox 3">
            <a:extLst>
              <a:ext uri="{FF2B5EF4-FFF2-40B4-BE49-F238E27FC236}">
                <a16:creationId xmlns:a16="http://schemas.microsoft.com/office/drawing/2014/main" id="{3071AA5D-46ED-29B5-217E-CC04A4F34240}"/>
              </a:ext>
            </a:extLst>
          </p:cNvPr>
          <p:cNvSpPr txBox="1"/>
          <p:nvPr/>
        </p:nvSpPr>
        <p:spPr>
          <a:xfrm flipH="1">
            <a:off x="10649276" y="402121"/>
            <a:ext cx="1276311" cy="4152612"/>
          </a:xfrm>
          <a:prstGeom prst="rect">
            <a:avLst/>
          </a:prstGeom>
          <a:noFill/>
          <a:ln>
            <a:noFill/>
          </a:ln>
        </p:spPr>
        <p:txBody>
          <a:bodyPr wrap="square">
            <a:spAutoFit/>
          </a:bodyPr>
          <a:lstStyle/>
          <a:p>
            <a:pPr algn="ctr" rtl="1">
              <a:lnSpc>
                <a:spcPct val="120000"/>
              </a:lnSpc>
              <a:defRPr/>
            </a:pPr>
            <a:r>
              <a:rPr lang="fr-FR" sz="23900" b="1" dirty="0">
                <a:solidFill>
                  <a:schemeClr val="bg1"/>
                </a:solidFill>
                <a:latin typeface="Aldhabi" panose="01000000000000000000" pitchFamily="2" charset="-78"/>
                <a:cs typeface="Aldhabi" panose="01000000000000000000" pitchFamily="2" charset="-78"/>
              </a:rPr>
              <a:t>‘‘</a:t>
            </a:r>
            <a:endParaRPr lang="ar-SA" sz="23900" b="1" dirty="0">
              <a:solidFill>
                <a:schemeClr val="bg1"/>
              </a:solidFill>
              <a:latin typeface="Aldhabi" panose="01000000000000000000" pitchFamily="2" charset="-78"/>
              <a:cs typeface="Aldhabi" panose="01000000000000000000" pitchFamily="2" charset="-78"/>
            </a:endParaRPr>
          </a:p>
        </p:txBody>
      </p:sp>
      <p:sp>
        <p:nvSpPr>
          <p:cNvPr id="268" name="ZoneTexte 267">
            <a:extLst>
              <a:ext uri="{FF2B5EF4-FFF2-40B4-BE49-F238E27FC236}">
                <a16:creationId xmlns:a16="http://schemas.microsoft.com/office/drawing/2014/main" id="{A21B9D7B-A87E-DBE2-F723-1BAA8CB74F45}"/>
              </a:ext>
            </a:extLst>
          </p:cNvPr>
          <p:cNvSpPr txBox="1"/>
          <p:nvPr/>
        </p:nvSpPr>
        <p:spPr>
          <a:xfrm>
            <a:off x="7597019" y="5462117"/>
            <a:ext cx="4044908" cy="400110"/>
          </a:xfrm>
          <a:prstGeom prst="rect">
            <a:avLst/>
          </a:prstGeom>
          <a:noFill/>
        </p:spPr>
        <p:txBody>
          <a:bodyPr wrap="square" rtlCol="0">
            <a:spAutoFit/>
          </a:bodyPr>
          <a:lstStyle>
            <a:defPPr>
              <a:defRPr lang="fr-FR"/>
            </a:defPPr>
            <a:lvl1pPr algn="ctr" rtl="1">
              <a:defRPr sz="4000">
                <a:solidFill>
                  <a:schemeClr val="tx1">
                    <a:lumMod val="85000"/>
                    <a:lumOff val="15000"/>
                  </a:schemeClr>
                </a:solidFill>
                <a:latin typeface="Neo Sans Arabic Medium" panose="020B0704030504040204" pitchFamily="34" charset="-78"/>
                <a:cs typeface="Neo Sans Arabic Medium" panose="020B0704030504040204" pitchFamily="34" charset="-78"/>
              </a:defRPr>
            </a:lvl1pPr>
          </a:lstStyle>
          <a:p>
            <a:pPr algn="r"/>
            <a:r>
              <a:rPr lang="ar-DZ" sz="2000" dirty="0">
                <a:solidFill>
                  <a:schemeClr val="bg1"/>
                </a:solidFill>
              </a:rPr>
              <a:t>__________</a:t>
            </a:r>
            <a:endParaRPr lang="ar-SA" sz="2000" dirty="0">
              <a:solidFill>
                <a:schemeClr val="bg1"/>
              </a:solidFill>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5579165" y="3460700"/>
            <a:ext cx="6062762" cy="1977464"/>
          </a:xfrm>
          <a:prstGeom prst="rect">
            <a:avLst/>
          </a:prstGeom>
          <a:noFill/>
        </p:spPr>
        <p:txBody>
          <a:bodyPr wrap="square" rtlCol="1">
            <a:spAutoFit/>
          </a:bodyPr>
          <a:lstStyle/>
          <a:p>
            <a:pPr marL="285750" lvl="0" indent="-285750" algn="r" rtl="1">
              <a:lnSpc>
                <a:spcPct val="150000"/>
              </a:lnSpc>
              <a:buFont typeface="Wingdings" panose="05000000000000000000" pitchFamily="2" charset="2"/>
              <a:buChar char="Ø"/>
            </a:pPr>
            <a:r>
              <a:rPr lang="ar-SA" sz="2800" b="1" dirty="0">
                <a:latin typeface="RB" panose="00000500000000000000" pitchFamily="2" charset="-78"/>
                <a:cs typeface="RB" panose="00000500000000000000" pitchFamily="2" charset="-78"/>
              </a:rPr>
              <a:t>ماذا تعني كلمة حاسب؟</a:t>
            </a:r>
            <a:endParaRPr lang="en-US" sz="28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Ø"/>
            </a:pPr>
            <a:r>
              <a:rPr lang="ar-SA" sz="2800" b="1" dirty="0">
                <a:latin typeface="RB" panose="00000500000000000000" pitchFamily="2" charset="-78"/>
                <a:cs typeface="RB" panose="00000500000000000000" pitchFamily="2" charset="-78"/>
              </a:rPr>
              <a:t>ما الأجزاء الرئيسة للحاسب؟</a:t>
            </a:r>
            <a:endParaRPr lang="en-US" sz="28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Ø"/>
            </a:pPr>
            <a:r>
              <a:rPr lang="ar-SA" sz="2800" b="1" dirty="0">
                <a:latin typeface="RB" panose="00000500000000000000" pitchFamily="2" charset="-78"/>
                <a:cs typeface="RB" panose="00000500000000000000" pitchFamily="2" charset="-78"/>
              </a:rPr>
              <a:t>ما العلاقة بين أجهزة الحاسب وبرامجه؟</a:t>
            </a:r>
            <a:endParaRPr lang="en-US" sz="2800" dirty="0">
              <a:latin typeface="RB" panose="00000500000000000000" pitchFamily="2" charset="-78"/>
              <a:cs typeface="RB" panose="00000500000000000000" pitchFamily="2" charset="-78"/>
            </a:endParaRPr>
          </a:p>
        </p:txBody>
      </p:sp>
      <p:sp>
        <p:nvSpPr>
          <p:cNvPr id="3" name="TextBox 2">
            <a:extLst>
              <a:ext uri="{FF2B5EF4-FFF2-40B4-BE49-F238E27FC236}">
                <a16:creationId xmlns:a16="http://schemas.microsoft.com/office/drawing/2014/main" id="{931FBFC0-3A67-4A94-B02F-6E27B568D26D}"/>
              </a:ext>
            </a:extLst>
          </p:cNvPr>
          <p:cNvSpPr txBox="1"/>
          <p:nvPr/>
        </p:nvSpPr>
        <p:spPr>
          <a:xfrm>
            <a:off x="7186918" y="2552941"/>
            <a:ext cx="4249959" cy="646331"/>
          </a:xfrm>
          <a:prstGeom prst="rect">
            <a:avLst/>
          </a:prstGeom>
          <a:noFill/>
        </p:spPr>
        <p:txBody>
          <a:bodyPr wrap="square" rtlCol="1">
            <a:spAutoFit/>
          </a:bodyPr>
          <a:lstStyle/>
          <a:p>
            <a:pPr algn="ctr"/>
            <a:r>
              <a:rPr lang="ar-DZ" sz="3600" b="1" dirty="0">
                <a:solidFill>
                  <a:schemeClr val="tx1">
                    <a:lumMod val="85000"/>
                    <a:lumOff val="1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أجهزة الحاسب</a:t>
            </a:r>
            <a:endParaRPr lang="ar-SA" sz="3600" b="1" dirty="0">
              <a:solidFill>
                <a:schemeClr val="tx1">
                  <a:lumMod val="85000"/>
                  <a:lumOff val="1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sp>
        <p:nvSpPr>
          <p:cNvPr id="8" name="TextBox 7">
            <a:extLst>
              <a:ext uri="{FF2B5EF4-FFF2-40B4-BE49-F238E27FC236}">
                <a16:creationId xmlns:a16="http://schemas.microsoft.com/office/drawing/2014/main" id="{08DC942A-FE20-43C6-B84F-7E3A7A396F4C}"/>
              </a:ext>
            </a:extLst>
          </p:cNvPr>
          <p:cNvSpPr txBox="1"/>
          <p:nvPr/>
        </p:nvSpPr>
        <p:spPr>
          <a:xfrm>
            <a:off x="5433390" y="1870524"/>
            <a:ext cx="5573858" cy="584775"/>
          </a:xfrm>
          <a:prstGeom prst="rect">
            <a:avLst/>
          </a:prstGeom>
          <a:noFill/>
        </p:spPr>
        <p:txBody>
          <a:bodyPr wrap="square" rtlCol="1">
            <a:spAutoFit/>
          </a:bodyPr>
          <a:lstStyle/>
          <a:p>
            <a:pPr algn="r" rtl="1"/>
            <a:r>
              <a:rPr lang="ar-SA" sz="32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الوحدة الأولى/ الدرس </a:t>
            </a:r>
            <a:r>
              <a:rPr lang="ar-DZ" sz="32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a:t>
            </a:r>
            <a:endParaRPr lang="en-US" sz="3200"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endParaRPr>
          </a:p>
        </p:txBody>
      </p:sp>
      <p:pic>
        <p:nvPicPr>
          <p:cNvPr id="17" name="Image 15">
            <a:extLst>
              <a:ext uri="{FF2B5EF4-FFF2-40B4-BE49-F238E27FC236}">
                <a16:creationId xmlns:a16="http://schemas.microsoft.com/office/drawing/2014/main" id="{B4947414-3D37-453E-8614-5F014344A584}"/>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266413" y="2880010"/>
            <a:ext cx="3108936" cy="3108936"/>
          </a:xfrm>
          <a:prstGeom prst="rect">
            <a:avLst/>
          </a:prstGeom>
        </p:spPr>
      </p:pic>
      <p:pic>
        <p:nvPicPr>
          <p:cNvPr id="18" name="Picture 54">
            <a:extLst>
              <a:ext uri="{FF2B5EF4-FFF2-40B4-BE49-F238E27FC236}">
                <a16:creationId xmlns:a16="http://schemas.microsoft.com/office/drawing/2014/main" id="{101CC3E1-3C6C-41A4-82E2-CD777BE192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61151" y="181668"/>
            <a:ext cx="1093298" cy="830583"/>
          </a:xfrm>
          <a:prstGeom prst="rect">
            <a:avLst/>
          </a:prstGeom>
        </p:spPr>
      </p:pic>
    </p:spTree>
    <p:extLst>
      <p:ext uri="{BB962C8B-B14F-4D97-AF65-F5344CB8AC3E}">
        <p14:creationId xmlns:p14="http://schemas.microsoft.com/office/powerpoint/2010/main" val="19377643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0" dur="50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30" dur="500"/>
                                        <p:tgtEl>
                                          <p:spTgt spid="2">
                                            <p:txEl>
                                              <p:pRg st="2" end="2"/>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8">
                                            <p:txEl>
                                              <p:pRg st="0" end="0"/>
                                            </p:txEl>
                                          </p:spTgt>
                                        </p:tgtEl>
                                        <p:attrNameLst>
                                          <p:attrName>style.visibility</p:attrName>
                                        </p:attrNameLst>
                                      </p:cBhvr>
                                      <p:to>
                                        <p:strVal val="visible"/>
                                      </p:to>
                                    </p:set>
                                    <p:animEffect transition="in" filter="fade">
                                      <p:cBhvr>
                                        <p:cTn id="33" dur="500"/>
                                        <p:tgtEl>
                                          <p:spTgt spid="2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68" grpId="0" build="allAtOnce"/>
      <p:bldP spid="2" grpId="0" uiExpand="1" build="p"/>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239151"/>
            <a:ext cx="12192000" cy="7097151"/>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732629"/>
          </a:xfrm>
          <a:custGeom>
            <a:avLst/>
            <a:gdLst>
              <a:gd name="connsiteX0" fmla="*/ 0 w 11728750"/>
              <a:gd name="connsiteY0" fmla="*/ 177425 h 5732629"/>
              <a:gd name="connsiteX1" fmla="*/ 177425 w 11728750"/>
              <a:gd name="connsiteY1" fmla="*/ 0 h 5732629"/>
              <a:gd name="connsiteX2" fmla="*/ 434834 w 11728750"/>
              <a:gd name="connsiteY2" fmla="*/ 0 h 5732629"/>
              <a:gd name="connsiteX3" fmla="*/ 805983 w 11728750"/>
              <a:gd name="connsiteY3" fmla="*/ 0 h 5732629"/>
              <a:gd name="connsiteX4" fmla="*/ 1518348 w 11728750"/>
              <a:gd name="connsiteY4" fmla="*/ 0 h 5732629"/>
              <a:gd name="connsiteX5" fmla="*/ 1889496 w 11728750"/>
              <a:gd name="connsiteY5" fmla="*/ 0 h 5732629"/>
              <a:gd name="connsiteX6" fmla="*/ 2715601 w 11728750"/>
              <a:gd name="connsiteY6" fmla="*/ 0 h 5732629"/>
              <a:gd name="connsiteX7" fmla="*/ 2973010 w 11728750"/>
              <a:gd name="connsiteY7" fmla="*/ 0 h 5732629"/>
              <a:gd name="connsiteX8" fmla="*/ 3685375 w 11728750"/>
              <a:gd name="connsiteY8" fmla="*/ 0 h 5732629"/>
              <a:gd name="connsiteX9" fmla="*/ 4511480 w 11728750"/>
              <a:gd name="connsiteY9" fmla="*/ 0 h 5732629"/>
              <a:gd name="connsiteX10" fmla="*/ 4768889 w 11728750"/>
              <a:gd name="connsiteY10" fmla="*/ 0 h 5732629"/>
              <a:gd name="connsiteX11" fmla="*/ 5594993 w 11728750"/>
              <a:gd name="connsiteY11" fmla="*/ 0 h 5732629"/>
              <a:gd name="connsiteX12" fmla="*/ 6193619 w 11728750"/>
              <a:gd name="connsiteY12" fmla="*/ 0 h 5732629"/>
              <a:gd name="connsiteX13" fmla="*/ 6792246 w 11728750"/>
              <a:gd name="connsiteY13" fmla="*/ 0 h 5732629"/>
              <a:gd name="connsiteX14" fmla="*/ 7390872 w 11728750"/>
              <a:gd name="connsiteY14" fmla="*/ 0 h 5732629"/>
              <a:gd name="connsiteX15" fmla="*/ 7989498 w 11728750"/>
              <a:gd name="connsiteY15" fmla="*/ 0 h 5732629"/>
              <a:gd name="connsiteX16" fmla="*/ 8474386 w 11728750"/>
              <a:gd name="connsiteY16" fmla="*/ 0 h 5732629"/>
              <a:gd name="connsiteX17" fmla="*/ 9073012 w 11728750"/>
              <a:gd name="connsiteY17" fmla="*/ 0 h 5732629"/>
              <a:gd name="connsiteX18" fmla="*/ 9330421 w 11728750"/>
              <a:gd name="connsiteY18" fmla="*/ 0 h 5732629"/>
              <a:gd name="connsiteX19" fmla="*/ 9701570 w 11728750"/>
              <a:gd name="connsiteY19" fmla="*/ 0 h 5732629"/>
              <a:gd name="connsiteX20" fmla="*/ 10072718 w 11728750"/>
              <a:gd name="connsiteY20" fmla="*/ 0 h 5732629"/>
              <a:gd name="connsiteX21" fmla="*/ 10671344 w 11728750"/>
              <a:gd name="connsiteY21" fmla="*/ 0 h 5732629"/>
              <a:gd name="connsiteX22" fmla="*/ 11551325 w 11728750"/>
              <a:gd name="connsiteY22" fmla="*/ 0 h 5732629"/>
              <a:gd name="connsiteX23" fmla="*/ 11728750 w 11728750"/>
              <a:gd name="connsiteY23" fmla="*/ 177425 h 5732629"/>
              <a:gd name="connsiteX24" fmla="*/ 11728750 w 11728750"/>
              <a:gd name="connsiteY24" fmla="*/ 613623 h 5732629"/>
              <a:gd name="connsiteX25" fmla="*/ 11728750 w 11728750"/>
              <a:gd name="connsiteY25" fmla="*/ 1318709 h 5732629"/>
              <a:gd name="connsiteX26" fmla="*/ 11728750 w 11728750"/>
              <a:gd name="connsiteY26" fmla="*/ 2023796 h 5732629"/>
              <a:gd name="connsiteX27" fmla="*/ 11728750 w 11728750"/>
              <a:gd name="connsiteY27" fmla="*/ 2459993 h 5732629"/>
              <a:gd name="connsiteX28" fmla="*/ 11728750 w 11728750"/>
              <a:gd name="connsiteY28" fmla="*/ 3057524 h 5732629"/>
              <a:gd name="connsiteX29" fmla="*/ 11728750 w 11728750"/>
              <a:gd name="connsiteY29" fmla="*/ 3601278 h 5732629"/>
              <a:gd name="connsiteX30" fmla="*/ 11728750 w 11728750"/>
              <a:gd name="connsiteY30" fmla="*/ 4091253 h 5732629"/>
              <a:gd name="connsiteX31" fmla="*/ 11728750 w 11728750"/>
              <a:gd name="connsiteY31" fmla="*/ 4635006 h 5732629"/>
              <a:gd name="connsiteX32" fmla="*/ 11728750 w 11728750"/>
              <a:gd name="connsiteY32" fmla="*/ 5555204 h 5732629"/>
              <a:gd name="connsiteX33" fmla="*/ 11551325 w 11728750"/>
              <a:gd name="connsiteY33" fmla="*/ 5732629 h 5732629"/>
              <a:gd name="connsiteX34" fmla="*/ 10725221 w 11728750"/>
              <a:gd name="connsiteY34" fmla="*/ 5732629 h 5732629"/>
              <a:gd name="connsiteX35" fmla="*/ 9899116 w 11728750"/>
              <a:gd name="connsiteY35" fmla="*/ 5732629 h 5732629"/>
              <a:gd name="connsiteX36" fmla="*/ 9073012 w 11728750"/>
              <a:gd name="connsiteY36" fmla="*/ 5732629 h 5732629"/>
              <a:gd name="connsiteX37" fmla="*/ 8360647 w 11728750"/>
              <a:gd name="connsiteY37" fmla="*/ 5732629 h 5732629"/>
              <a:gd name="connsiteX38" fmla="*/ 7534542 w 11728750"/>
              <a:gd name="connsiteY38" fmla="*/ 5732629 h 5732629"/>
              <a:gd name="connsiteX39" fmla="*/ 7163394 w 11728750"/>
              <a:gd name="connsiteY39" fmla="*/ 5732629 h 5732629"/>
              <a:gd name="connsiteX40" fmla="*/ 6678507 w 11728750"/>
              <a:gd name="connsiteY40" fmla="*/ 5732629 h 5732629"/>
              <a:gd name="connsiteX41" fmla="*/ 5966141 w 11728750"/>
              <a:gd name="connsiteY41" fmla="*/ 5732629 h 5732629"/>
              <a:gd name="connsiteX42" fmla="*/ 5594993 w 11728750"/>
              <a:gd name="connsiteY42" fmla="*/ 5732629 h 5732629"/>
              <a:gd name="connsiteX43" fmla="*/ 4882628 w 11728750"/>
              <a:gd name="connsiteY43" fmla="*/ 5732629 h 5732629"/>
              <a:gd name="connsiteX44" fmla="*/ 4625219 w 11728750"/>
              <a:gd name="connsiteY44" fmla="*/ 5732629 h 5732629"/>
              <a:gd name="connsiteX45" fmla="*/ 4367809 w 11728750"/>
              <a:gd name="connsiteY45" fmla="*/ 5732629 h 5732629"/>
              <a:gd name="connsiteX46" fmla="*/ 3655444 w 11728750"/>
              <a:gd name="connsiteY46" fmla="*/ 5732629 h 5732629"/>
              <a:gd name="connsiteX47" fmla="*/ 3398035 w 11728750"/>
              <a:gd name="connsiteY47" fmla="*/ 5732629 h 5732629"/>
              <a:gd name="connsiteX48" fmla="*/ 3140625 w 11728750"/>
              <a:gd name="connsiteY48" fmla="*/ 5732629 h 5732629"/>
              <a:gd name="connsiteX49" fmla="*/ 2541999 w 11728750"/>
              <a:gd name="connsiteY49" fmla="*/ 5732629 h 5732629"/>
              <a:gd name="connsiteX50" fmla="*/ 2284590 w 11728750"/>
              <a:gd name="connsiteY50" fmla="*/ 5732629 h 5732629"/>
              <a:gd name="connsiteX51" fmla="*/ 2027180 w 11728750"/>
              <a:gd name="connsiteY51" fmla="*/ 5732629 h 5732629"/>
              <a:gd name="connsiteX52" fmla="*/ 1428554 w 11728750"/>
              <a:gd name="connsiteY52" fmla="*/ 5732629 h 5732629"/>
              <a:gd name="connsiteX53" fmla="*/ 943667 w 11728750"/>
              <a:gd name="connsiteY53" fmla="*/ 5732629 h 5732629"/>
              <a:gd name="connsiteX54" fmla="*/ 177425 w 11728750"/>
              <a:gd name="connsiteY54" fmla="*/ 5732629 h 5732629"/>
              <a:gd name="connsiteX55" fmla="*/ 0 w 11728750"/>
              <a:gd name="connsiteY55" fmla="*/ 5555204 h 5732629"/>
              <a:gd name="connsiteX56" fmla="*/ 0 w 11728750"/>
              <a:gd name="connsiteY56" fmla="*/ 4957673 h 5732629"/>
              <a:gd name="connsiteX57" fmla="*/ 0 w 11728750"/>
              <a:gd name="connsiteY57" fmla="*/ 4467698 h 5732629"/>
              <a:gd name="connsiteX58" fmla="*/ 0 w 11728750"/>
              <a:gd name="connsiteY58" fmla="*/ 3977722 h 5732629"/>
              <a:gd name="connsiteX59" fmla="*/ 0 w 11728750"/>
              <a:gd name="connsiteY59" fmla="*/ 3326413 h 5732629"/>
              <a:gd name="connsiteX60" fmla="*/ 0 w 11728750"/>
              <a:gd name="connsiteY60" fmla="*/ 2675105 h 5732629"/>
              <a:gd name="connsiteX61" fmla="*/ 0 w 11728750"/>
              <a:gd name="connsiteY61" fmla="*/ 2185129 h 5732629"/>
              <a:gd name="connsiteX62" fmla="*/ 0 w 11728750"/>
              <a:gd name="connsiteY62" fmla="*/ 1587598 h 5732629"/>
              <a:gd name="connsiteX63" fmla="*/ 0 w 11728750"/>
              <a:gd name="connsiteY63" fmla="*/ 1043845 h 5732629"/>
              <a:gd name="connsiteX64" fmla="*/ 0 w 11728750"/>
              <a:gd name="connsiteY64" fmla="*/ 177425 h 573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32629" fill="none" extrusionOk="0">
                <a:moveTo>
                  <a:pt x="0" y="177425"/>
                </a:moveTo>
                <a:cubicBezTo>
                  <a:pt x="20141" y="84226"/>
                  <a:pt x="74514" y="5964"/>
                  <a:pt x="177425" y="0"/>
                </a:cubicBezTo>
                <a:cubicBezTo>
                  <a:pt x="302853" y="-22906"/>
                  <a:pt x="335380" y="11549"/>
                  <a:pt x="434834" y="0"/>
                </a:cubicBezTo>
                <a:cubicBezTo>
                  <a:pt x="534288" y="-11549"/>
                  <a:pt x="715265" y="16030"/>
                  <a:pt x="805983" y="0"/>
                </a:cubicBezTo>
                <a:cubicBezTo>
                  <a:pt x="896701" y="-16030"/>
                  <a:pt x="1307154" y="15348"/>
                  <a:pt x="1518348" y="0"/>
                </a:cubicBezTo>
                <a:cubicBezTo>
                  <a:pt x="1729543" y="-15348"/>
                  <a:pt x="1806027" y="16184"/>
                  <a:pt x="1889496" y="0"/>
                </a:cubicBezTo>
                <a:cubicBezTo>
                  <a:pt x="1972965" y="-16184"/>
                  <a:pt x="2501626" y="85111"/>
                  <a:pt x="2715601" y="0"/>
                </a:cubicBezTo>
                <a:cubicBezTo>
                  <a:pt x="2929576" y="-85111"/>
                  <a:pt x="2899072" y="2641"/>
                  <a:pt x="2973010" y="0"/>
                </a:cubicBezTo>
                <a:cubicBezTo>
                  <a:pt x="3046948" y="-2641"/>
                  <a:pt x="3474779" y="5739"/>
                  <a:pt x="3685375" y="0"/>
                </a:cubicBezTo>
                <a:cubicBezTo>
                  <a:pt x="3895971" y="-5739"/>
                  <a:pt x="4111441" y="44846"/>
                  <a:pt x="4511480" y="0"/>
                </a:cubicBezTo>
                <a:cubicBezTo>
                  <a:pt x="4911519" y="-44846"/>
                  <a:pt x="4699904" y="20302"/>
                  <a:pt x="4768889" y="0"/>
                </a:cubicBezTo>
                <a:cubicBezTo>
                  <a:pt x="4837874" y="-20302"/>
                  <a:pt x="5327777" y="99119"/>
                  <a:pt x="5594993" y="0"/>
                </a:cubicBezTo>
                <a:cubicBezTo>
                  <a:pt x="5862209" y="-99119"/>
                  <a:pt x="5899129" y="18970"/>
                  <a:pt x="6193619" y="0"/>
                </a:cubicBezTo>
                <a:cubicBezTo>
                  <a:pt x="6488109" y="-18970"/>
                  <a:pt x="6639986" y="70579"/>
                  <a:pt x="6792246" y="0"/>
                </a:cubicBezTo>
                <a:cubicBezTo>
                  <a:pt x="6944506" y="-70579"/>
                  <a:pt x="7185251" y="34393"/>
                  <a:pt x="7390872" y="0"/>
                </a:cubicBezTo>
                <a:cubicBezTo>
                  <a:pt x="7596493" y="-34393"/>
                  <a:pt x="7789935" y="29647"/>
                  <a:pt x="7989498" y="0"/>
                </a:cubicBezTo>
                <a:cubicBezTo>
                  <a:pt x="8189061" y="-29647"/>
                  <a:pt x="8286211" y="37338"/>
                  <a:pt x="8474386" y="0"/>
                </a:cubicBezTo>
                <a:cubicBezTo>
                  <a:pt x="8662561" y="-37338"/>
                  <a:pt x="8947410" y="53171"/>
                  <a:pt x="9073012" y="0"/>
                </a:cubicBezTo>
                <a:cubicBezTo>
                  <a:pt x="9198614" y="-53171"/>
                  <a:pt x="9203166" y="14880"/>
                  <a:pt x="9330421" y="0"/>
                </a:cubicBezTo>
                <a:cubicBezTo>
                  <a:pt x="9457676" y="-14880"/>
                  <a:pt x="9522968" y="40185"/>
                  <a:pt x="9701570" y="0"/>
                </a:cubicBezTo>
                <a:cubicBezTo>
                  <a:pt x="9880172" y="-40185"/>
                  <a:pt x="9900435" y="19675"/>
                  <a:pt x="10072718" y="0"/>
                </a:cubicBezTo>
                <a:cubicBezTo>
                  <a:pt x="10245001" y="-19675"/>
                  <a:pt x="10537268" y="63012"/>
                  <a:pt x="10671344" y="0"/>
                </a:cubicBezTo>
                <a:cubicBezTo>
                  <a:pt x="10805420" y="-63012"/>
                  <a:pt x="11332676" y="67766"/>
                  <a:pt x="11551325" y="0"/>
                </a:cubicBezTo>
                <a:cubicBezTo>
                  <a:pt x="11645428" y="3147"/>
                  <a:pt x="11748982" y="72898"/>
                  <a:pt x="11728750" y="177425"/>
                </a:cubicBezTo>
                <a:cubicBezTo>
                  <a:pt x="11766274" y="374579"/>
                  <a:pt x="11717393" y="503850"/>
                  <a:pt x="11728750" y="613623"/>
                </a:cubicBezTo>
                <a:cubicBezTo>
                  <a:pt x="11740107" y="723396"/>
                  <a:pt x="11709616" y="1056097"/>
                  <a:pt x="11728750" y="1318709"/>
                </a:cubicBezTo>
                <a:cubicBezTo>
                  <a:pt x="11747884" y="1581321"/>
                  <a:pt x="11692699" y="1776317"/>
                  <a:pt x="11728750" y="2023796"/>
                </a:cubicBezTo>
                <a:cubicBezTo>
                  <a:pt x="11764801" y="2271275"/>
                  <a:pt x="11722439" y="2246827"/>
                  <a:pt x="11728750" y="2459993"/>
                </a:cubicBezTo>
                <a:cubicBezTo>
                  <a:pt x="11735061" y="2673159"/>
                  <a:pt x="11716918" y="2782805"/>
                  <a:pt x="11728750" y="3057524"/>
                </a:cubicBezTo>
                <a:cubicBezTo>
                  <a:pt x="11740582" y="3332243"/>
                  <a:pt x="11728564" y="3397433"/>
                  <a:pt x="11728750" y="3601278"/>
                </a:cubicBezTo>
                <a:cubicBezTo>
                  <a:pt x="11728936" y="3805123"/>
                  <a:pt x="11677225" y="3985735"/>
                  <a:pt x="11728750" y="4091253"/>
                </a:cubicBezTo>
                <a:cubicBezTo>
                  <a:pt x="11780275" y="4196771"/>
                  <a:pt x="11688009" y="4516089"/>
                  <a:pt x="11728750" y="4635006"/>
                </a:cubicBezTo>
                <a:cubicBezTo>
                  <a:pt x="11769491" y="4753923"/>
                  <a:pt x="11661767" y="5199560"/>
                  <a:pt x="11728750" y="5555204"/>
                </a:cubicBezTo>
                <a:cubicBezTo>
                  <a:pt x="11744956" y="5654742"/>
                  <a:pt x="11645609" y="5722659"/>
                  <a:pt x="11551325" y="5732629"/>
                </a:cubicBezTo>
                <a:cubicBezTo>
                  <a:pt x="11163120" y="5792744"/>
                  <a:pt x="11014393" y="5732605"/>
                  <a:pt x="10725221" y="5732629"/>
                </a:cubicBezTo>
                <a:cubicBezTo>
                  <a:pt x="10436049" y="5732653"/>
                  <a:pt x="10269576" y="5732244"/>
                  <a:pt x="9899116" y="5732629"/>
                </a:cubicBezTo>
                <a:cubicBezTo>
                  <a:pt x="9528656" y="5733014"/>
                  <a:pt x="9287236" y="5702070"/>
                  <a:pt x="9073012" y="5732629"/>
                </a:cubicBezTo>
                <a:cubicBezTo>
                  <a:pt x="8858788" y="5763188"/>
                  <a:pt x="8546191" y="5652595"/>
                  <a:pt x="8360647" y="5732629"/>
                </a:cubicBezTo>
                <a:cubicBezTo>
                  <a:pt x="8175104" y="5812663"/>
                  <a:pt x="7748260" y="5649860"/>
                  <a:pt x="7534542" y="5732629"/>
                </a:cubicBezTo>
                <a:cubicBezTo>
                  <a:pt x="7320825" y="5815398"/>
                  <a:pt x="7343836" y="5693799"/>
                  <a:pt x="7163394" y="5732629"/>
                </a:cubicBezTo>
                <a:cubicBezTo>
                  <a:pt x="6982952" y="5771459"/>
                  <a:pt x="6816849" y="5694013"/>
                  <a:pt x="6678507" y="5732629"/>
                </a:cubicBezTo>
                <a:cubicBezTo>
                  <a:pt x="6540165" y="5771245"/>
                  <a:pt x="6124669" y="5658640"/>
                  <a:pt x="5966141" y="5732629"/>
                </a:cubicBezTo>
                <a:cubicBezTo>
                  <a:pt x="5807613" y="5806618"/>
                  <a:pt x="5775087" y="5729848"/>
                  <a:pt x="5594993" y="5732629"/>
                </a:cubicBezTo>
                <a:cubicBezTo>
                  <a:pt x="5414899" y="5735410"/>
                  <a:pt x="5056069" y="5684450"/>
                  <a:pt x="4882628" y="5732629"/>
                </a:cubicBezTo>
                <a:cubicBezTo>
                  <a:pt x="4709188" y="5780808"/>
                  <a:pt x="4688054" y="5704182"/>
                  <a:pt x="4625219" y="5732629"/>
                </a:cubicBezTo>
                <a:cubicBezTo>
                  <a:pt x="4562384" y="5761076"/>
                  <a:pt x="4464647" y="5726575"/>
                  <a:pt x="4367809" y="5732629"/>
                </a:cubicBezTo>
                <a:cubicBezTo>
                  <a:pt x="4270971" y="5738683"/>
                  <a:pt x="3943331" y="5663676"/>
                  <a:pt x="3655444" y="5732629"/>
                </a:cubicBezTo>
                <a:cubicBezTo>
                  <a:pt x="3367558" y="5801582"/>
                  <a:pt x="3450294" y="5723914"/>
                  <a:pt x="3398035" y="5732629"/>
                </a:cubicBezTo>
                <a:cubicBezTo>
                  <a:pt x="3345776" y="5741344"/>
                  <a:pt x="3266356" y="5725382"/>
                  <a:pt x="3140625" y="5732629"/>
                </a:cubicBezTo>
                <a:cubicBezTo>
                  <a:pt x="3014894" y="5739876"/>
                  <a:pt x="2720320" y="5677245"/>
                  <a:pt x="2541999" y="5732629"/>
                </a:cubicBezTo>
                <a:cubicBezTo>
                  <a:pt x="2363678" y="5788013"/>
                  <a:pt x="2381480" y="5716809"/>
                  <a:pt x="2284590" y="5732629"/>
                </a:cubicBezTo>
                <a:cubicBezTo>
                  <a:pt x="2187700" y="5748449"/>
                  <a:pt x="2114947" y="5709870"/>
                  <a:pt x="2027180" y="5732629"/>
                </a:cubicBezTo>
                <a:cubicBezTo>
                  <a:pt x="1939413" y="5755388"/>
                  <a:pt x="1707621" y="5728849"/>
                  <a:pt x="1428554" y="5732629"/>
                </a:cubicBezTo>
                <a:cubicBezTo>
                  <a:pt x="1149487" y="5736409"/>
                  <a:pt x="1085545" y="5716446"/>
                  <a:pt x="943667" y="5732629"/>
                </a:cubicBezTo>
                <a:cubicBezTo>
                  <a:pt x="801789" y="5748812"/>
                  <a:pt x="347210" y="5679305"/>
                  <a:pt x="177425" y="5732629"/>
                </a:cubicBezTo>
                <a:cubicBezTo>
                  <a:pt x="81066" y="5750059"/>
                  <a:pt x="-5256" y="5647127"/>
                  <a:pt x="0" y="5555204"/>
                </a:cubicBezTo>
                <a:cubicBezTo>
                  <a:pt x="-45762" y="5396677"/>
                  <a:pt x="20176" y="5178343"/>
                  <a:pt x="0" y="4957673"/>
                </a:cubicBezTo>
                <a:cubicBezTo>
                  <a:pt x="-20176" y="4737003"/>
                  <a:pt x="43655" y="4591776"/>
                  <a:pt x="0" y="4467698"/>
                </a:cubicBezTo>
                <a:cubicBezTo>
                  <a:pt x="-43655" y="4343621"/>
                  <a:pt x="3092" y="4131808"/>
                  <a:pt x="0" y="3977722"/>
                </a:cubicBezTo>
                <a:cubicBezTo>
                  <a:pt x="-3092" y="3823636"/>
                  <a:pt x="56748" y="3607444"/>
                  <a:pt x="0" y="3326413"/>
                </a:cubicBezTo>
                <a:cubicBezTo>
                  <a:pt x="-56748" y="3045382"/>
                  <a:pt x="52807" y="2931400"/>
                  <a:pt x="0" y="2675105"/>
                </a:cubicBezTo>
                <a:cubicBezTo>
                  <a:pt x="-52807" y="2418810"/>
                  <a:pt x="44175" y="2379954"/>
                  <a:pt x="0" y="2185129"/>
                </a:cubicBezTo>
                <a:cubicBezTo>
                  <a:pt x="-44175" y="1990304"/>
                  <a:pt x="66697" y="1716810"/>
                  <a:pt x="0" y="1587598"/>
                </a:cubicBezTo>
                <a:cubicBezTo>
                  <a:pt x="-66697" y="1458386"/>
                  <a:pt x="14012" y="1242944"/>
                  <a:pt x="0" y="1043845"/>
                </a:cubicBezTo>
                <a:cubicBezTo>
                  <a:pt x="-14012" y="844746"/>
                  <a:pt x="102651" y="434085"/>
                  <a:pt x="0" y="177425"/>
                </a:cubicBezTo>
                <a:close/>
              </a:path>
              <a:path w="11728750" h="5732629" stroke="0" extrusionOk="0">
                <a:moveTo>
                  <a:pt x="0" y="177425"/>
                </a:moveTo>
                <a:cubicBezTo>
                  <a:pt x="-21893" y="89363"/>
                  <a:pt x="85521" y="4719"/>
                  <a:pt x="177425" y="0"/>
                </a:cubicBezTo>
                <a:cubicBezTo>
                  <a:pt x="452865" y="-30783"/>
                  <a:pt x="579322" y="26379"/>
                  <a:pt x="889790" y="0"/>
                </a:cubicBezTo>
                <a:cubicBezTo>
                  <a:pt x="1200259" y="-26379"/>
                  <a:pt x="1241550" y="8615"/>
                  <a:pt x="1374678" y="0"/>
                </a:cubicBezTo>
                <a:cubicBezTo>
                  <a:pt x="1507806" y="-8615"/>
                  <a:pt x="1561461" y="22162"/>
                  <a:pt x="1745826" y="0"/>
                </a:cubicBezTo>
                <a:cubicBezTo>
                  <a:pt x="1930191" y="-22162"/>
                  <a:pt x="1959925" y="21957"/>
                  <a:pt x="2116974" y="0"/>
                </a:cubicBezTo>
                <a:cubicBezTo>
                  <a:pt x="2274023" y="-21957"/>
                  <a:pt x="2513182" y="58692"/>
                  <a:pt x="2829340" y="0"/>
                </a:cubicBezTo>
                <a:cubicBezTo>
                  <a:pt x="3145498" y="-58692"/>
                  <a:pt x="3122652" y="48027"/>
                  <a:pt x="3314227" y="0"/>
                </a:cubicBezTo>
                <a:cubicBezTo>
                  <a:pt x="3505802" y="-48027"/>
                  <a:pt x="3506495" y="9348"/>
                  <a:pt x="3571636" y="0"/>
                </a:cubicBezTo>
                <a:cubicBezTo>
                  <a:pt x="3636777" y="-9348"/>
                  <a:pt x="3816062" y="55309"/>
                  <a:pt x="4056524" y="0"/>
                </a:cubicBezTo>
                <a:cubicBezTo>
                  <a:pt x="4296986" y="-55309"/>
                  <a:pt x="4289614" y="20469"/>
                  <a:pt x="4427672" y="0"/>
                </a:cubicBezTo>
                <a:cubicBezTo>
                  <a:pt x="4565730" y="-20469"/>
                  <a:pt x="4968149" y="65895"/>
                  <a:pt x="5140037" y="0"/>
                </a:cubicBezTo>
                <a:cubicBezTo>
                  <a:pt x="5311926" y="-65895"/>
                  <a:pt x="5308590" y="18373"/>
                  <a:pt x="5397446" y="0"/>
                </a:cubicBezTo>
                <a:cubicBezTo>
                  <a:pt x="5486302" y="-18373"/>
                  <a:pt x="5648917" y="15226"/>
                  <a:pt x="5768595" y="0"/>
                </a:cubicBezTo>
                <a:cubicBezTo>
                  <a:pt x="5888273" y="-15226"/>
                  <a:pt x="6183010" y="63970"/>
                  <a:pt x="6367221" y="0"/>
                </a:cubicBezTo>
                <a:cubicBezTo>
                  <a:pt x="6551432" y="-63970"/>
                  <a:pt x="6556214" y="6253"/>
                  <a:pt x="6624630" y="0"/>
                </a:cubicBezTo>
                <a:cubicBezTo>
                  <a:pt x="6693046" y="-6253"/>
                  <a:pt x="6805448" y="9466"/>
                  <a:pt x="6882040" y="0"/>
                </a:cubicBezTo>
                <a:cubicBezTo>
                  <a:pt x="6958632" y="-9466"/>
                  <a:pt x="7533262" y="44552"/>
                  <a:pt x="7708144" y="0"/>
                </a:cubicBezTo>
                <a:cubicBezTo>
                  <a:pt x="7883026" y="-44552"/>
                  <a:pt x="8148245" y="51729"/>
                  <a:pt x="8420509" y="0"/>
                </a:cubicBezTo>
                <a:cubicBezTo>
                  <a:pt x="8692773" y="-51729"/>
                  <a:pt x="8626012" y="9678"/>
                  <a:pt x="8677919" y="0"/>
                </a:cubicBezTo>
                <a:cubicBezTo>
                  <a:pt x="8729826" y="-9678"/>
                  <a:pt x="9231583" y="84022"/>
                  <a:pt x="9504023" y="0"/>
                </a:cubicBezTo>
                <a:cubicBezTo>
                  <a:pt x="9776463" y="-84022"/>
                  <a:pt x="9976416" y="28386"/>
                  <a:pt x="10102649" y="0"/>
                </a:cubicBezTo>
                <a:cubicBezTo>
                  <a:pt x="10228882" y="-28386"/>
                  <a:pt x="10572178" y="6489"/>
                  <a:pt x="10701276" y="0"/>
                </a:cubicBezTo>
                <a:cubicBezTo>
                  <a:pt x="10830374" y="-6489"/>
                  <a:pt x="11247820" y="52183"/>
                  <a:pt x="11551325" y="0"/>
                </a:cubicBezTo>
                <a:cubicBezTo>
                  <a:pt x="11655740" y="19115"/>
                  <a:pt x="11728606" y="81686"/>
                  <a:pt x="11728750" y="177425"/>
                </a:cubicBezTo>
                <a:cubicBezTo>
                  <a:pt x="11758785" y="329387"/>
                  <a:pt x="11708397" y="590685"/>
                  <a:pt x="11728750" y="774956"/>
                </a:cubicBezTo>
                <a:cubicBezTo>
                  <a:pt x="11749103" y="959227"/>
                  <a:pt x="11666846" y="1133970"/>
                  <a:pt x="11728750" y="1318709"/>
                </a:cubicBezTo>
                <a:cubicBezTo>
                  <a:pt x="11790654" y="1503448"/>
                  <a:pt x="11668398" y="1591343"/>
                  <a:pt x="11728750" y="1862462"/>
                </a:cubicBezTo>
                <a:cubicBezTo>
                  <a:pt x="11789102" y="2133581"/>
                  <a:pt x="11703339" y="2280558"/>
                  <a:pt x="11728750" y="2406216"/>
                </a:cubicBezTo>
                <a:cubicBezTo>
                  <a:pt x="11754161" y="2531874"/>
                  <a:pt x="11712745" y="2648219"/>
                  <a:pt x="11728750" y="2842413"/>
                </a:cubicBezTo>
                <a:cubicBezTo>
                  <a:pt x="11744755" y="3036607"/>
                  <a:pt x="11704912" y="3281068"/>
                  <a:pt x="11728750" y="3547500"/>
                </a:cubicBezTo>
                <a:cubicBezTo>
                  <a:pt x="11752588" y="3813932"/>
                  <a:pt x="11682882" y="3977625"/>
                  <a:pt x="11728750" y="4091253"/>
                </a:cubicBezTo>
                <a:cubicBezTo>
                  <a:pt x="11774618" y="4204881"/>
                  <a:pt x="11695958" y="4343334"/>
                  <a:pt x="11728750" y="4527451"/>
                </a:cubicBezTo>
                <a:cubicBezTo>
                  <a:pt x="11761542" y="4711568"/>
                  <a:pt x="11678831" y="5254590"/>
                  <a:pt x="11728750" y="5555204"/>
                </a:cubicBezTo>
                <a:cubicBezTo>
                  <a:pt x="11739803" y="5656712"/>
                  <a:pt x="11673685" y="5727088"/>
                  <a:pt x="11551325" y="5732629"/>
                </a:cubicBezTo>
                <a:cubicBezTo>
                  <a:pt x="11409556" y="5776515"/>
                  <a:pt x="11186633" y="5705035"/>
                  <a:pt x="11066438" y="5732629"/>
                </a:cubicBezTo>
                <a:cubicBezTo>
                  <a:pt x="10946243" y="5760223"/>
                  <a:pt x="10696823" y="5698532"/>
                  <a:pt x="10581550" y="5732629"/>
                </a:cubicBezTo>
                <a:cubicBezTo>
                  <a:pt x="10466277" y="5766726"/>
                  <a:pt x="10223448" y="5730256"/>
                  <a:pt x="10096663" y="5732629"/>
                </a:cubicBezTo>
                <a:cubicBezTo>
                  <a:pt x="9969878" y="5735002"/>
                  <a:pt x="9806098" y="5702338"/>
                  <a:pt x="9725515" y="5732629"/>
                </a:cubicBezTo>
                <a:cubicBezTo>
                  <a:pt x="9644932" y="5762920"/>
                  <a:pt x="9523673" y="5729185"/>
                  <a:pt x="9354366" y="5732629"/>
                </a:cubicBezTo>
                <a:cubicBezTo>
                  <a:pt x="9185059" y="5736073"/>
                  <a:pt x="8903523" y="5728379"/>
                  <a:pt x="8755740" y="5732629"/>
                </a:cubicBezTo>
                <a:cubicBezTo>
                  <a:pt x="8607957" y="5736879"/>
                  <a:pt x="8489303" y="5674721"/>
                  <a:pt x="8270853" y="5732629"/>
                </a:cubicBezTo>
                <a:cubicBezTo>
                  <a:pt x="8052403" y="5790537"/>
                  <a:pt x="7897083" y="5725988"/>
                  <a:pt x="7672226" y="5732629"/>
                </a:cubicBezTo>
                <a:cubicBezTo>
                  <a:pt x="7447369" y="5739270"/>
                  <a:pt x="7461753" y="5730145"/>
                  <a:pt x="7301078" y="5732629"/>
                </a:cubicBezTo>
                <a:cubicBezTo>
                  <a:pt x="7140403" y="5735113"/>
                  <a:pt x="7045862" y="5689611"/>
                  <a:pt x="6816191" y="5732629"/>
                </a:cubicBezTo>
                <a:cubicBezTo>
                  <a:pt x="6586520" y="5775647"/>
                  <a:pt x="6602984" y="5714942"/>
                  <a:pt x="6445043" y="5732629"/>
                </a:cubicBezTo>
                <a:cubicBezTo>
                  <a:pt x="6287102" y="5750316"/>
                  <a:pt x="6079013" y="5717321"/>
                  <a:pt x="5960155" y="5732629"/>
                </a:cubicBezTo>
                <a:cubicBezTo>
                  <a:pt x="5841297" y="5747937"/>
                  <a:pt x="5682040" y="5684898"/>
                  <a:pt x="5475268" y="5732629"/>
                </a:cubicBezTo>
                <a:cubicBezTo>
                  <a:pt x="5268496" y="5780360"/>
                  <a:pt x="4993733" y="5706306"/>
                  <a:pt x="4649164" y="5732629"/>
                </a:cubicBezTo>
                <a:cubicBezTo>
                  <a:pt x="4304595" y="5758952"/>
                  <a:pt x="4283946" y="5721070"/>
                  <a:pt x="4050537" y="5732629"/>
                </a:cubicBezTo>
                <a:cubicBezTo>
                  <a:pt x="3817128" y="5744188"/>
                  <a:pt x="3627127" y="5639753"/>
                  <a:pt x="3224433" y="5732629"/>
                </a:cubicBezTo>
                <a:cubicBezTo>
                  <a:pt x="2821739" y="5825505"/>
                  <a:pt x="2876593" y="5687805"/>
                  <a:pt x="2625807" y="5732629"/>
                </a:cubicBezTo>
                <a:cubicBezTo>
                  <a:pt x="2375021" y="5777453"/>
                  <a:pt x="2414712" y="5713612"/>
                  <a:pt x="2254658" y="5732629"/>
                </a:cubicBezTo>
                <a:cubicBezTo>
                  <a:pt x="2094604" y="5751646"/>
                  <a:pt x="1725570" y="5710858"/>
                  <a:pt x="1428554" y="5732629"/>
                </a:cubicBezTo>
                <a:cubicBezTo>
                  <a:pt x="1131538" y="5754400"/>
                  <a:pt x="564081" y="5587979"/>
                  <a:pt x="177425" y="5732629"/>
                </a:cubicBezTo>
                <a:cubicBezTo>
                  <a:pt x="78918" y="5716290"/>
                  <a:pt x="561" y="5675610"/>
                  <a:pt x="0" y="5555204"/>
                </a:cubicBezTo>
                <a:cubicBezTo>
                  <a:pt x="-17340" y="5451041"/>
                  <a:pt x="28489" y="5225827"/>
                  <a:pt x="0" y="5065229"/>
                </a:cubicBezTo>
                <a:cubicBezTo>
                  <a:pt x="-28489" y="4904632"/>
                  <a:pt x="46969" y="4672285"/>
                  <a:pt x="0" y="4413920"/>
                </a:cubicBezTo>
                <a:cubicBezTo>
                  <a:pt x="-46969" y="4155555"/>
                  <a:pt x="8159" y="3977597"/>
                  <a:pt x="0" y="3816389"/>
                </a:cubicBezTo>
                <a:cubicBezTo>
                  <a:pt x="-8159" y="3655181"/>
                  <a:pt x="65537" y="3307759"/>
                  <a:pt x="0" y="3111302"/>
                </a:cubicBezTo>
                <a:cubicBezTo>
                  <a:pt x="-65537" y="2914845"/>
                  <a:pt x="53442" y="2644964"/>
                  <a:pt x="0" y="2513771"/>
                </a:cubicBezTo>
                <a:cubicBezTo>
                  <a:pt x="-53442" y="2382578"/>
                  <a:pt x="31445" y="2216099"/>
                  <a:pt x="0" y="2077574"/>
                </a:cubicBezTo>
                <a:cubicBezTo>
                  <a:pt x="-31445" y="1939049"/>
                  <a:pt x="22286" y="1625505"/>
                  <a:pt x="0" y="1480043"/>
                </a:cubicBezTo>
                <a:cubicBezTo>
                  <a:pt x="-22286" y="1334581"/>
                  <a:pt x="64170" y="1087648"/>
                  <a:pt x="0" y="774956"/>
                </a:cubicBezTo>
                <a:cubicBezTo>
                  <a:pt x="-64170" y="462264"/>
                  <a:pt x="24696" y="409778"/>
                  <a:pt x="0" y="177425"/>
                </a:cubicBezTo>
                <a:close/>
              </a:path>
            </a:pathLst>
          </a:custGeom>
          <a:solidFill>
            <a:schemeClr val="bg1"/>
          </a:solidFill>
          <a:ln w="28575">
            <a:solidFill>
              <a:srgbClr val="F1755F"/>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196644"/>
            <a:ext cx="3988905" cy="1272209"/>
          </a:xfrm>
          <a:prstGeom prst="horizontalScroll">
            <a:avLst/>
          </a:prstGeom>
          <a:solidFill>
            <a:schemeClr val="accent2"/>
          </a:solidFill>
          <a:ln>
            <a:solidFill>
              <a:srgbClr val="406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7325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latin typeface="Hanimation Arabic SemiBold" panose="02000703000000000000" pitchFamily="2" charset="-78"/>
                <a:cs typeface="Hanimation Arabic SemiBold" panose="02000703000000000000" pitchFamily="2" charset="-78"/>
              </a:rPr>
              <a:t>قصة</a:t>
            </a:r>
          </a:p>
        </p:txBody>
      </p:sp>
      <p:sp>
        <p:nvSpPr>
          <p:cNvPr id="2" name="TextBox 1">
            <a:extLst>
              <a:ext uri="{FF2B5EF4-FFF2-40B4-BE49-F238E27FC236}">
                <a16:creationId xmlns:a16="http://schemas.microsoft.com/office/drawing/2014/main" id="{BCAF5F2B-4457-4577-8EB4-CD89ED309017}"/>
              </a:ext>
            </a:extLst>
          </p:cNvPr>
          <p:cNvSpPr txBox="1"/>
          <p:nvPr/>
        </p:nvSpPr>
        <p:spPr>
          <a:xfrm>
            <a:off x="442231" y="1436435"/>
            <a:ext cx="11320339" cy="5170646"/>
          </a:xfrm>
          <a:prstGeom prst="rect">
            <a:avLst/>
          </a:prstGeom>
          <a:noFill/>
        </p:spPr>
        <p:txBody>
          <a:bodyPr wrap="square" rtlCol="1">
            <a:spAutoFit/>
          </a:bodyPr>
          <a:lstStyle/>
          <a:p>
            <a:pPr algn="justLow" rtl="1">
              <a:lnSpc>
                <a:spcPct val="200000"/>
              </a:lnSpc>
            </a:pPr>
            <a:r>
              <a:rPr lang="ar-DZ" sz="2400" dirty="0">
                <a:solidFill>
                  <a:schemeClr val="tx1">
                    <a:lumMod val="95000"/>
                    <a:lumOff val="5000"/>
                  </a:schemeClr>
                </a:solidFill>
                <a:latin typeface="RB" panose="00000500000000000000" pitchFamily="2" charset="-78"/>
                <a:cs typeface="RB" panose="00000500000000000000" pitchFamily="2" charset="-78"/>
              </a:rPr>
              <a:t>فِي أَثْنَاءِ إعْدَادِ مَشْرُوعٍ مَدَرَسِيْ، وجدت ميار وأخوها بدر نفسيهما  دَاخِلَ حَاسَبٍ عَجِيب يُشْبِهُ مَدِينَةً رَقْمِيَّة. شَاهَدَا اللَّوْحَةَ الْأُمّ تَرْبِطُ جَمِيعَ الْأَجْزَاءْ، وَوِحدَةُ الْمُعَالَجَةِ الْمَرْكَزِيَّة تُنَفِّذُ الْأَوَامِرَ بِسُرْعَةْ، وَذَاكِرَةَ الْوُصُولِ العَشْوَائِي تَحْفَظُ الْمَعْلُومَاتْ مُؤَقَّتًا، بَيْنَمَا يُخَزِّنُ الْقُرْصُ الصَّلْبُ الْمِلَفَاتِ بِشَكْلٍ دَائِمْ. ثُمَّ تَعَرَّفَا عَلَى أَنْوَاعِ الحَوَاسِيب، وَأَجْهِزَةِ الْإِدْخَالْ مِثْلَ لَوْحَةِ الْمَفَاتِيحِ وَالْفَأْرَةْ. وَأَجْهِزَةِ الْإِخْرَاجْ مِثْلَ الشَّاشَةِ وَالطَّابِعَة. وَأَجْهِزَةُ التَّخْزِينْ كَالذَّاكِرَةِ </a:t>
            </a:r>
            <a:r>
              <a:rPr lang="ar-DZ" sz="2400" dirty="0" err="1">
                <a:solidFill>
                  <a:schemeClr val="tx1">
                    <a:lumMod val="95000"/>
                    <a:lumOff val="5000"/>
                  </a:schemeClr>
                </a:solidFill>
                <a:latin typeface="RB" panose="00000500000000000000" pitchFamily="2" charset="-78"/>
                <a:cs typeface="RB" panose="00000500000000000000" pitchFamily="2" charset="-78"/>
              </a:rPr>
              <a:t>الْفِلاشِيَّة</a:t>
            </a:r>
            <a:r>
              <a:rPr lang="ar-DZ" sz="2400" dirty="0">
                <a:solidFill>
                  <a:schemeClr val="tx1">
                    <a:lumMod val="95000"/>
                    <a:lumOff val="5000"/>
                  </a:schemeClr>
                </a:solidFill>
                <a:latin typeface="RB" panose="00000500000000000000" pitchFamily="2" charset="-78"/>
                <a:cs typeface="RB" panose="00000500000000000000" pitchFamily="2" charset="-78"/>
              </a:rPr>
              <a:t>. وَعِنْدَ انْتِهَاءِ الْمُغَامَرَةْ. أَدْرَكَا أَنَّ كُلَّ مُكَوِّنٍ فِي الْحَاسِبْ يُؤَدِّي دَوْرًا مُهِمًا، وَأَنَّ تَعَاوُنَ هَذِهِ الْأَجْزَاءْ هُوَ سِرُّ كَفَاءَةِ عَمَلِ الْحَاسِبْ.</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267199" y="372174"/>
            <a:ext cx="3709107" cy="76944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scene3d>
              <a:camera prst="orthographicFront"/>
              <a:lightRig rig="soft" dir="t">
                <a:rot lat="0" lon="0" rev="15600000"/>
              </a:lightRig>
            </a:scene3d>
            <a:sp3d extrusionH="57150" prstMaterial="softEdge">
              <a:bevelT w="25400" h="38100"/>
            </a:sp3d>
          </a:bodyPr>
          <a:lstStyle/>
          <a:p>
            <a:pPr algn="ctr" rtl="1">
              <a:lnSpc>
                <a:spcPct val="150000"/>
              </a:lnSpc>
              <a:spcAft>
                <a:spcPts val="800"/>
              </a:spcAft>
            </a:pPr>
            <a:r>
              <a:rPr lang="ar-SA" sz="3200" b="1" dirty="0">
                <a:ln/>
                <a:solidFill>
                  <a:schemeClr val="bg1"/>
                </a:solidFill>
                <a:latin typeface="DG 3asomy" panose="00000800000000000000" pitchFamily="2" charset="-78"/>
                <a:cs typeface="DG 3asomy" panose="00000800000000000000" pitchFamily="2" charset="-78"/>
              </a:rPr>
              <a:t>الحاسب العجيب</a:t>
            </a:r>
          </a:p>
        </p:txBody>
      </p:sp>
      <p:pic>
        <p:nvPicPr>
          <p:cNvPr id="12" name="Picture 54">
            <a:extLst>
              <a:ext uri="{FF2B5EF4-FFF2-40B4-BE49-F238E27FC236}">
                <a16:creationId xmlns:a16="http://schemas.microsoft.com/office/drawing/2014/main" id="{A475C557-09DC-41D5-9B1C-8341365863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26640" y="-141050"/>
            <a:ext cx="1093297" cy="830583"/>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239151"/>
            <a:ext cx="12192000" cy="7097151"/>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732629"/>
          </a:xfrm>
          <a:custGeom>
            <a:avLst/>
            <a:gdLst>
              <a:gd name="connsiteX0" fmla="*/ 0 w 11728750"/>
              <a:gd name="connsiteY0" fmla="*/ 177425 h 5732629"/>
              <a:gd name="connsiteX1" fmla="*/ 177425 w 11728750"/>
              <a:gd name="connsiteY1" fmla="*/ 0 h 5732629"/>
              <a:gd name="connsiteX2" fmla="*/ 434834 w 11728750"/>
              <a:gd name="connsiteY2" fmla="*/ 0 h 5732629"/>
              <a:gd name="connsiteX3" fmla="*/ 805983 w 11728750"/>
              <a:gd name="connsiteY3" fmla="*/ 0 h 5732629"/>
              <a:gd name="connsiteX4" fmla="*/ 1518348 w 11728750"/>
              <a:gd name="connsiteY4" fmla="*/ 0 h 5732629"/>
              <a:gd name="connsiteX5" fmla="*/ 1889496 w 11728750"/>
              <a:gd name="connsiteY5" fmla="*/ 0 h 5732629"/>
              <a:gd name="connsiteX6" fmla="*/ 2715601 w 11728750"/>
              <a:gd name="connsiteY6" fmla="*/ 0 h 5732629"/>
              <a:gd name="connsiteX7" fmla="*/ 2973010 w 11728750"/>
              <a:gd name="connsiteY7" fmla="*/ 0 h 5732629"/>
              <a:gd name="connsiteX8" fmla="*/ 3685375 w 11728750"/>
              <a:gd name="connsiteY8" fmla="*/ 0 h 5732629"/>
              <a:gd name="connsiteX9" fmla="*/ 4511480 w 11728750"/>
              <a:gd name="connsiteY9" fmla="*/ 0 h 5732629"/>
              <a:gd name="connsiteX10" fmla="*/ 4768889 w 11728750"/>
              <a:gd name="connsiteY10" fmla="*/ 0 h 5732629"/>
              <a:gd name="connsiteX11" fmla="*/ 5594993 w 11728750"/>
              <a:gd name="connsiteY11" fmla="*/ 0 h 5732629"/>
              <a:gd name="connsiteX12" fmla="*/ 6193619 w 11728750"/>
              <a:gd name="connsiteY12" fmla="*/ 0 h 5732629"/>
              <a:gd name="connsiteX13" fmla="*/ 6792246 w 11728750"/>
              <a:gd name="connsiteY13" fmla="*/ 0 h 5732629"/>
              <a:gd name="connsiteX14" fmla="*/ 7390872 w 11728750"/>
              <a:gd name="connsiteY14" fmla="*/ 0 h 5732629"/>
              <a:gd name="connsiteX15" fmla="*/ 7989498 w 11728750"/>
              <a:gd name="connsiteY15" fmla="*/ 0 h 5732629"/>
              <a:gd name="connsiteX16" fmla="*/ 8474386 w 11728750"/>
              <a:gd name="connsiteY16" fmla="*/ 0 h 5732629"/>
              <a:gd name="connsiteX17" fmla="*/ 9073012 w 11728750"/>
              <a:gd name="connsiteY17" fmla="*/ 0 h 5732629"/>
              <a:gd name="connsiteX18" fmla="*/ 9330421 w 11728750"/>
              <a:gd name="connsiteY18" fmla="*/ 0 h 5732629"/>
              <a:gd name="connsiteX19" fmla="*/ 9701570 w 11728750"/>
              <a:gd name="connsiteY19" fmla="*/ 0 h 5732629"/>
              <a:gd name="connsiteX20" fmla="*/ 10072718 w 11728750"/>
              <a:gd name="connsiteY20" fmla="*/ 0 h 5732629"/>
              <a:gd name="connsiteX21" fmla="*/ 10671344 w 11728750"/>
              <a:gd name="connsiteY21" fmla="*/ 0 h 5732629"/>
              <a:gd name="connsiteX22" fmla="*/ 11551325 w 11728750"/>
              <a:gd name="connsiteY22" fmla="*/ 0 h 5732629"/>
              <a:gd name="connsiteX23" fmla="*/ 11728750 w 11728750"/>
              <a:gd name="connsiteY23" fmla="*/ 177425 h 5732629"/>
              <a:gd name="connsiteX24" fmla="*/ 11728750 w 11728750"/>
              <a:gd name="connsiteY24" fmla="*/ 613623 h 5732629"/>
              <a:gd name="connsiteX25" fmla="*/ 11728750 w 11728750"/>
              <a:gd name="connsiteY25" fmla="*/ 1318709 h 5732629"/>
              <a:gd name="connsiteX26" fmla="*/ 11728750 w 11728750"/>
              <a:gd name="connsiteY26" fmla="*/ 2023796 h 5732629"/>
              <a:gd name="connsiteX27" fmla="*/ 11728750 w 11728750"/>
              <a:gd name="connsiteY27" fmla="*/ 2459993 h 5732629"/>
              <a:gd name="connsiteX28" fmla="*/ 11728750 w 11728750"/>
              <a:gd name="connsiteY28" fmla="*/ 3057524 h 5732629"/>
              <a:gd name="connsiteX29" fmla="*/ 11728750 w 11728750"/>
              <a:gd name="connsiteY29" fmla="*/ 3601278 h 5732629"/>
              <a:gd name="connsiteX30" fmla="*/ 11728750 w 11728750"/>
              <a:gd name="connsiteY30" fmla="*/ 4091253 h 5732629"/>
              <a:gd name="connsiteX31" fmla="*/ 11728750 w 11728750"/>
              <a:gd name="connsiteY31" fmla="*/ 4635006 h 5732629"/>
              <a:gd name="connsiteX32" fmla="*/ 11728750 w 11728750"/>
              <a:gd name="connsiteY32" fmla="*/ 5555204 h 5732629"/>
              <a:gd name="connsiteX33" fmla="*/ 11551325 w 11728750"/>
              <a:gd name="connsiteY33" fmla="*/ 5732629 h 5732629"/>
              <a:gd name="connsiteX34" fmla="*/ 10725221 w 11728750"/>
              <a:gd name="connsiteY34" fmla="*/ 5732629 h 5732629"/>
              <a:gd name="connsiteX35" fmla="*/ 9899116 w 11728750"/>
              <a:gd name="connsiteY35" fmla="*/ 5732629 h 5732629"/>
              <a:gd name="connsiteX36" fmla="*/ 9073012 w 11728750"/>
              <a:gd name="connsiteY36" fmla="*/ 5732629 h 5732629"/>
              <a:gd name="connsiteX37" fmla="*/ 8360647 w 11728750"/>
              <a:gd name="connsiteY37" fmla="*/ 5732629 h 5732629"/>
              <a:gd name="connsiteX38" fmla="*/ 7534542 w 11728750"/>
              <a:gd name="connsiteY38" fmla="*/ 5732629 h 5732629"/>
              <a:gd name="connsiteX39" fmla="*/ 7163394 w 11728750"/>
              <a:gd name="connsiteY39" fmla="*/ 5732629 h 5732629"/>
              <a:gd name="connsiteX40" fmla="*/ 6678507 w 11728750"/>
              <a:gd name="connsiteY40" fmla="*/ 5732629 h 5732629"/>
              <a:gd name="connsiteX41" fmla="*/ 5966141 w 11728750"/>
              <a:gd name="connsiteY41" fmla="*/ 5732629 h 5732629"/>
              <a:gd name="connsiteX42" fmla="*/ 5594993 w 11728750"/>
              <a:gd name="connsiteY42" fmla="*/ 5732629 h 5732629"/>
              <a:gd name="connsiteX43" fmla="*/ 4882628 w 11728750"/>
              <a:gd name="connsiteY43" fmla="*/ 5732629 h 5732629"/>
              <a:gd name="connsiteX44" fmla="*/ 4625219 w 11728750"/>
              <a:gd name="connsiteY44" fmla="*/ 5732629 h 5732629"/>
              <a:gd name="connsiteX45" fmla="*/ 4367809 w 11728750"/>
              <a:gd name="connsiteY45" fmla="*/ 5732629 h 5732629"/>
              <a:gd name="connsiteX46" fmla="*/ 3655444 w 11728750"/>
              <a:gd name="connsiteY46" fmla="*/ 5732629 h 5732629"/>
              <a:gd name="connsiteX47" fmla="*/ 3398035 w 11728750"/>
              <a:gd name="connsiteY47" fmla="*/ 5732629 h 5732629"/>
              <a:gd name="connsiteX48" fmla="*/ 3140625 w 11728750"/>
              <a:gd name="connsiteY48" fmla="*/ 5732629 h 5732629"/>
              <a:gd name="connsiteX49" fmla="*/ 2541999 w 11728750"/>
              <a:gd name="connsiteY49" fmla="*/ 5732629 h 5732629"/>
              <a:gd name="connsiteX50" fmla="*/ 2284590 w 11728750"/>
              <a:gd name="connsiteY50" fmla="*/ 5732629 h 5732629"/>
              <a:gd name="connsiteX51" fmla="*/ 2027180 w 11728750"/>
              <a:gd name="connsiteY51" fmla="*/ 5732629 h 5732629"/>
              <a:gd name="connsiteX52" fmla="*/ 1428554 w 11728750"/>
              <a:gd name="connsiteY52" fmla="*/ 5732629 h 5732629"/>
              <a:gd name="connsiteX53" fmla="*/ 943667 w 11728750"/>
              <a:gd name="connsiteY53" fmla="*/ 5732629 h 5732629"/>
              <a:gd name="connsiteX54" fmla="*/ 177425 w 11728750"/>
              <a:gd name="connsiteY54" fmla="*/ 5732629 h 5732629"/>
              <a:gd name="connsiteX55" fmla="*/ 0 w 11728750"/>
              <a:gd name="connsiteY55" fmla="*/ 5555204 h 5732629"/>
              <a:gd name="connsiteX56" fmla="*/ 0 w 11728750"/>
              <a:gd name="connsiteY56" fmla="*/ 4957673 h 5732629"/>
              <a:gd name="connsiteX57" fmla="*/ 0 w 11728750"/>
              <a:gd name="connsiteY57" fmla="*/ 4467698 h 5732629"/>
              <a:gd name="connsiteX58" fmla="*/ 0 w 11728750"/>
              <a:gd name="connsiteY58" fmla="*/ 3977722 h 5732629"/>
              <a:gd name="connsiteX59" fmla="*/ 0 w 11728750"/>
              <a:gd name="connsiteY59" fmla="*/ 3326413 h 5732629"/>
              <a:gd name="connsiteX60" fmla="*/ 0 w 11728750"/>
              <a:gd name="connsiteY60" fmla="*/ 2675105 h 5732629"/>
              <a:gd name="connsiteX61" fmla="*/ 0 w 11728750"/>
              <a:gd name="connsiteY61" fmla="*/ 2185129 h 5732629"/>
              <a:gd name="connsiteX62" fmla="*/ 0 w 11728750"/>
              <a:gd name="connsiteY62" fmla="*/ 1587598 h 5732629"/>
              <a:gd name="connsiteX63" fmla="*/ 0 w 11728750"/>
              <a:gd name="connsiteY63" fmla="*/ 1043845 h 5732629"/>
              <a:gd name="connsiteX64" fmla="*/ 0 w 11728750"/>
              <a:gd name="connsiteY64" fmla="*/ 177425 h 573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32629" fill="none" extrusionOk="0">
                <a:moveTo>
                  <a:pt x="0" y="177425"/>
                </a:moveTo>
                <a:cubicBezTo>
                  <a:pt x="20141" y="84226"/>
                  <a:pt x="74514" y="5964"/>
                  <a:pt x="177425" y="0"/>
                </a:cubicBezTo>
                <a:cubicBezTo>
                  <a:pt x="302853" y="-22906"/>
                  <a:pt x="335380" y="11549"/>
                  <a:pt x="434834" y="0"/>
                </a:cubicBezTo>
                <a:cubicBezTo>
                  <a:pt x="534288" y="-11549"/>
                  <a:pt x="715265" y="16030"/>
                  <a:pt x="805983" y="0"/>
                </a:cubicBezTo>
                <a:cubicBezTo>
                  <a:pt x="896701" y="-16030"/>
                  <a:pt x="1307154" y="15348"/>
                  <a:pt x="1518348" y="0"/>
                </a:cubicBezTo>
                <a:cubicBezTo>
                  <a:pt x="1729543" y="-15348"/>
                  <a:pt x="1806027" y="16184"/>
                  <a:pt x="1889496" y="0"/>
                </a:cubicBezTo>
                <a:cubicBezTo>
                  <a:pt x="1972965" y="-16184"/>
                  <a:pt x="2501626" y="85111"/>
                  <a:pt x="2715601" y="0"/>
                </a:cubicBezTo>
                <a:cubicBezTo>
                  <a:pt x="2929576" y="-85111"/>
                  <a:pt x="2899072" y="2641"/>
                  <a:pt x="2973010" y="0"/>
                </a:cubicBezTo>
                <a:cubicBezTo>
                  <a:pt x="3046948" y="-2641"/>
                  <a:pt x="3474779" y="5739"/>
                  <a:pt x="3685375" y="0"/>
                </a:cubicBezTo>
                <a:cubicBezTo>
                  <a:pt x="3895971" y="-5739"/>
                  <a:pt x="4111441" y="44846"/>
                  <a:pt x="4511480" y="0"/>
                </a:cubicBezTo>
                <a:cubicBezTo>
                  <a:pt x="4911519" y="-44846"/>
                  <a:pt x="4699904" y="20302"/>
                  <a:pt x="4768889" y="0"/>
                </a:cubicBezTo>
                <a:cubicBezTo>
                  <a:pt x="4837874" y="-20302"/>
                  <a:pt x="5327777" y="99119"/>
                  <a:pt x="5594993" y="0"/>
                </a:cubicBezTo>
                <a:cubicBezTo>
                  <a:pt x="5862209" y="-99119"/>
                  <a:pt x="5899129" y="18970"/>
                  <a:pt x="6193619" y="0"/>
                </a:cubicBezTo>
                <a:cubicBezTo>
                  <a:pt x="6488109" y="-18970"/>
                  <a:pt x="6639986" y="70579"/>
                  <a:pt x="6792246" y="0"/>
                </a:cubicBezTo>
                <a:cubicBezTo>
                  <a:pt x="6944506" y="-70579"/>
                  <a:pt x="7185251" y="34393"/>
                  <a:pt x="7390872" y="0"/>
                </a:cubicBezTo>
                <a:cubicBezTo>
                  <a:pt x="7596493" y="-34393"/>
                  <a:pt x="7789935" y="29647"/>
                  <a:pt x="7989498" y="0"/>
                </a:cubicBezTo>
                <a:cubicBezTo>
                  <a:pt x="8189061" y="-29647"/>
                  <a:pt x="8286211" y="37338"/>
                  <a:pt x="8474386" y="0"/>
                </a:cubicBezTo>
                <a:cubicBezTo>
                  <a:pt x="8662561" y="-37338"/>
                  <a:pt x="8947410" y="53171"/>
                  <a:pt x="9073012" y="0"/>
                </a:cubicBezTo>
                <a:cubicBezTo>
                  <a:pt x="9198614" y="-53171"/>
                  <a:pt x="9203166" y="14880"/>
                  <a:pt x="9330421" y="0"/>
                </a:cubicBezTo>
                <a:cubicBezTo>
                  <a:pt x="9457676" y="-14880"/>
                  <a:pt x="9522968" y="40185"/>
                  <a:pt x="9701570" y="0"/>
                </a:cubicBezTo>
                <a:cubicBezTo>
                  <a:pt x="9880172" y="-40185"/>
                  <a:pt x="9900435" y="19675"/>
                  <a:pt x="10072718" y="0"/>
                </a:cubicBezTo>
                <a:cubicBezTo>
                  <a:pt x="10245001" y="-19675"/>
                  <a:pt x="10537268" y="63012"/>
                  <a:pt x="10671344" y="0"/>
                </a:cubicBezTo>
                <a:cubicBezTo>
                  <a:pt x="10805420" y="-63012"/>
                  <a:pt x="11332676" y="67766"/>
                  <a:pt x="11551325" y="0"/>
                </a:cubicBezTo>
                <a:cubicBezTo>
                  <a:pt x="11645428" y="3147"/>
                  <a:pt x="11748982" y="72898"/>
                  <a:pt x="11728750" y="177425"/>
                </a:cubicBezTo>
                <a:cubicBezTo>
                  <a:pt x="11766274" y="374579"/>
                  <a:pt x="11717393" y="503850"/>
                  <a:pt x="11728750" y="613623"/>
                </a:cubicBezTo>
                <a:cubicBezTo>
                  <a:pt x="11740107" y="723396"/>
                  <a:pt x="11709616" y="1056097"/>
                  <a:pt x="11728750" y="1318709"/>
                </a:cubicBezTo>
                <a:cubicBezTo>
                  <a:pt x="11747884" y="1581321"/>
                  <a:pt x="11692699" y="1776317"/>
                  <a:pt x="11728750" y="2023796"/>
                </a:cubicBezTo>
                <a:cubicBezTo>
                  <a:pt x="11764801" y="2271275"/>
                  <a:pt x="11722439" y="2246827"/>
                  <a:pt x="11728750" y="2459993"/>
                </a:cubicBezTo>
                <a:cubicBezTo>
                  <a:pt x="11735061" y="2673159"/>
                  <a:pt x="11716918" y="2782805"/>
                  <a:pt x="11728750" y="3057524"/>
                </a:cubicBezTo>
                <a:cubicBezTo>
                  <a:pt x="11740582" y="3332243"/>
                  <a:pt x="11728564" y="3397433"/>
                  <a:pt x="11728750" y="3601278"/>
                </a:cubicBezTo>
                <a:cubicBezTo>
                  <a:pt x="11728936" y="3805123"/>
                  <a:pt x="11677225" y="3985735"/>
                  <a:pt x="11728750" y="4091253"/>
                </a:cubicBezTo>
                <a:cubicBezTo>
                  <a:pt x="11780275" y="4196771"/>
                  <a:pt x="11688009" y="4516089"/>
                  <a:pt x="11728750" y="4635006"/>
                </a:cubicBezTo>
                <a:cubicBezTo>
                  <a:pt x="11769491" y="4753923"/>
                  <a:pt x="11661767" y="5199560"/>
                  <a:pt x="11728750" y="5555204"/>
                </a:cubicBezTo>
                <a:cubicBezTo>
                  <a:pt x="11744956" y="5654742"/>
                  <a:pt x="11645609" y="5722659"/>
                  <a:pt x="11551325" y="5732629"/>
                </a:cubicBezTo>
                <a:cubicBezTo>
                  <a:pt x="11163120" y="5792744"/>
                  <a:pt x="11014393" y="5732605"/>
                  <a:pt x="10725221" y="5732629"/>
                </a:cubicBezTo>
                <a:cubicBezTo>
                  <a:pt x="10436049" y="5732653"/>
                  <a:pt x="10269576" y="5732244"/>
                  <a:pt x="9899116" y="5732629"/>
                </a:cubicBezTo>
                <a:cubicBezTo>
                  <a:pt x="9528656" y="5733014"/>
                  <a:pt x="9287236" y="5702070"/>
                  <a:pt x="9073012" y="5732629"/>
                </a:cubicBezTo>
                <a:cubicBezTo>
                  <a:pt x="8858788" y="5763188"/>
                  <a:pt x="8546191" y="5652595"/>
                  <a:pt x="8360647" y="5732629"/>
                </a:cubicBezTo>
                <a:cubicBezTo>
                  <a:pt x="8175104" y="5812663"/>
                  <a:pt x="7748260" y="5649860"/>
                  <a:pt x="7534542" y="5732629"/>
                </a:cubicBezTo>
                <a:cubicBezTo>
                  <a:pt x="7320825" y="5815398"/>
                  <a:pt x="7343836" y="5693799"/>
                  <a:pt x="7163394" y="5732629"/>
                </a:cubicBezTo>
                <a:cubicBezTo>
                  <a:pt x="6982952" y="5771459"/>
                  <a:pt x="6816849" y="5694013"/>
                  <a:pt x="6678507" y="5732629"/>
                </a:cubicBezTo>
                <a:cubicBezTo>
                  <a:pt x="6540165" y="5771245"/>
                  <a:pt x="6124669" y="5658640"/>
                  <a:pt x="5966141" y="5732629"/>
                </a:cubicBezTo>
                <a:cubicBezTo>
                  <a:pt x="5807613" y="5806618"/>
                  <a:pt x="5775087" y="5729848"/>
                  <a:pt x="5594993" y="5732629"/>
                </a:cubicBezTo>
                <a:cubicBezTo>
                  <a:pt x="5414899" y="5735410"/>
                  <a:pt x="5056069" y="5684450"/>
                  <a:pt x="4882628" y="5732629"/>
                </a:cubicBezTo>
                <a:cubicBezTo>
                  <a:pt x="4709188" y="5780808"/>
                  <a:pt x="4688054" y="5704182"/>
                  <a:pt x="4625219" y="5732629"/>
                </a:cubicBezTo>
                <a:cubicBezTo>
                  <a:pt x="4562384" y="5761076"/>
                  <a:pt x="4464647" y="5726575"/>
                  <a:pt x="4367809" y="5732629"/>
                </a:cubicBezTo>
                <a:cubicBezTo>
                  <a:pt x="4270971" y="5738683"/>
                  <a:pt x="3943331" y="5663676"/>
                  <a:pt x="3655444" y="5732629"/>
                </a:cubicBezTo>
                <a:cubicBezTo>
                  <a:pt x="3367558" y="5801582"/>
                  <a:pt x="3450294" y="5723914"/>
                  <a:pt x="3398035" y="5732629"/>
                </a:cubicBezTo>
                <a:cubicBezTo>
                  <a:pt x="3345776" y="5741344"/>
                  <a:pt x="3266356" y="5725382"/>
                  <a:pt x="3140625" y="5732629"/>
                </a:cubicBezTo>
                <a:cubicBezTo>
                  <a:pt x="3014894" y="5739876"/>
                  <a:pt x="2720320" y="5677245"/>
                  <a:pt x="2541999" y="5732629"/>
                </a:cubicBezTo>
                <a:cubicBezTo>
                  <a:pt x="2363678" y="5788013"/>
                  <a:pt x="2381480" y="5716809"/>
                  <a:pt x="2284590" y="5732629"/>
                </a:cubicBezTo>
                <a:cubicBezTo>
                  <a:pt x="2187700" y="5748449"/>
                  <a:pt x="2114947" y="5709870"/>
                  <a:pt x="2027180" y="5732629"/>
                </a:cubicBezTo>
                <a:cubicBezTo>
                  <a:pt x="1939413" y="5755388"/>
                  <a:pt x="1707621" y="5728849"/>
                  <a:pt x="1428554" y="5732629"/>
                </a:cubicBezTo>
                <a:cubicBezTo>
                  <a:pt x="1149487" y="5736409"/>
                  <a:pt x="1085545" y="5716446"/>
                  <a:pt x="943667" y="5732629"/>
                </a:cubicBezTo>
                <a:cubicBezTo>
                  <a:pt x="801789" y="5748812"/>
                  <a:pt x="347210" y="5679305"/>
                  <a:pt x="177425" y="5732629"/>
                </a:cubicBezTo>
                <a:cubicBezTo>
                  <a:pt x="81066" y="5750059"/>
                  <a:pt x="-5256" y="5647127"/>
                  <a:pt x="0" y="5555204"/>
                </a:cubicBezTo>
                <a:cubicBezTo>
                  <a:pt x="-45762" y="5396677"/>
                  <a:pt x="20176" y="5178343"/>
                  <a:pt x="0" y="4957673"/>
                </a:cubicBezTo>
                <a:cubicBezTo>
                  <a:pt x="-20176" y="4737003"/>
                  <a:pt x="43655" y="4591776"/>
                  <a:pt x="0" y="4467698"/>
                </a:cubicBezTo>
                <a:cubicBezTo>
                  <a:pt x="-43655" y="4343621"/>
                  <a:pt x="3092" y="4131808"/>
                  <a:pt x="0" y="3977722"/>
                </a:cubicBezTo>
                <a:cubicBezTo>
                  <a:pt x="-3092" y="3823636"/>
                  <a:pt x="56748" y="3607444"/>
                  <a:pt x="0" y="3326413"/>
                </a:cubicBezTo>
                <a:cubicBezTo>
                  <a:pt x="-56748" y="3045382"/>
                  <a:pt x="52807" y="2931400"/>
                  <a:pt x="0" y="2675105"/>
                </a:cubicBezTo>
                <a:cubicBezTo>
                  <a:pt x="-52807" y="2418810"/>
                  <a:pt x="44175" y="2379954"/>
                  <a:pt x="0" y="2185129"/>
                </a:cubicBezTo>
                <a:cubicBezTo>
                  <a:pt x="-44175" y="1990304"/>
                  <a:pt x="66697" y="1716810"/>
                  <a:pt x="0" y="1587598"/>
                </a:cubicBezTo>
                <a:cubicBezTo>
                  <a:pt x="-66697" y="1458386"/>
                  <a:pt x="14012" y="1242944"/>
                  <a:pt x="0" y="1043845"/>
                </a:cubicBezTo>
                <a:cubicBezTo>
                  <a:pt x="-14012" y="844746"/>
                  <a:pt x="102651" y="434085"/>
                  <a:pt x="0" y="177425"/>
                </a:cubicBezTo>
                <a:close/>
              </a:path>
              <a:path w="11728750" h="5732629" stroke="0" extrusionOk="0">
                <a:moveTo>
                  <a:pt x="0" y="177425"/>
                </a:moveTo>
                <a:cubicBezTo>
                  <a:pt x="-21893" y="89363"/>
                  <a:pt x="85521" y="4719"/>
                  <a:pt x="177425" y="0"/>
                </a:cubicBezTo>
                <a:cubicBezTo>
                  <a:pt x="452865" y="-30783"/>
                  <a:pt x="579322" y="26379"/>
                  <a:pt x="889790" y="0"/>
                </a:cubicBezTo>
                <a:cubicBezTo>
                  <a:pt x="1200259" y="-26379"/>
                  <a:pt x="1241550" y="8615"/>
                  <a:pt x="1374678" y="0"/>
                </a:cubicBezTo>
                <a:cubicBezTo>
                  <a:pt x="1507806" y="-8615"/>
                  <a:pt x="1561461" y="22162"/>
                  <a:pt x="1745826" y="0"/>
                </a:cubicBezTo>
                <a:cubicBezTo>
                  <a:pt x="1930191" y="-22162"/>
                  <a:pt x="1959925" y="21957"/>
                  <a:pt x="2116974" y="0"/>
                </a:cubicBezTo>
                <a:cubicBezTo>
                  <a:pt x="2274023" y="-21957"/>
                  <a:pt x="2513182" y="58692"/>
                  <a:pt x="2829340" y="0"/>
                </a:cubicBezTo>
                <a:cubicBezTo>
                  <a:pt x="3145498" y="-58692"/>
                  <a:pt x="3122652" y="48027"/>
                  <a:pt x="3314227" y="0"/>
                </a:cubicBezTo>
                <a:cubicBezTo>
                  <a:pt x="3505802" y="-48027"/>
                  <a:pt x="3506495" y="9348"/>
                  <a:pt x="3571636" y="0"/>
                </a:cubicBezTo>
                <a:cubicBezTo>
                  <a:pt x="3636777" y="-9348"/>
                  <a:pt x="3816062" y="55309"/>
                  <a:pt x="4056524" y="0"/>
                </a:cubicBezTo>
                <a:cubicBezTo>
                  <a:pt x="4296986" y="-55309"/>
                  <a:pt x="4289614" y="20469"/>
                  <a:pt x="4427672" y="0"/>
                </a:cubicBezTo>
                <a:cubicBezTo>
                  <a:pt x="4565730" y="-20469"/>
                  <a:pt x="4968149" y="65895"/>
                  <a:pt x="5140037" y="0"/>
                </a:cubicBezTo>
                <a:cubicBezTo>
                  <a:pt x="5311926" y="-65895"/>
                  <a:pt x="5308590" y="18373"/>
                  <a:pt x="5397446" y="0"/>
                </a:cubicBezTo>
                <a:cubicBezTo>
                  <a:pt x="5486302" y="-18373"/>
                  <a:pt x="5648917" y="15226"/>
                  <a:pt x="5768595" y="0"/>
                </a:cubicBezTo>
                <a:cubicBezTo>
                  <a:pt x="5888273" y="-15226"/>
                  <a:pt x="6183010" y="63970"/>
                  <a:pt x="6367221" y="0"/>
                </a:cubicBezTo>
                <a:cubicBezTo>
                  <a:pt x="6551432" y="-63970"/>
                  <a:pt x="6556214" y="6253"/>
                  <a:pt x="6624630" y="0"/>
                </a:cubicBezTo>
                <a:cubicBezTo>
                  <a:pt x="6693046" y="-6253"/>
                  <a:pt x="6805448" y="9466"/>
                  <a:pt x="6882040" y="0"/>
                </a:cubicBezTo>
                <a:cubicBezTo>
                  <a:pt x="6958632" y="-9466"/>
                  <a:pt x="7533262" y="44552"/>
                  <a:pt x="7708144" y="0"/>
                </a:cubicBezTo>
                <a:cubicBezTo>
                  <a:pt x="7883026" y="-44552"/>
                  <a:pt x="8148245" y="51729"/>
                  <a:pt x="8420509" y="0"/>
                </a:cubicBezTo>
                <a:cubicBezTo>
                  <a:pt x="8692773" y="-51729"/>
                  <a:pt x="8626012" y="9678"/>
                  <a:pt x="8677919" y="0"/>
                </a:cubicBezTo>
                <a:cubicBezTo>
                  <a:pt x="8729826" y="-9678"/>
                  <a:pt x="9231583" y="84022"/>
                  <a:pt x="9504023" y="0"/>
                </a:cubicBezTo>
                <a:cubicBezTo>
                  <a:pt x="9776463" y="-84022"/>
                  <a:pt x="9976416" y="28386"/>
                  <a:pt x="10102649" y="0"/>
                </a:cubicBezTo>
                <a:cubicBezTo>
                  <a:pt x="10228882" y="-28386"/>
                  <a:pt x="10572178" y="6489"/>
                  <a:pt x="10701276" y="0"/>
                </a:cubicBezTo>
                <a:cubicBezTo>
                  <a:pt x="10830374" y="-6489"/>
                  <a:pt x="11247820" y="52183"/>
                  <a:pt x="11551325" y="0"/>
                </a:cubicBezTo>
                <a:cubicBezTo>
                  <a:pt x="11655740" y="19115"/>
                  <a:pt x="11728606" y="81686"/>
                  <a:pt x="11728750" y="177425"/>
                </a:cubicBezTo>
                <a:cubicBezTo>
                  <a:pt x="11758785" y="329387"/>
                  <a:pt x="11708397" y="590685"/>
                  <a:pt x="11728750" y="774956"/>
                </a:cubicBezTo>
                <a:cubicBezTo>
                  <a:pt x="11749103" y="959227"/>
                  <a:pt x="11666846" y="1133970"/>
                  <a:pt x="11728750" y="1318709"/>
                </a:cubicBezTo>
                <a:cubicBezTo>
                  <a:pt x="11790654" y="1503448"/>
                  <a:pt x="11668398" y="1591343"/>
                  <a:pt x="11728750" y="1862462"/>
                </a:cubicBezTo>
                <a:cubicBezTo>
                  <a:pt x="11789102" y="2133581"/>
                  <a:pt x="11703339" y="2280558"/>
                  <a:pt x="11728750" y="2406216"/>
                </a:cubicBezTo>
                <a:cubicBezTo>
                  <a:pt x="11754161" y="2531874"/>
                  <a:pt x="11712745" y="2648219"/>
                  <a:pt x="11728750" y="2842413"/>
                </a:cubicBezTo>
                <a:cubicBezTo>
                  <a:pt x="11744755" y="3036607"/>
                  <a:pt x="11704912" y="3281068"/>
                  <a:pt x="11728750" y="3547500"/>
                </a:cubicBezTo>
                <a:cubicBezTo>
                  <a:pt x="11752588" y="3813932"/>
                  <a:pt x="11682882" y="3977625"/>
                  <a:pt x="11728750" y="4091253"/>
                </a:cubicBezTo>
                <a:cubicBezTo>
                  <a:pt x="11774618" y="4204881"/>
                  <a:pt x="11695958" y="4343334"/>
                  <a:pt x="11728750" y="4527451"/>
                </a:cubicBezTo>
                <a:cubicBezTo>
                  <a:pt x="11761542" y="4711568"/>
                  <a:pt x="11678831" y="5254590"/>
                  <a:pt x="11728750" y="5555204"/>
                </a:cubicBezTo>
                <a:cubicBezTo>
                  <a:pt x="11739803" y="5656712"/>
                  <a:pt x="11673685" y="5727088"/>
                  <a:pt x="11551325" y="5732629"/>
                </a:cubicBezTo>
                <a:cubicBezTo>
                  <a:pt x="11409556" y="5776515"/>
                  <a:pt x="11186633" y="5705035"/>
                  <a:pt x="11066438" y="5732629"/>
                </a:cubicBezTo>
                <a:cubicBezTo>
                  <a:pt x="10946243" y="5760223"/>
                  <a:pt x="10696823" y="5698532"/>
                  <a:pt x="10581550" y="5732629"/>
                </a:cubicBezTo>
                <a:cubicBezTo>
                  <a:pt x="10466277" y="5766726"/>
                  <a:pt x="10223448" y="5730256"/>
                  <a:pt x="10096663" y="5732629"/>
                </a:cubicBezTo>
                <a:cubicBezTo>
                  <a:pt x="9969878" y="5735002"/>
                  <a:pt x="9806098" y="5702338"/>
                  <a:pt x="9725515" y="5732629"/>
                </a:cubicBezTo>
                <a:cubicBezTo>
                  <a:pt x="9644932" y="5762920"/>
                  <a:pt x="9523673" y="5729185"/>
                  <a:pt x="9354366" y="5732629"/>
                </a:cubicBezTo>
                <a:cubicBezTo>
                  <a:pt x="9185059" y="5736073"/>
                  <a:pt x="8903523" y="5728379"/>
                  <a:pt x="8755740" y="5732629"/>
                </a:cubicBezTo>
                <a:cubicBezTo>
                  <a:pt x="8607957" y="5736879"/>
                  <a:pt x="8489303" y="5674721"/>
                  <a:pt x="8270853" y="5732629"/>
                </a:cubicBezTo>
                <a:cubicBezTo>
                  <a:pt x="8052403" y="5790537"/>
                  <a:pt x="7897083" y="5725988"/>
                  <a:pt x="7672226" y="5732629"/>
                </a:cubicBezTo>
                <a:cubicBezTo>
                  <a:pt x="7447369" y="5739270"/>
                  <a:pt x="7461753" y="5730145"/>
                  <a:pt x="7301078" y="5732629"/>
                </a:cubicBezTo>
                <a:cubicBezTo>
                  <a:pt x="7140403" y="5735113"/>
                  <a:pt x="7045862" y="5689611"/>
                  <a:pt x="6816191" y="5732629"/>
                </a:cubicBezTo>
                <a:cubicBezTo>
                  <a:pt x="6586520" y="5775647"/>
                  <a:pt x="6602984" y="5714942"/>
                  <a:pt x="6445043" y="5732629"/>
                </a:cubicBezTo>
                <a:cubicBezTo>
                  <a:pt x="6287102" y="5750316"/>
                  <a:pt x="6079013" y="5717321"/>
                  <a:pt x="5960155" y="5732629"/>
                </a:cubicBezTo>
                <a:cubicBezTo>
                  <a:pt x="5841297" y="5747937"/>
                  <a:pt x="5682040" y="5684898"/>
                  <a:pt x="5475268" y="5732629"/>
                </a:cubicBezTo>
                <a:cubicBezTo>
                  <a:pt x="5268496" y="5780360"/>
                  <a:pt x="4993733" y="5706306"/>
                  <a:pt x="4649164" y="5732629"/>
                </a:cubicBezTo>
                <a:cubicBezTo>
                  <a:pt x="4304595" y="5758952"/>
                  <a:pt x="4283946" y="5721070"/>
                  <a:pt x="4050537" y="5732629"/>
                </a:cubicBezTo>
                <a:cubicBezTo>
                  <a:pt x="3817128" y="5744188"/>
                  <a:pt x="3627127" y="5639753"/>
                  <a:pt x="3224433" y="5732629"/>
                </a:cubicBezTo>
                <a:cubicBezTo>
                  <a:pt x="2821739" y="5825505"/>
                  <a:pt x="2876593" y="5687805"/>
                  <a:pt x="2625807" y="5732629"/>
                </a:cubicBezTo>
                <a:cubicBezTo>
                  <a:pt x="2375021" y="5777453"/>
                  <a:pt x="2414712" y="5713612"/>
                  <a:pt x="2254658" y="5732629"/>
                </a:cubicBezTo>
                <a:cubicBezTo>
                  <a:pt x="2094604" y="5751646"/>
                  <a:pt x="1725570" y="5710858"/>
                  <a:pt x="1428554" y="5732629"/>
                </a:cubicBezTo>
                <a:cubicBezTo>
                  <a:pt x="1131538" y="5754400"/>
                  <a:pt x="564081" y="5587979"/>
                  <a:pt x="177425" y="5732629"/>
                </a:cubicBezTo>
                <a:cubicBezTo>
                  <a:pt x="78918" y="5716290"/>
                  <a:pt x="561" y="5675610"/>
                  <a:pt x="0" y="5555204"/>
                </a:cubicBezTo>
                <a:cubicBezTo>
                  <a:pt x="-17340" y="5451041"/>
                  <a:pt x="28489" y="5225827"/>
                  <a:pt x="0" y="5065229"/>
                </a:cubicBezTo>
                <a:cubicBezTo>
                  <a:pt x="-28489" y="4904632"/>
                  <a:pt x="46969" y="4672285"/>
                  <a:pt x="0" y="4413920"/>
                </a:cubicBezTo>
                <a:cubicBezTo>
                  <a:pt x="-46969" y="4155555"/>
                  <a:pt x="8159" y="3977597"/>
                  <a:pt x="0" y="3816389"/>
                </a:cubicBezTo>
                <a:cubicBezTo>
                  <a:pt x="-8159" y="3655181"/>
                  <a:pt x="65537" y="3307759"/>
                  <a:pt x="0" y="3111302"/>
                </a:cubicBezTo>
                <a:cubicBezTo>
                  <a:pt x="-65537" y="2914845"/>
                  <a:pt x="53442" y="2644964"/>
                  <a:pt x="0" y="2513771"/>
                </a:cubicBezTo>
                <a:cubicBezTo>
                  <a:pt x="-53442" y="2382578"/>
                  <a:pt x="31445" y="2216099"/>
                  <a:pt x="0" y="2077574"/>
                </a:cubicBezTo>
                <a:cubicBezTo>
                  <a:pt x="-31445" y="1939049"/>
                  <a:pt x="22286" y="1625505"/>
                  <a:pt x="0" y="1480043"/>
                </a:cubicBezTo>
                <a:cubicBezTo>
                  <a:pt x="-22286" y="1334581"/>
                  <a:pt x="64170" y="1087648"/>
                  <a:pt x="0" y="774956"/>
                </a:cubicBezTo>
                <a:cubicBezTo>
                  <a:pt x="-64170" y="462264"/>
                  <a:pt x="24696" y="409778"/>
                  <a:pt x="0" y="177425"/>
                </a:cubicBezTo>
                <a:close/>
              </a:path>
            </a:pathLst>
          </a:custGeom>
          <a:solidFill>
            <a:schemeClr val="bg1"/>
          </a:solidFill>
          <a:ln w="28575">
            <a:solidFill>
              <a:srgbClr val="F1755F"/>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196644"/>
            <a:ext cx="3988905" cy="1272209"/>
          </a:xfrm>
          <a:prstGeom prst="horizontalScroll">
            <a:avLst/>
          </a:prstGeom>
          <a:solidFill>
            <a:schemeClr val="accent2"/>
          </a:solidFill>
          <a:ln>
            <a:solidFill>
              <a:srgbClr val="406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791114" y="79513"/>
            <a:ext cx="1503489" cy="87325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latin typeface="Hanimation Arabic SemiBold" panose="02000703000000000000" pitchFamily="2" charset="-78"/>
                <a:cs typeface="Hanimation Arabic SemiBold" panose="02000703000000000000" pitchFamily="2" charset="-78"/>
              </a:rPr>
              <a:t>قصة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331131" y="363148"/>
            <a:ext cx="3709107" cy="76944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scene3d>
              <a:camera prst="orthographicFront"/>
              <a:lightRig rig="soft" dir="t">
                <a:rot lat="0" lon="0" rev="15600000"/>
              </a:lightRig>
            </a:scene3d>
            <a:sp3d extrusionH="57150" prstMaterial="softEdge">
              <a:bevelT w="25400" h="38100"/>
            </a:sp3d>
          </a:bodyPr>
          <a:lstStyle/>
          <a:p>
            <a:pPr algn="ctr" rtl="1">
              <a:lnSpc>
                <a:spcPct val="150000"/>
              </a:lnSpc>
              <a:spcAft>
                <a:spcPts val="800"/>
              </a:spcAft>
            </a:pPr>
            <a:r>
              <a:rPr lang="ar-SA" sz="3200" b="1" dirty="0">
                <a:ln/>
                <a:solidFill>
                  <a:schemeClr val="bg1"/>
                </a:solidFill>
                <a:latin typeface="DG 3asomy" panose="00000800000000000000" pitchFamily="2" charset="-78"/>
                <a:cs typeface="DG 3asomy" panose="00000800000000000000" pitchFamily="2" charset="-78"/>
              </a:rPr>
              <a:t>الحاسب العجيب</a:t>
            </a:r>
          </a:p>
        </p:txBody>
      </p:sp>
      <p:pic>
        <p:nvPicPr>
          <p:cNvPr id="12" name="Picture 54">
            <a:extLst>
              <a:ext uri="{FF2B5EF4-FFF2-40B4-BE49-F238E27FC236}">
                <a16:creationId xmlns:a16="http://schemas.microsoft.com/office/drawing/2014/main" id="{A475C557-09DC-41D5-9B1C-8341365863B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26640" y="-141050"/>
            <a:ext cx="1093297" cy="830583"/>
          </a:xfrm>
          <a:prstGeom prst="rect">
            <a:avLst/>
          </a:prstGeom>
        </p:spPr>
      </p:pic>
      <p:pic>
        <p:nvPicPr>
          <p:cNvPr id="2" name="Online Media 1" title="قصة 1626">
            <a:hlinkClick r:id="" action="ppaction://media"/>
            <a:extLst>
              <a:ext uri="{FF2B5EF4-FFF2-40B4-BE49-F238E27FC236}">
                <a16:creationId xmlns:a16="http://schemas.microsoft.com/office/drawing/2014/main" id="{97AAB599-24C9-4AC7-AE2E-08B56C2246AC}"/>
              </a:ext>
            </a:extLst>
          </p:cNvPr>
          <p:cNvPicPr>
            <a:picLocks noRot="1" noChangeAspect="1"/>
          </p:cNvPicPr>
          <p:nvPr>
            <a:videoFile r:link="rId1"/>
          </p:nvPr>
        </p:nvPicPr>
        <p:blipFill>
          <a:blip r:embed="rId8"/>
          <a:stretch>
            <a:fillRect/>
          </a:stretch>
        </p:blipFill>
        <p:spPr>
          <a:xfrm>
            <a:off x="2368822" y="1809872"/>
            <a:ext cx="7633724" cy="431305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Placeholder 8">
            <a:hlinkClick r:id="rId9"/>
            <a:extLst>
              <a:ext uri="{FF2B5EF4-FFF2-40B4-BE49-F238E27FC236}">
                <a16:creationId xmlns:a16="http://schemas.microsoft.com/office/drawing/2014/main" id="{59D21B0D-0CA0-4D00-9923-23D613DE9B3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81385" y="3277945"/>
            <a:ext cx="1093297" cy="1094158"/>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spTree>
    <p:extLst>
      <p:ext uri="{BB962C8B-B14F-4D97-AF65-F5344CB8AC3E}">
        <p14:creationId xmlns:p14="http://schemas.microsoft.com/office/powerpoint/2010/main" val="34874169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322D83CC-57C8-4244-A77A-554B9F524B08}"/>
              </a:ext>
            </a:extLst>
          </p:cNvPr>
          <p:cNvSpPr>
            <a:spLocks/>
          </p:cNvSpPr>
          <p:nvPr/>
        </p:nvSpPr>
        <p:spPr bwMode="auto">
          <a:xfrm>
            <a:off x="5205788" y="0"/>
            <a:ext cx="6809623" cy="4300180"/>
          </a:xfrm>
          <a:custGeom>
            <a:avLst/>
            <a:gdLst>
              <a:gd name="connsiteX0" fmla="*/ 1805387 w 6809623"/>
              <a:gd name="connsiteY0" fmla="*/ 0 h 4300180"/>
              <a:gd name="connsiteX1" fmla="*/ 6809623 w 6809623"/>
              <a:gd name="connsiteY1" fmla="*/ 0 h 4300180"/>
              <a:gd name="connsiteX2" fmla="*/ 6676205 w 6809623"/>
              <a:gd name="connsiteY2" fmla="*/ 133107 h 4300180"/>
              <a:gd name="connsiteX3" fmla="*/ 3020588 w 6809623"/>
              <a:gd name="connsiteY3" fmla="*/ 3780189 h 4300180"/>
              <a:gd name="connsiteX4" fmla="*/ 520617 w 6809623"/>
              <a:gd name="connsiteY4" fmla="*/ 3780189 h 4300180"/>
              <a:gd name="connsiteX5" fmla="*/ 520617 w 6809623"/>
              <a:gd name="connsiteY5" fmla="*/ 1283226 h 4300180"/>
              <a:gd name="connsiteX6" fmla="*/ 1655077 w 6809623"/>
              <a:gd name="connsiteY6" fmla="*/ 150130 h 430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9623" h="4300180">
                <a:moveTo>
                  <a:pt x="1805387" y="0"/>
                </a:moveTo>
                <a:lnTo>
                  <a:pt x="6809623" y="0"/>
                </a:lnTo>
                <a:lnTo>
                  <a:pt x="6676205" y="133107"/>
                </a:lnTo>
                <a:cubicBezTo>
                  <a:pt x="3020588" y="3780189"/>
                  <a:pt x="3020588" y="3780189"/>
                  <a:pt x="3020588" y="3780189"/>
                </a:cubicBezTo>
                <a:cubicBezTo>
                  <a:pt x="2331460" y="4473511"/>
                  <a:pt x="1209744" y="4473511"/>
                  <a:pt x="520617" y="3780189"/>
                </a:cubicBezTo>
                <a:cubicBezTo>
                  <a:pt x="-173539" y="3091892"/>
                  <a:pt x="-173539" y="1971524"/>
                  <a:pt x="520617" y="1283226"/>
                </a:cubicBezTo>
                <a:cubicBezTo>
                  <a:pt x="936545" y="867798"/>
                  <a:pt x="1313480" y="491316"/>
                  <a:pt x="1655077" y="15013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 name="Freeform: Shape 16">
            <a:extLst>
              <a:ext uri="{FF2B5EF4-FFF2-40B4-BE49-F238E27FC236}">
                <a16:creationId xmlns:a16="http://schemas.microsoft.com/office/drawing/2014/main" id="{4C384A96-2220-4190-BAD3-FB5CB87ABDDD}"/>
              </a:ext>
            </a:extLst>
          </p:cNvPr>
          <p:cNvSpPr>
            <a:spLocks/>
          </p:cNvSpPr>
          <p:nvPr/>
        </p:nvSpPr>
        <p:spPr bwMode="auto">
          <a:xfrm>
            <a:off x="8000487" y="2126019"/>
            <a:ext cx="5657583" cy="4595456"/>
          </a:xfrm>
          <a:custGeom>
            <a:avLst/>
            <a:gdLst>
              <a:gd name="connsiteX0" fmla="*/ 2101020 w 5657583"/>
              <a:gd name="connsiteY0" fmla="*/ 0 h 4595456"/>
              <a:gd name="connsiteX1" fmla="*/ 5657583 w 5657583"/>
              <a:gd name="connsiteY1" fmla="*/ 0 h 4595456"/>
              <a:gd name="connsiteX2" fmla="*/ 5657583 w 5657583"/>
              <a:gd name="connsiteY2" fmla="*/ 1444628 h 4595456"/>
              <a:gd name="connsiteX3" fmla="*/ 5443421 w 5657583"/>
              <a:gd name="connsiteY3" fmla="*/ 1658290 h 4595456"/>
              <a:gd name="connsiteX4" fmla="*/ 3020588 w 5657583"/>
              <a:gd name="connsiteY4" fmla="*/ 4075465 h 4595456"/>
              <a:gd name="connsiteX5" fmla="*/ 520618 w 5657583"/>
              <a:gd name="connsiteY5" fmla="*/ 4075465 h 4595456"/>
              <a:gd name="connsiteX6" fmla="*/ 520618 w 5657583"/>
              <a:gd name="connsiteY6" fmla="*/ 1578502 h 4595456"/>
              <a:gd name="connsiteX7" fmla="*/ 1985031 w 5657583"/>
              <a:gd name="connsiteY7" fmla="*/ 115849 h 4595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7583" h="4595456">
                <a:moveTo>
                  <a:pt x="2101020" y="0"/>
                </a:moveTo>
                <a:lnTo>
                  <a:pt x="5657583" y="0"/>
                </a:lnTo>
                <a:lnTo>
                  <a:pt x="5657583" y="1444628"/>
                </a:lnTo>
                <a:lnTo>
                  <a:pt x="5443421" y="1658290"/>
                </a:lnTo>
                <a:cubicBezTo>
                  <a:pt x="3020588" y="4075465"/>
                  <a:pt x="3020588" y="4075465"/>
                  <a:pt x="3020588" y="4075465"/>
                </a:cubicBezTo>
                <a:cubicBezTo>
                  <a:pt x="2331461" y="4768787"/>
                  <a:pt x="1209744" y="4768787"/>
                  <a:pt x="520618" y="4075465"/>
                </a:cubicBezTo>
                <a:cubicBezTo>
                  <a:pt x="-173539" y="3387168"/>
                  <a:pt x="-173539" y="2266800"/>
                  <a:pt x="520618" y="1578502"/>
                </a:cubicBezTo>
                <a:cubicBezTo>
                  <a:pt x="1075189" y="1024598"/>
                  <a:pt x="1560438" y="539932"/>
                  <a:pt x="1985031" y="115849"/>
                </a:cubicBezTo>
                <a:close/>
              </a:path>
            </a:pathLst>
          </a:custGeom>
          <a:solidFill>
            <a:schemeClr val="accent2">
              <a:alpha val="2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Slide Number Placeholder 1">
            <a:extLst>
              <a:ext uri="{FF2B5EF4-FFF2-40B4-BE49-F238E27FC236}">
                <a16:creationId xmlns:a16="http://schemas.microsoft.com/office/drawing/2014/main" id="{A58A4676-8043-4634-B544-81DBFCA5151F}"/>
              </a:ext>
            </a:extLst>
          </p:cNvPr>
          <p:cNvSpPr>
            <a:spLocks noGrp="1"/>
          </p:cNvSpPr>
          <p:nvPr>
            <p:ph type="sldNum" sz="quarter" idx="11"/>
          </p:nvPr>
        </p:nvSpPr>
        <p:spPr/>
        <p:txBody>
          <a:bodyPr/>
          <a:lstStyle/>
          <a:p>
            <a:fld id="{EC3C1908-F36C-497F-A384-B39F0F8EB8D1}" type="slidenum">
              <a:rPr lang="en-US" smtClean="0"/>
              <a:pPr/>
              <a:t>8</a:t>
            </a:fld>
            <a:endParaRPr lang="en-US"/>
          </a:p>
        </p:txBody>
      </p:sp>
      <p:sp>
        <p:nvSpPr>
          <p:cNvPr id="6" name="TextBox 5">
            <a:extLst>
              <a:ext uri="{FF2B5EF4-FFF2-40B4-BE49-F238E27FC236}">
                <a16:creationId xmlns:a16="http://schemas.microsoft.com/office/drawing/2014/main" id="{38DE69B1-1A49-4521-8878-4FCD206CF731}"/>
              </a:ext>
            </a:extLst>
          </p:cNvPr>
          <p:cNvSpPr txBox="1"/>
          <p:nvPr/>
        </p:nvSpPr>
        <p:spPr>
          <a:xfrm>
            <a:off x="8804661" y="3205874"/>
            <a:ext cx="2197986"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4800" b="1" dirty="0">
                <a:latin typeface="RB" panose="00000500000000000000" pitchFamily="2" charset="-78"/>
                <a:cs typeface="RB" panose="00000500000000000000" pitchFamily="2" charset="-78"/>
              </a:rPr>
              <a:t>النشاط الإثرائي</a:t>
            </a:r>
          </a:p>
        </p:txBody>
      </p:sp>
      <p:pic>
        <p:nvPicPr>
          <p:cNvPr id="9" name="Picture 8">
            <a:hlinkClick r:id="rId3"/>
            <a:extLst>
              <a:ext uri="{FF2B5EF4-FFF2-40B4-BE49-F238E27FC236}">
                <a16:creationId xmlns:a16="http://schemas.microsoft.com/office/drawing/2014/main" id="{BAC62F8F-7CF0-4523-A025-364703320CB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77388" y="5346078"/>
            <a:ext cx="1261303" cy="1261303"/>
          </a:xfrm>
          <a:prstGeom prst="ellipse">
            <a:avLst/>
          </a:prstGeom>
        </p:spPr>
      </p:pic>
      <p:pic>
        <p:nvPicPr>
          <p:cNvPr id="10" name="وسائط عبر الإنترنت 9" title="تعريف الحاسب ومكوناته الأساسية شرح مبسط للمبتدئين تماماً">
            <a:hlinkClick r:id="" action="ppaction://media"/>
            <a:extLst>
              <a:ext uri="{FF2B5EF4-FFF2-40B4-BE49-F238E27FC236}">
                <a16:creationId xmlns:a16="http://schemas.microsoft.com/office/drawing/2014/main" id="{5CB8A46E-0D7F-2A8F-4EF6-2F5E9DAC029D}"/>
              </a:ext>
            </a:extLst>
          </p:cNvPr>
          <p:cNvPicPr>
            <a:picLocks noRot="1" noChangeAspect="1"/>
          </p:cNvPicPr>
          <p:nvPr>
            <a:videoFile r:link="rId1"/>
          </p:nvPr>
        </p:nvPicPr>
        <p:blipFill>
          <a:blip r:embed="rId5"/>
          <a:stretch>
            <a:fillRect/>
          </a:stretch>
        </p:blipFill>
        <p:spPr>
          <a:xfrm>
            <a:off x="2509935" y="536743"/>
            <a:ext cx="3248074" cy="57530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54">
            <a:extLst>
              <a:ext uri="{FF2B5EF4-FFF2-40B4-BE49-F238E27FC236}">
                <a16:creationId xmlns:a16="http://schemas.microsoft.com/office/drawing/2014/main" id="{8A7ADC61-9BE4-42FA-8B7F-6FFB10966AE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1265157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10"/>
                </p:tgtEl>
              </p:cMediaNode>
            </p:video>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p:spPr>
        <p:style>
          <a:lnRef idx="1">
            <a:schemeClr val="accent2"/>
          </a:lnRef>
          <a:fillRef idx="0">
            <a:schemeClr val="accent2"/>
          </a:fillRef>
          <a:effectRef idx="0">
            <a:schemeClr val="accent2"/>
          </a:effectRef>
          <a:fontRef idx="minor">
            <a:schemeClr val="tx1"/>
          </a:fontRef>
        </p:style>
      </p:cxnSp>
      <p:sp>
        <p:nvSpPr>
          <p:cNvPr id="4" name="ZoneTexte 74">
            <a:extLst>
              <a:ext uri="{FF2B5EF4-FFF2-40B4-BE49-F238E27FC236}">
                <a16:creationId xmlns:a16="http://schemas.microsoft.com/office/drawing/2014/main" id="{D2DA6883-7E83-4329-8C84-E32A455447EB}"/>
              </a:ext>
            </a:extLst>
          </p:cNvPr>
          <p:cNvSpPr txBox="1"/>
          <p:nvPr/>
        </p:nvSpPr>
        <p:spPr>
          <a:xfrm>
            <a:off x="6921305" y="455468"/>
            <a:ext cx="4771931" cy="684803"/>
          </a:xfrm>
          <a:prstGeom prst="rect">
            <a:avLst/>
          </a:prstGeom>
          <a:noFill/>
        </p:spPr>
        <p:txBody>
          <a:bodyPr wrap="square" rtlCol="0">
            <a:spAutoFit/>
          </a:bodyPr>
          <a:lstStyle/>
          <a:p>
            <a:pPr algn="ctr" rtl="1">
              <a:lnSpc>
                <a:spcPts val="4000"/>
              </a:lnSpc>
              <a:spcAft>
                <a:spcPts val="800"/>
              </a:spcAft>
            </a:pPr>
            <a:r>
              <a:rPr lang="ar-DZ" sz="5400" b="1" dirty="0">
                <a:solidFill>
                  <a:schemeClr val="accent2"/>
                </a:solidFill>
                <a:latin typeface="Jazeel Bold" panose="00000800000000000000" pitchFamily="50" charset="-78"/>
                <a:ea typeface="Calibri" panose="020F0502020204030204" pitchFamily="34" charset="0"/>
                <a:cs typeface="Jazeel Bold" panose="00000800000000000000" pitchFamily="50" charset="-78"/>
              </a:rPr>
              <a:t>مفردات الدرس</a:t>
            </a:r>
          </a:p>
        </p:txBody>
      </p:sp>
      <p:pic>
        <p:nvPicPr>
          <p:cNvPr id="5" name="Picture 4">
            <a:extLst>
              <a:ext uri="{FF2B5EF4-FFF2-40B4-BE49-F238E27FC236}">
                <a16:creationId xmlns:a16="http://schemas.microsoft.com/office/drawing/2014/main" id="{2BE447B9-974C-43F1-AD10-F51165F70CB9}"/>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299063" y="518936"/>
            <a:ext cx="1481374" cy="610495"/>
          </a:xfrm>
          <a:prstGeom prst="rect">
            <a:avLst/>
          </a:prstGeom>
        </p:spPr>
      </p:pic>
      <p:sp>
        <p:nvSpPr>
          <p:cNvPr id="20" name="ZoneTexte 99">
            <a:extLst>
              <a:ext uri="{FF2B5EF4-FFF2-40B4-BE49-F238E27FC236}">
                <a16:creationId xmlns:a16="http://schemas.microsoft.com/office/drawing/2014/main" id="{AF798D05-A58D-40EA-A1B5-852AA83D0AE8}"/>
              </a:ext>
            </a:extLst>
          </p:cNvPr>
          <p:cNvSpPr txBox="1"/>
          <p:nvPr/>
        </p:nvSpPr>
        <p:spPr>
          <a:xfrm>
            <a:off x="8841224" y="2022222"/>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جهاز الحاسب </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33" name="Oval 32">
            <a:extLst>
              <a:ext uri="{FF2B5EF4-FFF2-40B4-BE49-F238E27FC236}">
                <a16:creationId xmlns:a16="http://schemas.microsoft.com/office/drawing/2014/main" id="{988806D1-F982-40B6-AB13-25BBC79DD4E1}"/>
              </a:ext>
            </a:extLst>
          </p:cNvPr>
          <p:cNvSpPr/>
          <p:nvPr/>
        </p:nvSpPr>
        <p:spPr>
          <a:xfrm>
            <a:off x="4565894" y="2357683"/>
            <a:ext cx="3060212" cy="3060210"/>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35" name="Oval 34">
            <a:extLst>
              <a:ext uri="{FF2B5EF4-FFF2-40B4-BE49-F238E27FC236}">
                <a16:creationId xmlns:a16="http://schemas.microsoft.com/office/drawing/2014/main" id="{F3D7B0DB-336B-4D63-8389-E83A636E0CE5}"/>
              </a:ext>
            </a:extLst>
          </p:cNvPr>
          <p:cNvSpPr/>
          <p:nvPr/>
        </p:nvSpPr>
        <p:spPr>
          <a:xfrm>
            <a:off x="7771016" y="3327366"/>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pic>
        <p:nvPicPr>
          <p:cNvPr id="3" name="Picture 2">
            <a:extLst>
              <a:ext uri="{FF2B5EF4-FFF2-40B4-BE49-F238E27FC236}">
                <a16:creationId xmlns:a16="http://schemas.microsoft.com/office/drawing/2014/main" id="{6823EAA0-D5EE-4581-A8F8-A8E4021F1AAD}"/>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5436149" y="3195322"/>
            <a:ext cx="1319702" cy="1319702"/>
          </a:xfrm>
          <a:prstGeom prst="rect">
            <a:avLst/>
          </a:prstGeom>
        </p:spPr>
      </p:pic>
      <p:sp>
        <p:nvSpPr>
          <p:cNvPr id="14" name="Oval 13">
            <a:extLst>
              <a:ext uri="{FF2B5EF4-FFF2-40B4-BE49-F238E27FC236}">
                <a16:creationId xmlns:a16="http://schemas.microsoft.com/office/drawing/2014/main" id="{5A144159-F03C-4925-A7DE-27750D8FC58B}"/>
              </a:ext>
            </a:extLst>
          </p:cNvPr>
          <p:cNvSpPr/>
          <p:nvPr/>
        </p:nvSpPr>
        <p:spPr>
          <a:xfrm>
            <a:off x="7638496" y="4810424"/>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5" name="Oval 14">
            <a:extLst>
              <a:ext uri="{FF2B5EF4-FFF2-40B4-BE49-F238E27FC236}">
                <a16:creationId xmlns:a16="http://schemas.microsoft.com/office/drawing/2014/main" id="{C6C7E825-CEA6-4C85-A15D-B7B0F244E98B}"/>
              </a:ext>
            </a:extLst>
          </p:cNvPr>
          <p:cNvSpPr/>
          <p:nvPr/>
        </p:nvSpPr>
        <p:spPr>
          <a:xfrm>
            <a:off x="7638496" y="1844309"/>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6" name="Oval 15">
            <a:extLst>
              <a:ext uri="{FF2B5EF4-FFF2-40B4-BE49-F238E27FC236}">
                <a16:creationId xmlns:a16="http://schemas.microsoft.com/office/drawing/2014/main" id="{13708C6C-E991-40E6-837E-7C2835D68745}"/>
              </a:ext>
            </a:extLst>
          </p:cNvPr>
          <p:cNvSpPr/>
          <p:nvPr/>
        </p:nvSpPr>
        <p:spPr>
          <a:xfrm>
            <a:off x="3377912" y="3320742"/>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7" name="Oval 16">
            <a:extLst>
              <a:ext uri="{FF2B5EF4-FFF2-40B4-BE49-F238E27FC236}">
                <a16:creationId xmlns:a16="http://schemas.microsoft.com/office/drawing/2014/main" id="{C2703AEC-E271-444D-9079-3A8D7698D72D}"/>
              </a:ext>
            </a:extLst>
          </p:cNvPr>
          <p:cNvSpPr/>
          <p:nvPr/>
        </p:nvSpPr>
        <p:spPr>
          <a:xfrm>
            <a:off x="3523684" y="4803800"/>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8" name="Oval 17">
            <a:extLst>
              <a:ext uri="{FF2B5EF4-FFF2-40B4-BE49-F238E27FC236}">
                <a16:creationId xmlns:a16="http://schemas.microsoft.com/office/drawing/2014/main" id="{32A3A977-45B6-4733-878C-942CE5B67D40}"/>
              </a:ext>
            </a:extLst>
          </p:cNvPr>
          <p:cNvSpPr/>
          <p:nvPr/>
        </p:nvSpPr>
        <p:spPr>
          <a:xfrm>
            <a:off x="3523684" y="1837685"/>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9" name="ZoneTexte 99">
            <a:extLst>
              <a:ext uri="{FF2B5EF4-FFF2-40B4-BE49-F238E27FC236}">
                <a16:creationId xmlns:a16="http://schemas.microsoft.com/office/drawing/2014/main" id="{B9645E10-03E7-4BAC-90A1-8B3FB09AB26F}"/>
              </a:ext>
            </a:extLst>
          </p:cNvPr>
          <p:cNvSpPr txBox="1"/>
          <p:nvPr/>
        </p:nvSpPr>
        <p:spPr>
          <a:xfrm>
            <a:off x="8984438" y="3661566"/>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الحاسب اللوحي </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1" name="ZoneTexte 99">
            <a:extLst>
              <a:ext uri="{FF2B5EF4-FFF2-40B4-BE49-F238E27FC236}">
                <a16:creationId xmlns:a16="http://schemas.microsoft.com/office/drawing/2014/main" id="{37F2E0FF-3F2F-477C-9BB3-8890B061C079}"/>
              </a:ext>
            </a:extLst>
          </p:cNvPr>
          <p:cNvSpPr txBox="1"/>
          <p:nvPr/>
        </p:nvSpPr>
        <p:spPr>
          <a:xfrm>
            <a:off x="8841223" y="5271082"/>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الخوادم </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3" name="ZoneTexte 99">
            <a:extLst>
              <a:ext uri="{FF2B5EF4-FFF2-40B4-BE49-F238E27FC236}">
                <a16:creationId xmlns:a16="http://schemas.microsoft.com/office/drawing/2014/main" id="{7C9D4722-2711-49FE-9D68-7D054EF2C065}"/>
              </a:ext>
            </a:extLst>
          </p:cNvPr>
          <p:cNvSpPr txBox="1"/>
          <p:nvPr/>
        </p:nvSpPr>
        <p:spPr>
          <a:xfrm>
            <a:off x="941428" y="2024494"/>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أجهزة مدمجة </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4" name="ZoneTexte 99">
            <a:extLst>
              <a:ext uri="{FF2B5EF4-FFF2-40B4-BE49-F238E27FC236}">
                <a16:creationId xmlns:a16="http://schemas.microsoft.com/office/drawing/2014/main" id="{5DD54125-227D-4944-A039-C5C839CD8FD7}"/>
              </a:ext>
            </a:extLst>
          </p:cNvPr>
          <p:cNvSpPr txBox="1"/>
          <p:nvPr/>
        </p:nvSpPr>
        <p:spPr>
          <a:xfrm>
            <a:off x="798034" y="3663838"/>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اللوحة الأم </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5" name="ZoneTexte 99">
            <a:extLst>
              <a:ext uri="{FF2B5EF4-FFF2-40B4-BE49-F238E27FC236}">
                <a16:creationId xmlns:a16="http://schemas.microsoft.com/office/drawing/2014/main" id="{ACAE44BE-D2CA-4E70-94B8-03DA7E49C24D}"/>
              </a:ext>
            </a:extLst>
          </p:cNvPr>
          <p:cNvSpPr txBox="1"/>
          <p:nvPr/>
        </p:nvSpPr>
        <p:spPr>
          <a:xfrm>
            <a:off x="941427" y="5273354"/>
            <a:ext cx="2449655" cy="523220"/>
          </a:xfrm>
          <a:prstGeom prst="rect">
            <a:avLst/>
          </a:prstGeom>
          <a:noFill/>
        </p:spPr>
        <p:txBody>
          <a:bodyPr wrap="square" rtlCol="0">
            <a:spAutoFit/>
          </a:bodyPr>
          <a:lstStyle/>
          <a:p>
            <a:pPr algn="ctr" rtl="1"/>
            <a:r>
              <a:rPr lang="ar-SA" sz="2800" b="1" dirty="0">
                <a:solidFill>
                  <a:schemeClr val="tx1">
                    <a:lumMod val="75000"/>
                    <a:lumOff val="25000"/>
                  </a:schemeClr>
                </a:solidFill>
                <a:latin typeface="RB" panose="00000500000000000000" pitchFamily="2" charset="-78"/>
                <a:cs typeface="RB" panose="00000500000000000000" pitchFamily="2" charset="-78"/>
              </a:rPr>
              <a:t>المعالج</a:t>
            </a:r>
            <a:endParaRPr lang="ar-DZ" sz="36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2" name="Picture 54">
            <a:extLst>
              <a:ext uri="{FF2B5EF4-FFF2-40B4-BE49-F238E27FC236}">
                <a16:creationId xmlns:a16="http://schemas.microsoft.com/office/drawing/2014/main" id="{A8BAD01F-9A68-4FA5-B930-F933C59D6A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24169623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25"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randombar(horizontal)">
                                      <p:cBhvr>
                                        <p:cTn id="31" dur="500"/>
                                        <p:tgtEl>
                                          <p:spTgt spid="3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randombar(horizontal)">
                                      <p:cBhvr>
                                        <p:cTn id="40" dur="500"/>
                                        <p:tgtEl>
                                          <p:spTgt spid="1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2000"/>
                            </p:stCondLst>
                            <p:childTnLst>
                              <p:par>
                                <p:cTn id="45" presetID="2" presetClass="entr" presetSubtype="2"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1+#ppt_w/2"/>
                                          </p:val>
                                        </p:tav>
                                        <p:tav tm="100000">
                                          <p:val>
                                            <p:strVal val="#ppt_x"/>
                                          </p:val>
                                        </p:tav>
                                      </p:tavLst>
                                    </p:anim>
                                    <p:anim calcmode="lin" valueType="num">
                                      <p:cBhvr additive="base">
                                        <p:cTn id="48" dur="500" fill="hold"/>
                                        <p:tgtEl>
                                          <p:spTgt spid="2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0-#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0-#ppt_w/2"/>
                                          </p:val>
                                        </p:tav>
                                        <p:tav tm="100000">
                                          <p:val>
                                            <p:strVal val="#ppt_x"/>
                                          </p:val>
                                        </p:tav>
                                      </p:tavLst>
                                    </p:anim>
                                    <p:anim calcmode="lin" valueType="num">
                                      <p:cBhvr additive="base">
                                        <p:cTn id="64" dur="500" fill="hold"/>
                                        <p:tgtEl>
                                          <p:spTgt spid="2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0-#ppt_w/2"/>
                                          </p:val>
                                        </p:tav>
                                        <p:tav tm="100000">
                                          <p:val>
                                            <p:strVal val="#ppt_x"/>
                                          </p:val>
                                        </p:tav>
                                      </p:tavLst>
                                    </p:anim>
                                    <p:anim calcmode="lin" valueType="num">
                                      <p:cBhvr additive="base">
                                        <p:cTn id="6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33" grpId="0" animBg="1"/>
      <p:bldP spid="35" grpId="0" animBg="1"/>
      <p:bldP spid="14" grpId="0" animBg="1"/>
      <p:bldP spid="15" grpId="0" animBg="1"/>
      <p:bldP spid="16" grpId="0" animBg="1"/>
      <p:bldP spid="17" grpId="0" animBg="1"/>
      <p:bldP spid="18" grpId="0" animBg="1"/>
      <p:bldP spid="19" grpId="0"/>
      <p:bldP spid="21"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a:ln w="44450"/>
        </p:spPr>
        <p:style>
          <a:lnRef idx="1">
            <a:schemeClr val="accent2"/>
          </a:lnRef>
          <a:fillRef idx="0">
            <a:schemeClr val="accent2"/>
          </a:fillRef>
          <a:effectRef idx="0">
            <a:schemeClr val="accent2"/>
          </a:effectRef>
          <a:fontRef idx="minor">
            <a:schemeClr val="tx1"/>
          </a:fontRef>
        </p:style>
      </p:cxnSp>
      <p:sp>
        <p:nvSpPr>
          <p:cNvPr id="4" name="ZoneTexte 74">
            <a:extLst>
              <a:ext uri="{FF2B5EF4-FFF2-40B4-BE49-F238E27FC236}">
                <a16:creationId xmlns:a16="http://schemas.microsoft.com/office/drawing/2014/main" id="{87956C0C-6F0B-4D3E-A0BF-C037791BDFC4}"/>
              </a:ext>
            </a:extLst>
          </p:cNvPr>
          <p:cNvSpPr txBox="1"/>
          <p:nvPr/>
        </p:nvSpPr>
        <p:spPr>
          <a:xfrm>
            <a:off x="7110484" y="455468"/>
            <a:ext cx="4582752" cy="684803"/>
          </a:xfrm>
          <a:prstGeom prst="rect">
            <a:avLst/>
          </a:prstGeom>
          <a:noFill/>
        </p:spPr>
        <p:txBody>
          <a:bodyPr wrap="square" rtlCol="0">
            <a:spAutoFit/>
          </a:bodyPr>
          <a:lstStyle/>
          <a:p>
            <a:pPr algn="ctr" rtl="1">
              <a:lnSpc>
                <a:spcPts val="4000"/>
              </a:lnSpc>
              <a:spcAft>
                <a:spcPts val="800"/>
              </a:spcAft>
            </a:pPr>
            <a:r>
              <a:rPr lang="ar-DZ" sz="5400" b="1" dirty="0">
                <a:solidFill>
                  <a:schemeClr val="accent2"/>
                </a:solidFill>
                <a:latin typeface="RB" panose="00000500000000000000" pitchFamily="2" charset="-78"/>
                <a:ea typeface="Calibri" panose="020F0502020204030204" pitchFamily="34" charset="0"/>
                <a:cs typeface="RB" panose="00000500000000000000" pitchFamily="2" charset="-78"/>
              </a:rPr>
              <a:t>ماذا سنتعلم ؟</a:t>
            </a:r>
          </a:p>
        </p:txBody>
      </p:sp>
      <p:sp>
        <p:nvSpPr>
          <p:cNvPr id="9" name="Freeform: Shape 8">
            <a:extLst>
              <a:ext uri="{FF2B5EF4-FFF2-40B4-BE49-F238E27FC236}">
                <a16:creationId xmlns:a16="http://schemas.microsoft.com/office/drawing/2014/main" id="{69366CFA-9BC7-478D-AF28-F43145B0018E}"/>
              </a:ext>
            </a:extLst>
          </p:cNvPr>
          <p:cNvSpPr>
            <a:spLocks/>
          </p:cNvSpPr>
          <p:nvPr/>
        </p:nvSpPr>
        <p:spPr bwMode="auto">
          <a:xfrm flipH="1">
            <a:off x="-3730385" y="-6559"/>
            <a:ext cx="7112215" cy="5971567"/>
          </a:xfrm>
          <a:custGeom>
            <a:avLst/>
            <a:gdLst>
              <a:gd name="connsiteX0" fmla="*/ 1737289 w 7112215"/>
              <a:gd name="connsiteY0" fmla="*/ 0 h 5971567"/>
              <a:gd name="connsiteX1" fmla="*/ 7112215 w 7112215"/>
              <a:gd name="connsiteY1" fmla="*/ 0 h 5971567"/>
              <a:gd name="connsiteX2" fmla="*/ 7112215 w 7112215"/>
              <a:gd name="connsiteY2" fmla="*/ 5254688 h 5971567"/>
              <a:gd name="connsiteX3" fmla="*/ 7099028 w 7112215"/>
              <a:gd name="connsiteY3" fmla="*/ 5260212 h 5971567"/>
              <a:gd name="connsiteX4" fmla="*/ 3420707 w 7112215"/>
              <a:gd name="connsiteY4" fmla="*/ 5895132 h 5971567"/>
              <a:gd name="connsiteX5" fmla="*/ 951791 w 7112215"/>
              <a:gd name="connsiteY5" fmla="*/ 3552279 h 5971567"/>
              <a:gd name="connsiteX6" fmla="*/ 6444 w 7112215"/>
              <a:gd name="connsiteY6" fmla="*/ 1580798 h 5971567"/>
              <a:gd name="connsiteX7" fmla="*/ 809530 w 7112215"/>
              <a:gd name="connsiteY7" fmla="*/ 590473 h 5971567"/>
              <a:gd name="connsiteX8" fmla="*/ 1639595 w 7112215"/>
              <a:gd name="connsiteY8" fmla="*/ 62177 h 597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2215" h="5971567">
                <a:moveTo>
                  <a:pt x="1737289" y="0"/>
                </a:moveTo>
                <a:lnTo>
                  <a:pt x="7112215" y="0"/>
                </a:lnTo>
                <a:lnTo>
                  <a:pt x="7112215" y="5254688"/>
                </a:lnTo>
                <a:lnTo>
                  <a:pt x="7099028" y="5260212"/>
                </a:lnTo>
                <a:cubicBezTo>
                  <a:pt x="6440616" y="5529778"/>
                  <a:pt x="4380109" y="6196013"/>
                  <a:pt x="3420707" y="5895132"/>
                </a:cubicBezTo>
                <a:cubicBezTo>
                  <a:pt x="2397346" y="5574194"/>
                  <a:pt x="1401520" y="4152893"/>
                  <a:pt x="951791" y="3552279"/>
                </a:cubicBezTo>
                <a:cubicBezTo>
                  <a:pt x="502063" y="2951665"/>
                  <a:pt x="-66981" y="2195167"/>
                  <a:pt x="6444" y="1580798"/>
                </a:cubicBezTo>
                <a:cubicBezTo>
                  <a:pt x="84458" y="966429"/>
                  <a:pt x="809530" y="590473"/>
                  <a:pt x="809530" y="590473"/>
                </a:cubicBezTo>
                <a:cubicBezTo>
                  <a:pt x="809530" y="590473"/>
                  <a:pt x="809530" y="590473"/>
                  <a:pt x="1639595" y="62177"/>
                </a:cubicBezTo>
                <a:close/>
              </a:path>
            </a:pathLst>
          </a:custGeom>
          <a:solidFill>
            <a:srgbClr val="B84E5A">
              <a:alpha val="40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C5FE0D89-3C35-4EA5-B861-6782FCED3DEC}"/>
              </a:ext>
            </a:extLst>
          </p:cNvPr>
          <p:cNvSpPr>
            <a:spLocks/>
          </p:cNvSpPr>
          <p:nvPr/>
        </p:nvSpPr>
        <p:spPr bwMode="auto">
          <a:xfrm flipH="1">
            <a:off x="-3829444" y="-6559"/>
            <a:ext cx="7211274" cy="5748666"/>
          </a:xfrm>
          <a:custGeom>
            <a:avLst/>
            <a:gdLst>
              <a:gd name="connsiteX0" fmla="*/ 1387064 w 7211274"/>
              <a:gd name="connsiteY0" fmla="*/ 0 h 5748666"/>
              <a:gd name="connsiteX1" fmla="*/ 7211274 w 7211274"/>
              <a:gd name="connsiteY1" fmla="*/ 0 h 5748666"/>
              <a:gd name="connsiteX2" fmla="*/ 7211274 w 7211274"/>
              <a:gd name="connsiteY2" fmla="*/ 32023 h 5748666"/>
              <a:gd name="connsiteX3" fmla="*/ 7211274 w 7211274"/>
              <a:gd name="connsiteY3" fmla="*/ 4989090 h 5748666"/>
              <a:gd name="connsiteX4" fmla="*/ 3420708 w 7211274"/>
              <a:gd name="connsiteY4" fmla="*/ 5672231 h 5748666"/>
              <a:gd name="connsiteX5" fmla="*/ 951791 w 7211274"/>
              <a:gd name="connsiteY5" fmla="*/ 3329378 h 5748666"/>
              <a:gd name="connsiteX6" fmla="*/ 6444 w 7211274"/>
              <a:gd name="connsiteY6" fmla="*/ 1357897 h 5748666"/>
              <a:gd name="connsiteX7" fmla="*/ 809530 w 7211274"/>
              <a:gd name="connsiteY7" fmla="*/ 367572 h 5748666"/>
              <a:gd name="connsiteX8" fmla="*/ 1332253 w 7211274"/>
              <a:gd name="connsiteY8" fmla="*/ 34884 h 574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274" h="5748666">
                <a:moveTo>
                  <a:pt x="1387064" y="0"/>
                </a:moveTo>
                <a:lnTo>
                  <a:pt x="7211274" y="0"/>
                </a:lnTo>
                <a:lnTo>
                  <a:pt x="7211274" y="32023"/>
                </a:lnTo>
                <a:cubicBezTo>
                  <a:pt x="7211274" y="614508"/>
                  <a:pt x="7211274" y="1945903"/>
                  <a:pt x="7211274" y="4989090"/>
                </a:cubicBezTo>
                <a:cubicBezTo>
                  <a:pt x="6720244" y="5213747"/>
                  <a:pt x="4444068" y="5993170"/>
                  <a:pt x="3420708" y="5672231"/>
                </a:cubicBezTo>
                <a:cubicBezTo>
                  <a:pt x="2397346" y="5351293"/>
                  <a:pt x="1401520" y="3929992"/>
                  <a:pt x="951791" y="3329378"/>
                </a:cubicBezTo>
                <a:cubicBezTo>
                  <a:pt x="502063" y="2728764"/>
                  <a:pt x="-66981" y="1972266"/>
                  <a:pt x="6444" y="1357897"/>
                </a:cubicBezTo>
                <a:cubicBezTo>
                  <a:pt x="84458" y="743528"/>
                  <a:pt x="809530" y="367572"/>
                  <a:pt x="809530" y="367572"/>
                </a:cubicBezTo>
                <a:cubicBezTo>
                  <a:pt x="809530" y="367572"/>
                  <a:pt x="809530" y="367572"/>
                  <a:pt x="1332253" y="34884"/>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grpSp>
        <p:nvGrpSpPr>
          <p:cNvPr id="12" name="Group 11">
            <a:extLst>
              <a:ext uri="{FF2B5EF4-FFF2-40B4-BE49-F238E27FC236}">
                <a16:creationId xmlns:a16="http://schemas.microsoft.com/office/drawing/2014/main" id="{4C60C84F-E538-4602-96CB-0D5D7B6BD0C4}"/>
              </a:ext>
            </a:extLst>
          </p:cNvPr>
          <p:cNvGrpSpPr/>
          <p:nvPr/>
        </p:nvGrpSpPr>
        <p:grpSpPr>
          <a:xfrm>
            <a:off x="7806380" y="3336291"/>
            <a:ext cx="3982252" cy="746257"/>
            <a:chOff x="4028599" y="625479"/>
            <a:chExt cx="4781955" cy="746257"/>
          </a:xfrm>
          <a:solidFill>
            <a:srgbClr val="EB5467"/>
          </a:solidFill>
        </p:grpSpPr>
        <p:sp>
          <p:nvSpPr>
            <p:cNvPr id="13" name="Rectangle: Top Corners Snipped 6">
              <a:extLst>
                <a:ext uri="{FF2B5EF4-FFF2-40B4-BE49-F238E27FC236}">
                  <a16:creationId xmlns:a16="http://schemas.microsoft.com/office/drawing/2014/main" id="{4B40EC26-4069-4D7C-8333-AD4C3EE7F145}"/>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800" b="1" dirty="0">
                <a:solidFill>
                  <a:schemeClr val="bg1"/>
                </a:solidFill>
                <a:latin typeface="RB" panose="00000500000000000000" pitchFamily="2" charset="-78"/>
                <a:cs typeface="RB" panose="00000500000000000000" pitchFamily="2" charset="-78"/>
              </a:endParaRPr>
            </a:p>
          </p:txBody>
        </p:sp>
        <p:sp>
          <p:nvSpPr>
            <p:cNvPr id="15" name="TextBox 14">
              <a:extLst>
                <a:ext uri="{FF2B5EF4-FFF2-40B4-BE49-F238E27FC236}">
                  <a16:creationId xmlns:a16="http://schemas.microsoft.com/office/drawing/2014/main" id="{23F9E6BD-7785-40B5-895F-4F02EF7D91E0}"/>
                </a:ext>
              </a:extLst>
            </p:cNvPr>
            <p:cNvSpPr txBox="1"/>
            <p:nvPr/>
          </p:nvSpPr>
          <p:spPr>
            <a:xfrm>
              <a:off x="4028599" y="810096"/>
              <a:ext cx="4781955" cy="527837"/>
            </a:xfrm>
            <a:prstGeom prst="rect">
              <a:avLst/>
            </a:prstGeom>
            <a:grpFill/>
          </p:spPr>
          <p:txBody>
            <a:bodyPr wrap="square" lIns="0" tIns="0" rIns="0" bIns="0" rtlCol="0">
              <a:spAutoFit/>
            </a:bodyPr>
            <a:lstStyle/>
            <a:p>
              <a:pPr algn="ctr" fontAlgn="base">
                <a:lnSpc>
                  <a:spcPct val="130000"/>
                </a:lnSpc>
                <a:spcBef>
                  <a:spcPts val="1000"/>
                </a:spcBef>
              </a:pPr>
              <a:r>
                <a:rPr lang="ar-SA" sz="2800" b="1" dirty="0">
                  <a:solidFill>
                    <a:schemeClr val="bg1"/>
                  </a:solidFill>
                  <a:effectLst/>
                  <a:latin typeface="RB" panose="00000500000000000000" pitchFamily="2" charset="-78"/>
                  <a:ea typeface="Calibri" panose="020F0502020204030204" pitchFamily="34" charset="0"/>
                  <a:cs typeface="RB" panose="00000500000000000000" pitchFamily="2" charset="-78"/>
                </a:rPr>
                <a:t>جهاز الحاسب.</a:t>
              </a:r>
              <a:endParaRPr lang="en-US" sz="2800" b="1" dirty="0">
                <a:solidFill>
                  <a:schemeClr val="bg1"/>
                </a:solidFill>
                <a:latin typeface="RB" panose="00000500000000000000" pitchFamily="2" charset="-78"/>
                <a:cs typeface="RB" panose="00000500000000000000" pitchFamily="2" charset="-78"/>
              </a:endParaRPr>
            </a:p>
          </p:txBody>
        </p:sp>
      </p:grpSp>
      <p:grpSp>
        <p:nvGrpSpPr>
          <p:cNvPr id="18" name="Group 17">
            <a:extLst>
              <a:ext uri="{FF2B5EF4-FFF2-40B4-BE49-F238E27FC236}">
                <a16:creationId xmlns:a16="http://schemas.microsoft.com/office/drawing/2014/main" id="{10390C62-FEF8-468B-BE59-21A2FB43C73D}"/>
              </a:ext>
            </a:extLst>
          </p:cNvPr>
          <p:cNvGrpSpPr/>
          <p:nvPr/>
        </p:nvGrpSpPr>
        <p:grpSpPr>
          <a:xfrm>
            <a:off x="7806380" y="4405931"/>
            <a:ext cx="3982252" cy="746257"/>
            <a:chOff x="4028599" y="625479"/>
            <a:chExt cx="4781955" cy="746257"/>
          </a:xfrm>
          <a:solidFill>
            <a:srgbClr val="EB5467"/>
          </a:solidFill>
        </p:grpSpPr>
        <p:sp>
          <p:nvSpPr>
            <p:cNvPr id="19" name="Rectangle: Top Corners Snipped 6">
              <a:extLst>
                <a:ext uri="{FF2B5EF4-FFF2-40B4-BE49-F238E27FC236}">
                  <a16:creationId xmlns:a16="http://schemas.microsoft.com/office/drawing/2014/main" id="{E8DFC965-DF0A-4135-8D63-46BD9CE9B66A}"/>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800" b="1" dirty="0">
                <a:solidFill>
                  <a:schemeClr val="bg1"/>
                </a:solidFill>
                <a:latin typeface="RB" panose="00000500000000000000" pitchFamily="2" charset="-78"/>
                <a:cs typeface="RB" panose="00000500000000000000" pitchFamily="2" charset="-78"/>
              </a:endParaRPr>
            </a:p>
          </p:txBody>
        </p:sp>
        <p:sp>
          <p:nvSpPr>
            <p:cNvPr id="20" name="TextBox 19">
              <a:extLst>
                <a:ext uri="{FF2B5EF4-FFF2-40B4-BE49-F238E27FC236}">
                  <a16:creationId xmlns:a16="http://schemas.microsoft.com/office/drawing/2014/main" id="{87FE7260-B109-4165-9C68-DB74F1AB1C57}"/>
                </a:ext>
              </a:extLst>
            </p:cNvPr>
            <p:cNvSpPr txBox="1"/>
            <p:nvPr/>
          </p:nvSpPr>
          <p:spPr>
            <a:xfrm>
              <a:off x="4028599" y="810096"/>
              <a:ext cx="4781955" cy="527837"/>
            </a:xfrm>
            <a:prstGeom prst="rect">
              <a:avLst/>
            </a:prstGeom>
            <a:grpFill/>
          </p:spPr>
          <p:txBody>
            <a:bodyPr wrap="square" lIns="0" tIns="0" rIns="0" bIns="0" rtlCol="0">
              <a:spAutoFit/>
            </a:bodyPr>
            <a:lstStyle/>
            <a:p>
              <a:pPr algn="ctr" fontAlgn="base">
                <a:lnSpc>
                  <a:spcPct val="130000"/>
                </a:lnSpc>
                <a:spcBef>
                  <a:spcPts val="1000"/>
                </a:spcBef>
              </a:pPr>
              <a:r>
                <a:rPr lang="ar-SA" sz="2800" b="1" dirty="0">
                  <a:solidFill>
                    <a:schemeClr val="bg1"/>
                  </a:solidFill>
                  <a:effectLst/>
                  <a:latin typeface="RB" panose="00000500000000000000" pitchFamily="2" charset="-78"/>
                  <a:ea typeface="Calibri" panose="020F0502020204030204" pitchFamily="34" charset="0"/>
                  <a:cs typeface="RB" panose="00000500000000000000" pitchFamily="2" charset="-78"/>
                </a:rPr>
                <a:t>أنواع أجهزة الحاسب.</a:t>
              </a:r>
              <a:endParaRPr lang="en-US" sz="2800" b="1" dirty="0">
                <a:solidFill>
                  <a:schemeClr val="bg1"/>
                </a:solidFill>
                <a:latin typeface="RB" panose="00000500000000000000" pitchFamily="2" charset="-78"/>
                <a:cs typeface="RB" panose="00000500000000000000" pitchFamily="2" charset="-78"/>
              </a:endParaRPr>
            </a:p>
          </p:txBody>
        </p:sp>
      </p:grpSp>
      <p:grpSp>
        <p:nvGrpSpPr>
          <p:cNvPr id="27" name="Group 26">
            <a:extLst>
              <a:ext uri="{FF2B5EF4-FFF2-40B4-BE49-F238E27FC236}">
                <a16:creationId xmlns:a16="http://schemas.microsoft.com/office/drawing/2014/main" id="{AF9E1C18-2926-4831-A5EB-D0735A7D7B45}"/>
              </a:ext>
            </a:extLst>
          </p:cNvPr>
          <p:cNvGrpSpPr/>
          <p:nvPr/>
        </p:nvGrpSpPr>
        <p:grpSpPr>
          <a:xfrm flipH="1">
            <a:off x="3343673" y="3336290"/>
            <a:ext cx="3982252" cy="746257"/>
            <a:chOff x="4028599" y="625479"/>
            <a:chExt cx="4781955" cy="746257"/>
          </a:xfrm>
          <a:solidFill>
            <a:srgbClr val="F1755F"/>
          </a:solidFill>
        </p:grpSpPr>
        <p:sp>
          <p:nvSpPr>
            <p:cNvPr id="28" name="Rectangle: Top Corners Snipped 6">
              <a:extLst>
                <a:ext uri="{FF2B5EF4-FFF2-40B4-BE49-F238E27FC236}">
                  <a16:creationId xmlns:a16="http://schemas.microsoft.com/office/drawing/2014/main" id="{1627C58E-3BFF-484D-A109-AFD8874ADAC2}"/>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800" b="1" dirty="0">
                <a:solidFill>
                  <a:schemeClr val="bg1"/>
                </a:solidFill>
                <a:latin typeface="RB" panose="00000500000000000000" pitchFamily="2" charset="-78"/>
                <a:cs typeface="RB" panose="00000500000000000000" pitchFamily="2" charset="-78"/>
              </a:endParaRPr>
            </a:p>
          </p:txBody>
        </p:sp>
        <p:sp>
          <p:nvSpPr>
            <p:cNvPr id="29" name="TextBox 28">
              <a:extLst>
                <a:ext uri="{FF2B5EF4-FFF2-40B4-BE49-F238E27FC236}">
                  <a16:creationId xmlns:a16="http://schemas.microsoft.com/office/drawing/2014/main" id="{E56DF226-4EEF-46DD-99F0-7B77E73CD271}"/>
                </a:ext>
              </a:extLst>
            </p:cNvPr>
            <p:cNvSpPr txBox="1"/>
            <p:nvPr/>
          </p:nvSpPr>
          <p:spPr>
            <a:xfrm>
              <a:off x="4028599" y="810096"/>
              <a:ext cx="4781955" cy="527837"/>
            </a:xfrm>
            <a:prstGeom prst="rect">
              <a:avLst/>
            </a:prstGeom>
            <a:grpFill/>
          </p:spPr>
          <p:txBody>
            <a:bodyPr wrap="square" lIns="0" tIns="0" rIns="0" bIns="0" rtlCol="0">
              <a:spAutoFit/>
            </a:bodyPr>
            <a:lstStyle/>
            <a:p>
              <a:pPr algn="ctr" fontAlgn="base">
                <a:lnSpc>
                  <a:spcPct val="130000"/>
                </a:lnSpc>
                <a:spcBef>
                  <a:spcPts val="1000"/>
                </a:spcBef>
              </a:pPr>
              <a:r>
                <a:rPr lang="ar-SA" sz="2800" b="1" dirty="0">
                  <a:solidFill>
                    <a:schemeClr val="bg1"/>
                  </a:solidFill>
                  <a:effectLst/>
                  <a:latin typeface="RB" panose="00000500000000000000" pitchFamily="2" charset="-78"/>
                  <a:ea typeface="Calibri" panose="020F0502020204030204" pitchFamily="34" charset="0"/>
                  <a:cs typeface="RB" panose="00000500000000000000" pitchFamily="2" charset="-78"/>
                </a:rPr>
                <a:t>مكونات الحاسب.</a:t>
              </a:r>
              <a:endParaRPr lang="en-US" sz="2800" b="1" dirty="0">
                <a:solidFill>
                  <a:schemeClr val="bg1"/>
                </a:solidFill>
                <a:latin typeface="RB" panose="00000500000000000000" pitchFamily="2" charset="-78"/>
                <a:cs typeface="RB" panose="00000500000000000000" pitchFamily="2" charset="-78"/>
              </a:endParaRPr>
            </a:p>
          </p:txBody>
        </p:sp>
      </p:grpSp>
      <p:grpSp>
        <p:nvGrpSpPr>
          <p:cNvPr id="30" name="Group 29">
            <a:extLst>
              <a:ext uri="{FF2B5EF4-FFF2-40B4-BE49-F238E27FC236}">
                <a16:creationId xmlns:a16="http://schemas.microsoft.com/office/drawing/2014/main" id="{9B36FCDB-9A66-442B-B2C7-3815A59ADA7E}"/>
              </a:ext>
            </a:extLst>
          </p:cNvPr>
          <p:cNvGrpSpPr/>
          <p:nvPr/>
        </p:nvGrpSpPr>
        <p:grpSpPr>
          <a:xfrm flipH="1">
            <a:off x="3343673" y="4405930"/>
            <a:ext cx="3982252" cy="746257"/>
            <a:chOff x="4028599" y="625479"/>
            <a:chExt cx="4781955" cy="746257"/>
          </a:xfrm>
          <a:solidFill>
            <a:srgbClr val="F1755F"/>
          </a:solidFill>
        </p:grpSpPr>
        <p:sp>
          <p:nvSpPr>
            <p:cNvPr id="31" name="Rectangle: Top Corners Snipped 6">
              <a:extLst>
                <a:ext uri="{FF2B5EF4-FFF2-40B4-BE49-F238E27FC236}">
                  <a16:creationId xmlns:a16="http://schemas.microsoft.com/office/drawing/2014/main" id="{7917CDA9-ED64-4DAF-A3ED-2B3A50ECBF9E}"/>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800" b="1" dirty="0">
                <a:solidFill>
                  <a:schemeClr val="bg1"/>
                </a:solidFill>
                <a:latin typeface="RB" panose="00000500000000000000" pitchFamily="2" charset="-78"/>
                <a:cs typeface="RB" panose="00000500000000000000" pitchFamily="2" charset="-78"/>
              </a:endParaRPr>
            </a:p>
          </p:txBody>
        </p:sp>
        <p:sp>
          <p:nvSpPr>
            <p:cNvPr id="32" name="TextBox 31">
              <a:extLst>
                <a:ext uri="{FF2B5EF4-FFF2-40B4-BE49-F238E27FC236}">
                  <a16:creationId xmlns:a16="http://schemas.microsoft.com/office/drawing/2014/main" id="{2A3F1224-8B1B-4361-B251-DF75D8962217}"/>
                </a:ext>
              </a:extLst>
            </p:cNvPr>
            <p:cNvSpPr txBox="1"/>
            <p:nvPr/>
          </p:nvSpPr>
          <p:spPr>
            <a:xfrm>
              <a:off x="4028599" y="810096"/>
              <a:ext cx="4781955" cy="527837"/>
            </a:xfrm>
            <a:prstGeom prst="rect">
              <a:avLst/>
            </a:prstGeom>
            <a:grpFill/>
          </p:spPr>
          <p:txBody>
            <a:bodyPr wrap="square" lIns="0" tIns="0" rIns="0" bIns="0" rtlCol="0">
              <a:spAutoFit/>
            </a:bodyPr>
            <a:lstStyle/>
            <a:p>
              <a:pPr algn="ctr" fontAlgn="base">
                <a:lnSpc>
                  <a:spcPct val="130000"/>
                </a:lnSpc>
                <a:spcBef>
                  <a:spcPts val="1000"/>
                </a:spcBef>
              </a:pPr>
              <a:r>
                <a:rPr lang="ar-SA" sz="2800" b="1" dirty="0">
                  <a:solidFill>
                    <a:schemeClr val="bg1"/>
                  </a:solidFill>
                  <a:effectLst/>
                  <a:latin typeface="RB" panose="00000500000000000000" pitchFamily="2" charset="-78"/>
                  <a:ea typeface="Calibri" panose="020F0502020204030204" pitchFamily="34" charset="0"/>
                  <a:cs typeface="RB" panose="00000500000000000000" pitchFamily="2" charset="-78"/>
                </a:rPr>
                <a:t>أجزاء الحاسب الرئيسة.</a:t>
              </a:r>
              <a:endParaRPr lang="en-US" sz="2800" b="1" dirty="0">
                <a:solidFill>
                  <a:schemeClr val="bg1"/>
                </a:solidFill>
                <a:latin typeface="RB" panose="00000500000000000000" pitchFamily="2" charset="-78"/>
                <a:cs typeface="RB" panose="00000500000000000000" pitchFamily="2" charset="-78"/>
              </a:endParaRPr>
            </a:p>
          </p:txBody>
        </p:sp>
      </p:grpSp>
      <p:pic>
        <p:nvPicPr>
          <p:cNvPr id="21" name="Picture 54">
            <a:extLst>
              <a:ext uri="{FF2B5EF4-FFF2-40B4-BE49-F238E27FC236}">
                <a16:creationId xmlns:a16="http://schemas.microsoft.com/office/drawing/2014/main" id="{162FC19A-20D1-414B-BB49-114E55109F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151" y="181668"/>
            <a:ext cx="1093298" cy="830583"/>
          </a:xfrm>
          <a:prstGeom prst="rect">
            <a:avLst/>
          </a:prstGeom>
        </p:spPr>
      </p:pic>
    </p:spTree>
    <p:extLst>
      <p:ext uri="{BB962C8B-B14F-4D97-AF65-F5344CB8AC3E}">
        <p14:creationId xmlns:p14="http://schemas.microsoft.com/office/powerpoint/2010/main" val="248043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76FB11-4E31-4177-A38B-0C29CE615435}"/>
              </a:ext>
            </a:extLst>
          </p:cNvPr>
          <p:cNvSpPr/>
          <p:nvPr/>
        </p:nvSpPr>
        <p:spPr>
          <a:xfrm>
            <a:off x="0" y="0"/>
            <a:ext cx="12192000" cy="6858000"/>
          </a:xfrm>
          <a:prstGeom prst="rect">
            <a:avLst/>
          </a:pr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endParaRPr lang="en-US" dirty="0"/>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reeform: Shape 8">
            <a:extLst>
              <a:ext uri="{FF2B5EF4-FFF2-40B4-BE49-F238E27FC236}">
                <a16:creationId xmlns:a16="http://schemas.microsoft.com/office/drawing/2014/main" id="{34029626-26E0-4E03-B333-5186834B0106}"/>
              </a:ext>
            </a:extLst>
          </p:cNvPr>
          <p:cNvSpPr>
            <a:spLocks/>
          </p:cNvSpPr>
          <p:nvPr/>
        </p:nvSpPr>
        <p:spPr bwMode="auto">
          <a:xfrm flipH="1" flipV="1">
            <a:off x="-11746" y="1116102"/>
            <a:ext cx="7211274" cy="5748666"/>
          </a:xfrm>
          <a:custGeom>
            <a:avLst/>
            <a:gdLst>
              <a:gd name="connsiteX0" fmla="*/ 1387064 w 7211274"/>
              <a:gd name="connsiteY0" fmla="*/ 0 h 5748666"/>
              <a:gd name="connsiteX1" fmla="*/ 7211274 w 7211274"/>
              <a:gd name="connsiteY1" fmla="*/ 0 h 5748666"/>
              <a:gd name="connsiteX2" fmla="*/ 7211274 w 7211274"/>
              <a:gd name="connsiteY2" fmla="*/ 32023 h 5748666"/>
              <a:gd name="connsiteX3" fmla="*/ 7211274 w 7211274"/>
              <a:gd name="connsiteY3" fmla="*/ 4989090 h 5748666"/>
              <a:gd name="connsiteX4" fmla="*/ 3420708 w 7211274"/>
              <a:gd name="connsiteY4" fmla="*/ 5672231 h 5748666"/>
              <a:gd name="connsiteX5" fmla="*/ 951791 w 7211274"/>
              <a:gd name="connsiteY5" fmla="*/ 3329378 h 5748666"/>
              <a:gd name="connsiteX6" fmla="*/ 6444 w 7211274"/>
              <a:gd name="connsiteY6" fmla="*/ 1357897 h 5748666"/>
              <a:gd name="connsiteX7" fmla="*/ 809530 w 7211274"/>
              <a:gd name="connsiteY7" fmla="*/ 367572 h 5748666"/>
              <a:gd name="connsiteX8" fmla="*/ 1332253 w 7211274"/>
              <a:gd name="connsiteY8" fmla="*/ 34884 h 574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274" h="5748666">
                <a:moveTo>
                  <a:pt x="1387064" y="0"/>
                </a:moveTo>
                <a:lnTo>
                  <a:pt x="7211274" y="0"/>
                </a:lnTo>
                <a:lnTo>
                  <a:pt x="7211274" y="32023"/>
                </a:lnTo>
                <a:cubicBezTo>
                  <a:pt x="7211274" y="614508"/>
                  <a:pt x="7211274" y="1945903"/>
                  <a:pt x="7211274" y="4989090"/>
                </a:cubicBezTo>
                <a:cubicBezTo>
                  <a:pt x="6720244" y="5213747"/>
                  <a:pt x="4444068" y="5993170"/>
                  <a:pt x="3420708" y="5672231"/>
                </a:cubicBezTo>
                <a:cubicBezTo>
                  <a:pt x="2397346" y="5351293"/>
                  <a:pt x="1401520" y="3929992"/>
                  <a:pt x="951791" y="3329378"/>
                </a:cubicBezTo>
                <a:cubicBezTo>
                  <a:pt x="502063" y="2728764"/>
                  <a:pt x="-66981" y="1972266"/>
                  <a:pt x="6444" y="1357897"/>
                </a:cubicBezTo>
                <a:cubicBezTo>
                  <a:pt x="84458" y="743528"/>
                  <a:pt x="809530" y="367572"/>
                  <a:pt x="809530" y="367572"/>
                </a:cubicBezTo>
                <a:cubicBezTo>
                  <a:pt x="809530" y="367572"/>
                  <a:pt x="809530" y="367572"/>
                  <a:pt x="1332253" y="34884"/>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grpSp>
        <p:nvGrpSpPr>
          <p:cNvPr id="11" name="Group 10">
            <a:extLst>
              <a:ext uri="{FF2B5EF4-FFF2-40B4-BE49-F238E27FC236}">
                <a16:creationId xmlns:a16="http://schemas.microsoft.com/office/drawing/2014/main" id="{5DDE16D5-46A5-4DFE-96E0-F299D107E82F}"/>
              </a:ext>
            </a:extLst>
          </p:cNvPr>
          <p:cNvGrpSpPr/>
          <p:nvPr/>
        </p:nvGrpSpPr>
        <p:grpSpPr>
          <a:xfrm>
            <a:off x="728871" y="584911"/>
            <a:ext cx="10844294" cy="8598846"/>
            <a:chOff x="1481777" y="258336"/>
            <a:chExt cx="9145091" cy="7762609"/>
          </a:xfrm>
        </p:grpSpPr>
        <p:sp>
          <p:nvSpPr>
            <p:cNvPr id="12" name="Rectangle: Rounded Corners 11">
              <a:extLst>
                <a:ext uri="{FF2B5EF4-FFF2-40B4-BE49-F238E27FC236}">
                  <a16:creationId xmlns:a16="http://schemas.microsoft.com/office/drawing/2014/main" id="{0A483896-F540-4B13-97FC-EB71097E529A}"/>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02068B1-3051-401A-9B30-1500F6BDB8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9003" y="1390460"/>
              <a:ext cx="6883392" cy="2985567"/>
            </a:xfrm>
            <a:prstGeom prst="rect">
              <a:avLst/>
            </a:prstGeom>
          </p:spPr>
        </p:pic>
        <p:pic>
          <p:nvPicPr>
            <p:cNvPr id="14" name="Graphic 13">
              <a:extLst>
                <a:ext uri="{FF2B5EF4-FFF2-40B4-BE49-F238E27FC236}">
                  <a16:creationId xmlns:a16="http://schemas.microsoft.com/office/drawing/2014/main" id="{B6308B05-E213-46C8-B5CA-87463874C3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flipV="1">
              <a:off x="2049606" y="2114897"/>
              <a:ext cx="6883392" cy="2985567"/>
            </a:xfrm>
            <a:prstGeom prst="rect">
              <a:avLst/>
            </a:prstGeom>
          </p:spPr>
        </p:pic>
        <p:sp>
          <p:nvSpPr>
            <p:cNvPr id="15" name="TextBox 14">
              <a:extLst>
                <a:ext uri="{FF2B5EF4-FFF2-40B4-BE49-F238E27FC236}">
                  <a16:creationId xmlns:a16="http://schemas.microsoft.com/office/drawing/2014/main" id="{B594EDA6-2A83-483E-AC1C-60694C52853D}"/>
                </a:ext>
              </a:extLst>
            </p:cNvPr>
            <p:cNvSpPr txBox="1"/>
            <p:nvPr/>
          </p:nvSpPr>
          <p:spPr>
            <a:xfrm>
              <a:off x="1481777" y="258336"/>
              <a:ext cx="1454244" cy="3939540"/>
            </a:xfrm>
            <a:prstGeom prst="rect">
              <a:avLst/>
            </a:prstGeom>
            <a:noFill/>
          </p:spPr>
          <p:txBody>
            <a:bodyPr wrap="none" rtlCol="0">
              <a:spAutoFit/>
            </a:bodyPr>
            <a:lstStyle/>
            <a:p>
              <a:r>
                <a:rPr lang="en-GB" sz="25000" dirty="0">
                  <a:solidFill>
                    <a:schemeClr val="accent1"/>
                  </a:solidFill>
                  <a:latin typeface="Abadi" panose="020B0604020104020204" pitchFamily="34" charset="0"/>
                  <a:cs typeface="Poppins Black" panose="00000A00000000000000" pitchFamily="2" charset="0"/>
                </a:rPr>
                <a:t>“</a:t>
              </a:r>
              <a:endParaRPr lang="en-ID" sz="25000" dirty="0">
                <a:solidFill>
                  <a:schemeClr val="accent1"/>
                </a:solidFill>
                <a:latin typeface="Abadi" panose="020B0604020104020204" pitchFamily="34" charset="0"/>
                <a:cs typeface="Poppins Black" panose="00000A00000000000000" pitchFamily="2" charset="0"/>
              </a:endParaRPr>
            </a:p>
          </p:txBody>
        </p:sp>
        <p:sp>
          <p:nvSpPr>
            <p:cNvPr id="16" name="TextBox 15">
              <a:extLst>
                <a:ext uri="{FF2B5EF4-FFF2-40B4-BE49-F238E27FC236}">
                  <a16:creationId xmlns:a16="http://schemas.microsoft.com/office/drawing/2014/main" id="{9FE3C6D8-B13B-4896-8159-AAFC0289D35D}"/>
                </a:ext>
              </a:extLst>
            </p:cNvPr>
            <p:cNvSpPr txBox="1"/>
            <p:nvPr/>
          </p:nvSpPr>
          <p:spPr>
            <a:xfrm>
              <a:off x="9172624" y="4081405"/>
              <a:ext cx="1454244" cy="3939540"/>
            </a:xfrm>
            <a:prstGeom prst="rect">
              <a:avLst/>
            </a:prstGeom>
            <a:noFill/>
          </p:spPr>
          <p:txBody>
            <a:bodyPr wrap="none" rtlCol="0">
              <a:spAutoFit/>
            </a:bodyPr>
            <a:lstStyle/>
            <a:p>
              <a:r>
                <a:rPr lang="en-GB" sz="25000" dirty="0">
                  <a:solidFill>
                    <a:schemeClr val="accent1"/>
                  </a:solidFill>
                  <a:latin typeface="Abadi" panose="020B0604020104020204" pitchFamily="34" charset="0"/>
                  <a:cs typeface="Poppins Black" panose="00000A00000000000000" pitchFamily="2" charset="0"/>
                </a:rPr>
                <a:t>“</a:t>
              </a:r>
              <a:endParaRPr lang="en-ID" sz="25000" dirty="0">
                <a:solidFill>
                  <a:schemeClr val="accent1"/>
                </a:solidFill>
                <a:latin typeface="Abadi" panose="020B0604020104020204" pitchFamily="34" charset="0"/>
                <a:cs typeface="Poppins Black" panose="00000A00000000000000" pitchFamily="2" charset="0"/>
              </a:endParaRPr>
            </a:p>
          </p:txBody>
        </p:sp>
      </p:grpSp>
      <p:sp>
        <p:nvSpPr>
          <p:cNvPr id="17" name="TextBox 16">
            <a:extLst>
              <a:ext uri="{FF2B5EF4-FFF2-40B4-BE49-F238E27FC236}">
                <a16:creationId xmlns:a16="http://schemas.microsoft.com/office/drawing/2014/main" id="{2A479FAC-34BB-4947-8BD2-372B5A76A0FF}"/>
              </a:ext>
            </a:extLst>
          </p:cNvPr>
          <p:cNvSpPr txBox="1"/>
          <p:nvPr/>
        </p:nvSpPr>
        <p:spPr>
          <a:xfrm>
            <a:off x="1309441" y="2091280"/>
            <a:ext cx="9556652" cy="3506729"/>
          </a:xfrm>
          <a:prstGeom prst="rect">
            <a:avLst/>
          </a:prstGeom>
          <a:noFill/>
        </p:spPr>
        <p:txBody>
          <a:bodyPr wrap="square" rtlCol="1">
            <a:spAutoFit/>
          </a:bodyPr>
          <a:lstStyle/>
          <a:p>
            <a:pPr algn="r">
              <a:lnSpc>
                <a:spcPct val="150000"/>
              </a:lnSpc>
            </a:pPr>
            <a:r>
              <a:rPr lang="ar-DZ" sz="2500" b="1" dirty="0">
                <a:solidFill>
                  <a:srgbClr val="1F5988"/>
                </a:solidFill>
                <a:latin typeface="RB" panose="00000500000000000000" pitchFamily="2" charset="-78"/>
                <a:cs typeface="RB" panose="00000500000000000000" pitchFamily="2" charset="-78"/>
              </a:rPr>
              <a:t>بفضل الحاسب، أصبح من الممكن إجراء تحليلات نصية دقيقة وسريعة للقرآن الكريم، مما يسهل استخراج إحصائيات دقيقة حول الكلمات والآيات.</a:t>
            </a:r>
            <a:br>
              <a:rPr lang="ar-EG" sz="2500" b="1" dirty="0">
                <a:solidFill>
                  <a:srgbClr val="1F5988"/>
                </a:solidFill>
                <a:latin typeface="RB" panose="00000500000000000000" pitchFamily="2" charset="-78"/>
                <a:cs typeface="RB" panose="00000500000000000000" pitchFamily="2" charset="-78"/>
              </a:rPr>
            </a:br>
            <a:r>
              <a:rPr lang="ar-DZ" sz="2500" b="1" dirty="0">
                <a:solidFill>
                  <a:srgbClr val="1F5988"/>
                </a:solidFill>
                <a:latin typeface="RB" panose="00000500000000000000" pitchFamily="2" charset="-78"/>
                <a:cs typeface="RB" panose="00000500000000000000" pitchFamily="2" charset="-78"/>
              </a:rPr>
              <a:t> على سبيل المثال، تكررت كلمة "يوم" 365 مرة في القرآن الكريم، وهو ما يتطابق مع عدد أيام السنة، بينما تكررت كلمة "شهر" 12 مرة، مما يعكس عدد أشهر السنة. هذه الأرقام المتناغمة تظهر جانباً من الإعجاز في كتاب الله.</a:t>
            </a:r>
          </a:p>
        </p:txBody>
      </p:sp>
      <p:sp>
        <p:nvSpPr>
          <p:cNvPr id="18" name="ZoneTexte 74">
            <a:extLst>
              <a:ext uri="{FF2B5EF4-FFF2-40B4-BE49-F238E27FC236}">
                <a16:creationId xmlns:a16="http://schemas.microsoft.com/office/drawing/2014/main" id="{4440769E-3CB4-4316-A634-F08D1B8FB714}"/>
              </a:ext>
            </a:extLst>
          </p:cNvPr>
          <p:cNvSpPr txBox="1"/>
          <p:nvPr/>
        </p:nvSpPr>
        <p:spPr>
          <a:xfrm>
            <a:off x="6950365" y="577484"/>
            <a:ext cx="377767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Jazeel Bold" panose="00000800000000000000" pitchFamily="50" charset="-78"/>
                <a:cs typeface="Jazeel Bold" panose="00000800000000000000" pitchFamily="50" charset="-78"/>
              </a:rPr>
              <a:t>ربط بالدين </a:t>
            </a:r>
          </a:p>
        </p:txBody>
      </p:sp>
      <p:pic>
        <p:nvPicPr>
          <p:cNvPr id="19" name="Picture 54">
            <a:extLst>
              <a:ext uri="{FF2B5EF4-FFF2-40B4-BE49-F238E27FC236}">
                <a16:creationId xmlns:a16="http://schemas.microsoft.com/office/drawing/2014/main" id="{ADEE352B-41FD-4462-9F2B-2EAEBAB440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151" y="181668"/>
            <a:ext cx="1093298" cy="830583"/>
          </a:xfrm>
          <a:prstGeom prst="rect">
            <a:avLst/>
          </a:prstGeom>
        </p:spPr>
      </p:pic>
    </p:spTree>
    <p:extLst>
      <p:ext uri="{BB962C8B-B14F-4D97-AF65-F5344CB8AC3E}">
        <p14:creationId xmlns:p14="http://schemas.microsoft.com/office/powerpoint/2010/main" val="3950626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9834960" y="2586038"/>
            <a:ext cx="2356644" cy="4271963"/>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1" name="Freeform 6"/>
          <p:cNvSpPr>
            <a:spLocks/>
          </p:cNvSpPr>
          <p:nvPr/>
        </p:nvSpPr>
        <p:spPr bwMode="auto">
          <a:xfrm>
            <a:off x="397" y="0"/>
            <a:ext cx="2356644" cy="46228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45720" tIns="22860" rIns="45720" bIns="22860" numCol="1" anchor="t" anchorCtr="0" compatLnSpc="1">
            <a:prstTxWarp prst="textNoShape">
              <a:avLst/>
            </a:prstTxWarp>
          </a:bodyPr>
          <a:lstStyle/>
          <a:p>
            <a:endParaRPr lang="ru-RU" sz="900" dirty="0"/>
          </a:p>
        </p:txBody>
      </p:sp>
      <p:sp>
        <p:nvSpPr>
          <p:cNvPr id="15" name="مربع نص 3">
            <a:extLst>
              <a:ext uri="{FF2B5EF4-FFF2-40B4-BE49-F238E27FC236}">
                <a16:creationId xmlns:a16="http://schemas.microsoft.com/office/drawing/2014/main" id="{EF4C5898-59EB-4A81-AEDC-D20240994E19}"/>
              </a:ext>
            </a:extLst>
          </p:cNvPr>
          <p:cNvSpPr txBox="1"/>
          <p:nvPr/>
        </p:nvSpPr>
        <p:spPr>
          <a:xfrm>
            <a:off x="4003666" y="374532"/>
            <a:ext cx="4184668" cy="769441"/>
          </a:xfrm>
          <a:prstGeom prst="rect">
            <a:avLst/>
          </a:prstGeom>
          <a:noFill/>
        </p:spPr>
        <p:txBody>
          <a:bodyPr wrap="square" rtlCol="1">
            <a:spAutoFit/>
          </a:bodyPr>
          <a:lstStyle/>
          <a:p>
            <a:pPr algn="ctr" rtl="1"/>
            <a:r>
              <a:rPr lang="ar-DZ" sz="44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مختصر الدرس</a:t>
            </a:r>
            <a:endParaRPr lang="ar-DZ" sz="4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1726584" y="1421877"/>
            <a:ext cx="8651816" cy="5061591"/>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ED7D31">
              <a:alpha val="48000"/>
            </a:srgbClr>
          </a:solidFill>
          <a:ln>
            <a:noFill/>
          </a:ln>
        </p:spPr>
        <p:txBody>
          <a:bodyPr vert="horz" wrap="square" lIns="45720" tIns="22860" rIns="45720" bIns="22860" numCol="1" anchor="t" anchorCtr="0" compatLnSpc="1">
            <a:prstTxWarp prst="textNoShape">
              <a:avLst/>
            </a:prstTxWarp>
          </a:bodyPr>
          <a:lstStyle/>
          <a:p>
            <a:endParaRPr lang="ru-RU" sz="900"/>
          </a:p>
        </p:txBody>
      </p:sp>
      <p:pic>
        <p:nvPicPr>
          <p:cNvPr id="2" name="Online Media 1" title="1">
            <a:hlinkClick r:id="" action="ppaction://media"/>
            <a:extLst>
              <a:ext uri="{FF2B5EF4-FFF2-40B4-BE49-F238E27FC236}">
                <a16:creationId xmlns:a16="http://schemas.microsoft.com/office/drawing/2014/main" id="{81CABB25-BFC7-4BBC-9914-2467296E1477}"/>
              </a:ext>
            </a:extLst>
          </p:cNvPr>
          <p:cNvPicPr>
            <a:picLocks noRot="1" noChangeAspect="1"/>
          </p:cNvPicPr>
          <p:nvPr>
            <a:videoFile r:link="rId1"/>
          </p:nvPr>
        </p:nvPicPr>
        <p:blipFill>
          <a:blip r:embed="rId4"/>
          <a:stretch>
            <a:fillRect/>
          </a:stretch>
        </p:blipFill>
        <p:spPr>
          <a:xfrm>
            <a:off x="2237641" y="1684732"/>
            <a:ext cx="7716717" cy="4359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hlinkClick r:id="rId5"/>
            <a:extLst>
              <a:ext uri="{FF2B5EF4-FFF2-40B4-BE49-F238E27FC236}">
                <a16:creationId xmlns:a16="http://schemas.microsoft.com/office/drawing/2014/main" id="{D4A6025E-B276-49D6-84C9-BC87EEF9E0C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09752" y="5414025"/>
            <a:ext cx="1261303" cy="1261303"/>
          </a:xfrm>
          <a:prstGeom prst="ellipse">
            <a:avLst/>
          </a:prstGeom>
        </p:spPr>
      </p:pic>
    </p:spTree>
    <p:extLst>
      <p:ext uri="{BB962C8B-B14F-4D97-AF65-F5344CB8AC3E}">
        <p14:creationId xmlns:p14="http://schemas.microsoft.com/office/powerpoint/2010/main" val="122589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bldLst>
      <p:bldP spid="10" grpId="0" animBg="1"/>
      <p:bldP spid="11" grpId="0" animBg="1"/>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92B739A4-B300-41FB-97FA-EABEAA1C0C8D}"/>
              </a:ext>
            </a:extLst>
          </p:cNvPr>
          <p:cNvSpPr/>
          <p:nvPr/>
        </p:nvSpPr>
        <p:spPr>
          <a:xfrm>
            <a:off x="0" y="8451"/>
            <a:ext cx="12192000" cy="6858000"/>
          </a:xfrm>
          <a:prstGeom prst="rect">
            <a:avLst/>
          </a:prstGeom>
          <a:gradFill>
            <a:gsLst>
              <a:gs pos="0">
                <a:srgbClr val="EB003A"/>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endParaRPr lang="en-US" dirty="0"/>
          </a:p>
        </p:txBody>
      </p:sp>
      <p:sp>
        <p:nvSpPr>
          <p:cNvPr id="2" name="Rectangle 1">
            <a:extLst>
              <a:ext uri="{FF2B5EF4-FFF2-40B4-BE49-F238E27FC236}">
                <a16:creationId xmlns:a16="http://schemas.microsoft.com/office/drawing/2014/main" id="{7404EF51-29A9-484F-833D-6171F013D22B}"/>
              </a:ext>
            </a:extLst>
          </p:cNvPr>
          <p:cNvSpPr/>
          <p:nvPr/>
        </p:nvSpPr>
        <p:spPr>
          <a:xfrm rot="3848549" flipH="1">
            <a:off x="9028739" y="-733377"/>
            <a:ext cx="5452977" cy="6858000"/>
          </a:xfrm>
          <a:prstGeom prst="rect">
            <a:avLst/>
          </a:prstGeom>
          <a:ln>
            <a:noFill/>
          </a:ln>
          <a:effectLst>
            <a:outerShdw blurRad="50800" dist="38100" dir="5400000" sx="101000" sy="101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F7E40272-18A0-41D1-959A-81FA3D5EB142}"/>
              </a:ext>
            </a:extLst>
          </p:cNvPr>
          <p:cNvSpPr/>
          <p:nvPr/>
        </p:nvSpPr>
        <p:spPr>
          <a:xfrm rot="4276677" flipH="1">
            <a:off x="9343742" y="-951657"/>
            <a:ext cx="5452977" cy="6858000"/>
          </a:xfrm>
          <a:prstGeom prst="rect">
            <a:avLst/>
          </a:prstGeom>
          <a:ln>
            <a:noFill/>
          </a:ln>
          <a:effectLst>
            <a:outerShdw blurRad="50800" dist="38100" dir="5400000" sx="101000" sy="101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F423EFB5-D459-492C-8972-952D22139719}"/>
              </a:ext>
            </a:extLst>
          </p:cNvPr>
          <p:cNvSpPr/>
          <p:nvPr/>
        </p:nvSpPr>
        <p:spPr>
          <a:xfrm rot="4632261" flipH="1">
            <a:off x="9701395" y="-1163621"/>
            <a:ext cx="5452977" cy="6858000"/>
          </a:xfrm>
          <a:prstGeom prst="rect">
            <a:avLst/>
          </a:prstGeom>
          <a:solidFill>
            <a:schemeClr val="bg2">
              <a:lumMod val="90000"/>
            </a:schemeClr>
          </a:solidFill>
          <a:ln>
            <a:noFill/>
          </a:ln>
          <a:effectLst>
            <a:outerShdw blurRad="50800" dist="38100" dir="5400000" sx="101000" sy="101000" algn="t"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10753CB3-8ADE-4200-85C4-7B4C69269E13}"/>
              </a:ext>
            </a:extLst>
          </p:cNvPr>
          <p:cNvSpPr/>
          <p:nvPr/>
        </p:nvSpPr>
        <p:spPr>
          <a:xfrm rot="5221125" flipH="1">
            <a:off x="10229049" y="-1149330"/>
            <a:ext cx="5452977" cy="6858000"/>
          </a:xfrm>
          <a:prstGeom prst="rect">
            <a:avLst/>
          </a:prstGeom>
          <a:solidFill>
            <a:schemeClr val="accent2"/>
          </a:solidFill>
          <a:ln>
            <a:noFill/>
          </a:ln>
          <a:effectLst>
            <a:outerShdw blurRad="50800" dist="38100" dir="5400000" sx="101000" sy="101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4" name="ZoneTexte 73">
            <a:extLst>
              <a:ext uri="{FF2B5EF4-FFF2-40B4-BE49-F238E27FC236}">
                <a16:creationId xmlns:a16="http://schemas.microsoft.com/office/drawing/2014/main" id="{7517EA81-A5E2-D5C4-EF99-4852D6254F36}"/>
              </a:ext>
            </a:extLst>
          </p:cNvPr>
          <p:cNvSpPr txBox="1"/>
          <p:nvPr/>
        </p:nvSpPr>
        <p:spPr>
          <a:xfrm>
            <a:off x="9635319" y="2487646"/>
            <a:ext cx="2123481" cy="1672253"/>
          </a:xfrm>
          <a:prstGeom prst="rect">
            <a:avLst/>
          </a:prstGeom>
          <a:noFill/>
        </p:spPr>
        <p:txBody>
          <a:bodyPr wrap="square">
            <a:spAutoFit/>
          </a:bodyPr>
          <a:lstStyle/>
          <a:p>
            <a:pPr marL="0" marR="0" algn="ctr" rtl="1">
              <a:spcBef>
                <a:spcPts val="0"/>
              </a:spcBef>
              <a:spcAft>
                <a:spcPts val="800"/>
              </a:spcAft>
            </a:pPr>
            <a:r>
              <a:rPr lang="ar-SA" sz="4800" b="1" dirty="0">
                <a:solidFill>
                  <a:schemeClr val="bg1">
                    <a:lumMod val="95000"/>
                  </a:schemeClr>
                </a:solidFill>
                <a:latin typeface="RB" panose="00000500000000000000" pitchFamily="2" charset="-78"/>
                <a:cs typeface="RB" panose="00000500000000000000" pitchFamily="2" charset="-78"/>
              </a:rPr>
              <a:t>ورقة</a:t>
            </a:r>
            <a:endParaRPr lang="ar-DZ" sz="4800" b="1" dirty="0">
              <a:solidFill>
                <a:schemeClr val="bg1">
                  <a:lumMod val="95000"/>
                </a:schemeClr>
              </a:solidFill>
              <a:latin typeface="RB" panose="00000500000000000000" pitchFamily="2" charset="-78"/>
              <a:cs typeface="RB" panose="00000500000000000000" pitchFamily="2" charset="-78"/>
            </a:endParaRPr>
          </a:p>
          <a:p>
            <a:pPr marL="0" marR="0" algn="ctr" rtl="1">
              <a:spcBef>
                <a:spcPts val="0"/>
              </a:spcBef>
              <a:spcAft>
                <a:spcPts val="800"/>
              </a:spcAft>
            </a:pPr>
            <a:r>
              <a:rPr lang="ar-SA" sz="4800" b="1" dirty="0">
                <a:solidFill>
                  <a:schemeClr val="bg1">
                    <a:lumMod val="95000"/>
                  </a:schemeClr>
                </a:solidFill>
                <a:latin typeface="RB" panose="00000500000000000000" pitchFamily="2" charset="-78"/>
                <a:cs typeface="RB" panose="00000500000000000000" pitchFamily="2" charset="-78"/>
              </a:rPr>
              <a:t>العمل</a:t>
            </a:r>
          </a:p>
        </p:txBody>
      </p:sp>
      <p:pic>
        <p:nvPicPr>
          <p:cNvPr id="75" name="Image 74">
            <a:extLst>
              <a:ext uri="{FF2B5EF4-FFF2-40B4-BE49-F238E27FC236}">
                <a16:creationId xmlns:a16="http://schemas.microsoft.com/office/drawing/2014/main" id="{196096A3-83E3-1DB5-9F24-97550D4C485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11819" y="1584289"/>
            <a:ext cx="553314" cy="553314"/>
          </a:xfrm>
          <a:prstGeom prst="rect">
            <a:avLst/>
          </a:prstGeom>
        </p:spPr>
      </p:pic>
      <p:pic>
        <p:nvPicPr>
          <p:cNvPr id="13" name="Picture 54">
            <a:extLst>
              <a:ext uri="{FF2B5EF4-FFF2-40B4-BE49-F238E27FC236}">
                <a16:creationId xmlns:a16="http://schemas.microsoft.com/office/drawing/2014/main" id="{98E68BA8-BF1A-4B20-A69E-08E75BBC52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971835" y="381079"/>
            <a:ext cx="1093298" cy="830583"/>
          </a:xfrm>
          <a:prstGeom prst="rect">
            <a:avLst/>
          </a:prstGeom>
        </p:spPr>
      </p:pic>
      <p:pic>
        <p:nvPicPr>
          <p:cNvPr id="4" name="Picture 3">
            <a:extLst>
              <a:ext uri="{FF2B5EF4-FFF2-40B4-BE49-F238E27FC236}">
                <a16:creationId xmlns:a16="http://schemas.microsoft.com/office/drawing/2014/main" id="{3425B8C9-DB0A-4365-8811-9DEF818F2F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559" y="-69201"/>
            <a:ext cx="7717535" cy="7210878"/>
          </a:xfrm>
          <a:prstGeom prst="rect">
            <a:avLst/>
          </a:prstGeom>
        </p:spPr>
      </p:pic>
    </p:spTree>
    <p:extLst>
      <p:ext uri="{BB962C8B-B14F-4D97-AF65-F5344CB8AC3E}">
        <p14:creationId xmlns:p14="http://schemas.microsoft.com/office/powerpoint/2010/main" val="17266279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715873" y="2108137"/>
            <a:ext cx="7171653" cy="38901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659398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399767"/>
            <a:ext cx="471427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ما 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4715873" y="2081860"/>
            <a:ext cx="7040605" cy="3916457"/>
          </a:xfrm>
          <a:prstGeom prst="rect">
            <a:avLst/>
          </a:prstGeom>
          <a:noFill/>
        </p:spPr>
        <p:txBody>
          <a:bodyPr wrap="square" rtlCol="0">
            <a:spAutoFit/>
          </a:bodyPr>
          <a:lstStyle/>
          <a:p>
            <a:pPr algn="justLow" rtl="1">
              <a:lnSpc>
                <a:spcPct val="150000"/>
              </a:lnSpc>
            </a:pP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هو جهاز إلكتروني لديه القدرة على معالجة وتخزين واسترجاع البيانات، المستندات، كما يمكن من خلاله القيام بالكثير من الأعمال المفيدة والمسلية كإنشاء</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المستندات والرسوم والاستماع للصوتيات ومشاهدة مقاطع الفيديو</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واللعب والتواصل مع الأصدقاء.</a:t>
            </a:r>
          </a:p>
        </p:txBody>
      </p:sp>
      <p:sp>
        <p:nvSpPr>
          <p:cNvPr id="54" name="image here">
            <a:extLst>
              <a:ext uri="{FF2B5EF4-FFF2-40B4-BE49-F238E27FC236}">
                <a16:creationId xmlns:a16="http://schemas.microsoft.com/office/drawing/2014/main" id="{329C6E33-1560-C36B-0CAD-694E722C0B79}"/>
              </a:ext>
            </a:extLst>
          </p:cNvPr>
          <p:cNvSpPr/>
          <p:nvPr/>
        </p:nvSpPr>
        <p:spPr>
          <a:xfrm>
            <a:off x="435523" y="2154676"/>
            <a:ext cx="4280350" cy="2994099"/>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7124577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666749" y="2313756"/>
            <a:ext cx="6376777" cy="3552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742545" y="1370545"/>
            <a:ext cx="533035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767754" y="2445068"/>
            <a:ext cx="6210248" cy="3270126"/>
          </a:xfrm>
          <a:prstGeom prst="rect">
            <a:avLst/>
          </a:prstGeom>
          <a:noFill/>
        </p:spPr>
        <p:txBody>
          <a:bodyPr wrap="square" rtlCol="0">
            <a:spAutoFit/>
          </a:bodyPr>
          <a:lstStyle/>
          <a:p>
            <a:pPr algn="justLow" rtl="1">
              <a:lnSpc>
                <a:spcPct val="150000"/>
              </a:lnSpc>
            </a:pPr>
            <a:r>
              <a:rPr lang="ar-SA"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الحاسبات الشخصية:</a:t>
            </a:r>
            <a:r>
              <a:rPr lang="ar-DZ"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 </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الحاسبات الشخصية من أكثر الحاسبات شيوعًا حيث يمكن أن تجدها في منزلك أو في مدرستك مثل: الحاسب المكتبي، والحاسب المحمول والحاسب اللوحي.</a:t>
            </a:r>
            <a:endPar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4" name="image here">
            <a:extLst>
              <a:ext uri="{FF2B5EF4-FFF2-40B4-BE49-F238E27FC236}">
                <a16:creationId xmlns:a16="http://schemas.microsoft.com/office/drawing/2014/main" id="{462554C6-C444-41F9-A8CC-DD76C982971C}"/>
              </a:ext>
            </a:extLst>
          </p:cNvPr>
          <p:cNvSpPr/>
          <p:nvPr/>
        </p:nvSpPr>
        <p:spPr>
          <a:xfrm>
            <a:off x="507215" y="2167570"/>
            <a:ext cx="5159534" cy="3062057"/>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8725220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525253" y="2313756"/>
            <a:ext cx="5476006" cy="33977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742545" y="1440884"/>
            <a:ext cx="533035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أجهزة الحاسب </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753653" y="3124724"/>
            <a:ext cx="4182082" cy="523220"/>
          </a:xfrm>
          <a:prstGeom prst="rect">
            <a:avLst/>
          </a:prstGeom>
          <a:noFill/>
        </p:spPr>
        <p:txBody>
          <a:bodyPr wrap="square" rtlCol="0">
            <a:spAutoFit/>
          </a:bodyPr>
          <a:lstStyle/>
          <a:p>
            <a:pPr algn="justLow" rtl="1"/>
            <a:r>
              <a:rPr lang="ar-DZ" sz="2800"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800"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الشاشة.</a:t>
            </a:r>
            <a:endParaRPr lang="ar-DZ" sz="28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07215" y="2167570"/>
            <a:ext cx="5159534" cy="3062057"/>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flipH="1">
            <a:off x="3273184" y="2732412"/>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4759716" y="1864647"/>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7753653" y="3767314"/>
            <a:ext cx="4182082" cy="523220"/>
          </a:xfrm>
          <a:prstGeom prst="rect">
            <a:avLst/>
          </a:prstGeom>
          <a:noFill/>
        </p:spPr>
        <p:txBody>
          <a:bodyPr wrap="square" rtlCol="0">
            <a:spAutoFit/>
          </a:bodyPr>
          <a:lstStyle/>
          <a:p>
            <a:pPr algn="justLow" rtl="1"/>
            <a:r>
              <a:rPr lang="ar-DZ" sz="2800"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صندوق الحاسب.</a:t>
            </a:r>
            <a:endParaRPr lang="ar-DZ" sz="28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7753653" y="4409904"/>
            <a:ext cx="4182082" cy="523220"/>
          </a:xfrm>
          <a:prstGeom prst="rect">
            <a:avLst/>
          </a:prstGeom>
          <a:noFill/>
        </p:spPr>
        <p:txBody>
          <a:bodyPr wrap="square" rtlCol="0">
            <a:spAutoFit/>
          </a:bodyPr>
          <a:lstStyle/>
          <a:p>
            <a:pPr algn="justLow" rtl="1"/>
            <a:r>
              <a:rPr lang="ar-DZ" sz="2800"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الأجهزة الملحقة. </a:t>
            </a:r>
            <a:endParaRPr lang="ar-DZ" sz="28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7881027" y="5052493"/>
            <a:ext cx="4054708" cy="523220"/>
          </a:xfrm>
          <a:prstGeom prst="rect">
            <a:avLst/>
          </a:prstGeom>
          <a:noFill/>
        </p:spPr>
        <p:txBody>
          <a:bodyPr wrap="square" rtlCol="0">
            <a:spAutoFit/>
          </a:bodyPr>
          <a:lstStyle/>
          <a:p>
            <a:pPr algn="justLow" rtl="1"/>
            <a:r>
              <a:rPr lang="ar-DZ" sz="2800"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جهاز تخزين. </a:t>
            </a:r>
            <a:endParaRPr lang="ar-DZ" sz="28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rot="5400000" flipH="1">
            <a:off x="2248317" y="4453033"/>
            <a:ext cx="461665" cy="405531"/>
            <a:chOff x="2074142" y="1987850"/>
            <a:chExt cx="461665" cy="405531"/>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rot="5237837">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sp>
        <p:nvSpPr>
          <p:cNvPr id="3" name="image here">
            <a:extLst>
              <a:ext uri="{FF2B5EF4-FFF2-40B4-BE49-F238E27FC236}">
                <a16:creationId xmlns:a16="http://schemas.microsoft.com/office/drawing/2014/main" id="{F622B3F2-BBB8-7C77-EA9B-B71B3D4F462A}"/>
              </a:ext>
            </a:extLst>
          </p:cNvPr>
          <p:cNvSpPr/>
          <p:nvPr/>
        </p:nvSpPr>
        <p:spPr>
          <a:xfrm>
            <a:off x="2081928" y="3061618"/>
            <a:ext cx="2010107" cy="1192949"/>
          </a:xfrm>
          <a:prstGeom prst="roundRect">
            <a:avLst>
              <a:gd name="adj" fmla="val 11905"/>
            </a:avLst>
          </a:prstGeom>
          <a:blipFill>
            <a:blip r:embed="rId9">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2958361" y="2821452"/>
            <a:ext cx="461665" cy="405531"/>
            <a:chOff x="2074141"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557550">
              <a:off x="2140005"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sp>
        <p:nvSpPr>
          <p:cNvPr id="34" name="ZoneTexte 51">
            <a:extLst>
              <a:ext uri="{FF2B5EF4-FFF2-40B4-BE49-F238E27FC236}">
                <a16:creationId xmlns:a16="http://schemas.microsoft.com/office/drawing/2014/main" id="{690A77CC-26EA-4286-9006-CEDF16B9A7C1}"/>
              </a:ext>
            </a:extLst>
          </p:cNvPr>
          <p:cNvSpPr txBox="1"/>
          <p:nvPr/>
        </p:nvSpPr>
        <p:spPr>
          <a:xfrm>
            <a:off x="6742545" y="2482134"/>
            <a:ext cx="5193190" cy="523220"/>
          </a:xfrm>
          <a:prstGeom prst="rect">
            <a:avLst/>
          </a:prstGeom>
          <a:noFill/>
        </p:spPr>
        <p:txBody>
          <a:bodyPr wrap="square" rtlCol="0">
            <a:spAutoFit/>
          </a:bodyPr>
          <a:lstStyle/>
          <a:p>
            <a:pPr algn="justLow" rtl="1"/>
            <a:r>
              <a:rPr lang="ar-SA" sz="2800" b="1" dirty="0">
                <a:solidFill>
                  <a:srgbClr val="EB5467"/>
                </a:solidFill>
                <a:latin typeface="RB" panose="00000500000000000000" pitchFamily="2" charset="-78"/>
                <a:ea typeface="Calibri" panose="020F0502020204030204" pitchFamily="34" charset="0"/>
                <a:cs typeface="RB" panose="00000500000000000000" pitchFamily="2" charset="-78"/>
              </a:rPr>
              <a:t>1. الحاسب المكتبي، ويتكون من:</a:t>
            </a:r>
            <a:endParaRPr lang="ar-DZ" sz="2800" dirty="0">
              <a:solidFill>
                <a:srgbClr val="EB5467"/>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954011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500"/>
                                        <p:tgtEl>
                                          <p:spTgt spid="3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childTnLst>
                          </p:cTn>
                        </p:par>
                        <p:par>
                          <p:cTn id="27" fill="hold">
                            <p:stCondLst>
                              <p:cond delay="5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1" nodeType="clickEffect">
                                  <p:stCondLst>
                                    <p:cond delay="0"/>
                                  </p:stCondLst>
                                  <p:childTnLst>
                                    <p:set>
                                      <p:cBhvr>
                                        <p:cTn id="43" dur="1" fill="hold">
                                          <p:stCondLst>
                                            <p:cond delay="0"/>
                                          </p:stCondLst>
                                        </p:cTn>
                                        <p:tgtEl>
                                          <p:spTgt spid="54"/>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10"/>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13"/>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18"/>
                                        </p:tgtEl>
                                        <p:attrNameLst>
                                          <p:attrName>style.visibility</p:attrName>
                                        </p:attrNameLst>
                                      </p:cBhvr>
                                      <p:to>
                                        <p:strVal val="hidden"/>
                                      </p:to>
                                    </p:set>
                                  </p:childTnLst>
                                </p:cTn>
                              </p:par>
                            </p:childTnLst>
                          </p:cTn>
                        </p:par>
                        <p:par>
                          <p:cTn id="50" fill="hold">
                            <p:stCondLst>
                              <p:cond delay="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0"/>
                            </p:stCondLst>
                            <p:childTnLst>
                              <p:par>
                                <p:cTn id="55" presetID="53" presetClass="entr" presetSubtype="16"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Effect transition="in" filter="fade">
                                      <p:cBhvr>
                                        <p:cTn id="59" dur="500"/>
                                        <p:tgtEl>
                                          <p:spTgt spid="3"/>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3" grpId="0" animBg="1"/>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003989" y="2323695"/>
            <a:ext cx="7865416" cy="34981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464893"/>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4031825" y="2343195"/>
            <a:ext cx="7734369" cy="3270126"/>
          </a:xfrm>
          <a:prstGeom prst="rect">
            <a:avLst/>
          </a:prstGeom>
          <a:noFill/>
        </p:spPr>
        <p:txBody>
          <a:bodyPr wrap="square" rtlCol="0">
            <a:spAutoFit/>
          </a:bodyPr>
          <a:lstStyle/>
          <a:p>
            <a:pPr algn="justLow" rtl="1">
              <a:lnSpc>
                <a:spcPct val="150000"/>
              </a:lnSpc>
            </a:pPr>
            <a:r>
              <a:rPr lang="ar-SA" sz="28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 </a:t>
            </a:r>
            <a:r>
              <a:rPr lang="ar-DZ" sz="2800" b="1" dirty="0">
                <a:solidFill>
                  <a:srgbClr val="EB5467"/>
                </a:solidFill>
                <a:latin typeface="RB" panose="00000500000000000000" pitchFamily="2" charset="-78"/>
                <a:ea typeface="Calibri" panose="020F0502020204030204" pitchFamily="34" charset="0"/>
                <a:cs typeface="RB" panose="00000500000000000000" pitchFamily="2" charset="-78"/>
              </a:rPr>
              <a:t>الحاسب المحمول </a:t>
            </a:r>
            <a:r>
              <a:rPr lang="ar-SA" sz="2800" b="1"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الحاسب المحمول هو حاسب خفيف الوزن يسهل حمله واستخدامه في أي مكانٍ تقريبًا، حيث يحتوي</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على بطاريةٍ داخليةٍ تضمن تشغيله دون الحاجة إلى مصدر للطاقة وتعمل بالساعات ويمكن توصيل أجهزة ملحقة أو أجهزة تخزين به.</a:t>
            </a:r>
          </a:p>
        </p:txBody>
      </p:sp>
      <p:sp>
        <p:nvSpPr>
          <p:cNvPr id="54" name="image here">
            <a:extLst>
              <a:ext uri="{FF2B5EF4-FFF2-40B4-BE49-F238E27FC236}">
                <a16:creationId xmlns:a16="http://schemas.microsoft.com/office/drawing/2014/main" id="{329C6E33-1560-C36B-0CAD-694E722C0B79}"/>
              </a:ext>
            </a:extLst>
          </p:cNvPr>
          <p:cNvSpPr/>
          <p:nvPr/>
        </p:nvSpPr>
        <p:spPr>
          <a:xfrm>
            <a:off x="571471" y="1548141"/>
            <a:ext cx="3432517" cy="3498152"/>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l="-4808" r="-315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25225788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225222"/>
            <a:ext cx="8503684" cy="34026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493028"/>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3545058" y="2290583"/>
            <a:ext cx="8193299" cy="3270126"/>
          </a:xfrm>
          <a:prstGeom prst="rect">
            <a:avLst/>
          </a:prstGeom>
          <a:noFill/>
        </p:spPr>
        <p:txBody>
          <a:bodyPr wrap="square" rtlCol="0">
            <a:spAutoFit/>
          </a:bodyPr>
          <a:lstStyle/>
          <a:p>
            <a:pPr algn="justLow" rtl="1">
              <a:lnSpc>
                <a:spcPct val="150000"/>
              </a:lnSpc>
            </a:pPr>
            <a:r>
              <a:rPr lang="ar-SA" sz="2800" b="1" dirty="0">
                <a:solidFill>
                  <a:srgbClr val="3E93DB"/>
                </a:solidFill>
                <a:latin typeface="RB" panose="00000500000000000000" pitchFamily="2" charset="-78"/>
                <a:ea typeface="Calibri" panose="020F0502020204030204" pitchFamily="34" charset="0"/>
                <a:cs typeface="RB" panose="00000500000000000000" pitchFamily="2" charset="-78"/>
              </a:rPr>
              <a:t>3.</a:t>
            </a:r>
            <a:r>
              <a:rPr lang="ar-DZ" sz="2800"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DZ" sz="2800" b="1" dirty="0">
                <a:solidFill>
                  <a:srgbClr val="EB5467"/>
                </a:solidFill>
                <a:latin typeface="RB" panose="00000500000000000000" pitchFamily="2" charset="-78"/>
                <a:ea typeface="Calibri" panose="020F0502020204030204" pitchFamily="34" charset="0"/>
                <a:cs typeface="RB" panose="00000500000000000000" pitchFamily="2" charset="-78"/>
              </a:rPr>
              <a:t>الحاسب </a:t>
            </a:r>
            <a:r>
              <a:rPr lang="ar-SA" sz="2800" b="1" dirty="0">
                <a:solidFill>
                  <a:srgbClr val="EB5467"/>
                </a:solidFill>
                <a:latin typeface="RB" panose="00000500000000000000" pitchFamily="2" charset="-78"/>
                <a:ea typeface="Calibri" panose="020F0502020204030204" pitchFamily="34" charset="0"/>
                <a:cs typeface="RB" panose="00000500000000000000" pitchFamily="2" charset="-78"/>
              </a:rPr>
              <a:t>اللوحي</a:t>
            </a:r>
            <a:r>
              <a:rPr lang="ar-DZ" sz="2800" b="1"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800" b="1"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أجهزة حاسب لا تحتوي على جهاز لوحة مفاتيح ملحق بها حيث يتم إدخال البيانات</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في هذه الأجهزة غالبًا عن طريق اللمس. ظهر مفهوم الحاسب اللوحي لأول مرة في القرن</a:t>
            </a:r>
            <a:r>
              <a:rPr lang="ar-SA"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الماضي، وتم تطويره لأول مرة باستخدام مايكروسوفت ويندوز، ولكن الطفرة الكبيرة.</a:t>
            </a:r>
          </a:p>
        </p:txBody>
      </p:sp>
      <p:sp>
        <p:nvSpPr>
          <p:cNvPr id="54" name="image here">
            <a:extLst>
              <a:ext uri="{FF2B5EF4-FFF2-40B4-BE49-F238E27FC236}">
                <a16:creationId xmlns:a16="http://schemas.microsoft.com/office/drawing/2014/main" id="{329C6E33-1560-C36B-0CAD-694E722C0B79}"/>
              </a:ext>
            </a:extLst>
          </p:cNvPr>
          <p:cNvSpPr/>
          <p:nvPr/>
        </p:nvSpPr>
        <p:spPr>
          <a:xfrm>
            <a:off x="248780" y="2290583"/>
            <a:ext cx="3165231" cy="2519699"/>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l="-11722" b="-49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2568836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084545"/>
            <a:ext cx="8503684" cy="34026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493028"/>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6" name="ZoneTexte 25">
            <a:extLst>
              <a:ext uri="{FF2B5EF4-FFF2-40B4-BE49-F238E27FC236}">
                <a16:creationId xmlns:a16="http://schemas.microsoft.com/office/drawing/2014/main" id="{18E63DE7-705D-A1A9-FDB2-D621E4047C94}"/>
              </a:ext>
            </a:extLst>
          </p:cNvPr>
          <p:cNvSpPr txBox="1"/>
          <p:nvPr/>
        </p:nvSpPr>
        <p:spPr>
          <a:xfrm>
            <a:off x="3502855" y="2223302"/>
            <a:ext cx="8366550" cy="3270126"/>
          </a:xfrm>
          <a:prstGeom prst="rect">
            <a:avLst/>
          </a:prstGeom>
          <a:noFill/>
        </p:spPr>
        <p:txBody>
          <a:bodyPr wrap="square" rtlCol="0">
            <a:spAutoFit/>
          </a:bodyPr>
          <a:lstStyle/>
          <a:p>
            <a:pPr algn="justLow" rtl="1">
              <a:lnSpc>
                <a:spcPct val="150000"/>
              </a:lnSpc>
            </a:pPr>
            <a:r>
              <a:rPr lang="ar-SA" sz="2800" b="1" dirty="0">
                <a:solidFill>
                  <a:srgbClr val="3DCAFD"/>
                </a:solidFill>
                <a:latin typeface="RB" panose="00000500000000000000" pitchFamily="2" charset="-78"/>
                <a:ea typeface="Calibri" panose="020F0502020204030204" pitchFamily="34" charset="0"/>
                <a:cs typeface="RB" panose="00000500000000000000" pitchFamily="2" charset="-78"/>
              </a:rPr>
              <a:t>4.</a:t>
            </a:r>
            <a:r>
              <a:rPr lang="ar-DZ" sz="2800" b="1" dirty="0">
                <a:solidFill>
                  <a:srgbClr val="3DCAFD"/>
                </a:solidFill>
                <a:latin typeface="RB" panose="00000500000000000000" pitchFamily="2" charset="-78"/>
                <a:ea typeface="Calibri" panose="020F0502020204030204" pitchFamily="34" charset="0"/>
                <a:cs typeface="RB" panose="00000500000000000000" pitchFamily="2" charset="-78"/>
              </a:rPr>
              <a:t> </a:t>
            </a:r>
            <a:r>
              <a:rPr lang="ar-SA" sz="2800" b="1" dirty="0">
                <a:solidFill>
                  <a:srgbClr val="EB5467"/>
                </a:solidFill>
                <a:latin typeface="RB" panose="00000500000000000000" pitchFamily="2" charset="-78"/>
                <a:ea typeface="Calibri" panose="020F0502020204030204" pitchFamily="34" charset="0"/>
                <a:cs typeface="RB" panose="00000500000000000000" pitchFamily="2" charset="-78"/>
              </a:rPr>
              <a:t>الهواتف الذكية: </a:t>
            </a:r>
            <a:r>
              <a:rPr lang="ar-DZ" sz="28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تعد الهواتف الذكية إحدى أنواع أجهزة الحاسب اللوحية المصغرة يمكنك من خلالها الاتصال بأصدقائك أو أقاربك، كما يمكنك أيضًا استخدامها في تصفح الإنترنت وإرسال واستقبال الرسائل الإلكترونية والدردشة مع الأصدقاء وممارسة الألعاب الإلكترونية.</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876918" y="2262914"/>
            <a:ext cx="2307101" cy="2332172"/>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l="-21132" t="-7646" r="-339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3222666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1420837" y="2989588"/>
            <a:ext cx="10333153" cy="28975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image here">
            <a:extLst>
              <a:ext uri="{FF2B5EF4-FFF2-40B4-BE49-F238E27FC236}">
                <a16:creationId xmlns:a16="http://schemas.microsoft.com/office/drawing/2014/main" id="{329C6E33-1560-C36B-0CAD-694E722C0B79}"/>
              </a:ext>
            </a:extLst>
          </p:cNvPr>
          <p:cNvSpPr/>
          <p:nvPr/>
        </p:nvSpPr>
        <p:spPr>
          <a:xfrm>
            <a:off x="188725" y="278623"/>
            <a:ext cx="2769424" cy="2988780"/>
          </a:xfrm>
          <a:prstGeom prst="roundRect">
            <a:avLst>
              <a:gd name="adj" fmla="val 11905"/>
            </a:avLst>
          </a:prstGeom>
          <a:blipFill>
            <a:blip r:embed="rId2" cstate="screen">
              <a:extLst>
                <a:ext uri="{28A0092B-C50C-407E-A947-70E740481C1C}">
                  <a14:useLocalDpi xmlns:a14="http://schemas.microsoft.com/office/drawing/2010/main"/>
                </a:ext>
              </a:extLst>
            </a:blip>
            <a:stretch>
              <a:fillRect l="-6247" r="-104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62024"/>
            <a:ext cx="5723060" cy="1246495"/>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endPar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a:p>
            <a:pPr algn="justLow" rtl="1"/>
            <a:endParaRPr lang="en-US" sz="11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a:p>
            <a:pPr algn="justLow" rtl="1"/>
            <a:r>
              <a:rPr lang="ar-SA"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أنواع أخرى من أجهزة الحاسب:</a:t>
            </a:r>
            <a:endParaRPr lang="ar-DZ"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1561514" y="3063336"/>
            <a:ext cx="10175229" cy="2823850"/>
          </a:xfrm>
          <a:prstGeom prst="rect">
            <a:avLst/>
          </a:prstGeom>
          <a:noFill/>
        </p:spPr>
        <p:txBody>
          <a:bodyPr wrap="square" rtlCol="0">
            <a:spAutoFit/>
          </a:bodyPr>
          <a:lstStyle/>
          <a:p>
            <a:pPr algn="justLow" rtl="1">
              <a:lnSpc>
                <a:spcPct val="150000"/>
              </a:lnSpc>
            </a:pPr>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b="1" dirty="0">
                <a:solidFill>
                  <a:srgbClr val="EB5467"/>
                </a:solidFill>
                <a:latin typeface="RB" panose="00000500000000000000" pitchFamily="2" charset="-78"/>
                <a:ea typeface="Calibri" panose="020F0502020204030204" pitchFamily="34" charset="0"/>
                <a:cs typeface="RB" panose="00000500000000000000" pitchFamily="2" charset="-78"/>
              </a:rPr>
              <a:t>الخوادم</a:t>
            </a:r>
            <a:r>
              <a:rPr lang="ar-SA" sz="20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الخادم هو حاسب مركزي يستخدم في المؤسسات متوسط الحجم والتي تسمح بتعدد المستخدمين ويوفر خدمات مختلفة لأجهزة الحاسب الأخرى، ومن أمثلة الخوادم: خادم الملفات وخادم الشبكة، فخادم الملفات مهمته حفظ الملفات من مستخدمين متعددين مثل الخدمة السحابية التي تتيح للمستخدمين تخزين الملفات وتحميلها وتنزيلها على الشبكة العنكبوتية. أمّا خادم الشبكة فهو حاسبٌ يختص باستضافة المواقع الإلكترونية وإتاحة تصفحتها على الإنترنت، حيث يقوم بتحويلك إلى الصفحة المطلوبة عند الضغط على رابط من الحاسب الخاص بك.</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76311647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154795" y="3159910"/>
            <a:ext cx="6714610" cy="25375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62024"/>
            <a:ext cx="5723060" cy="1261884"/>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endPar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a:p>
            <a:pPr algn="justLow" rtl="1"/>
            <a:endParaRPr lang="en-US" sz="1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a:p>
            <a:pPr algn="justLow" rtl="1"/>
            <a:r>
              <a:rPr lang="ar-SA"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أنواع أخرى من أجهزة الحاسب:</a:t>
            </a:r>
            <a:endParaRPr lang="ar-DZ"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26" name="ZoneTexte 25">
            <a:extLst>
              <a:ext uri="{FF2B5EF4-FFF2-40B4-BE49-F238E27FC236}">
                <a16:creationId xmlns:a16="http://schemas.microsoft.com/office/drawing/2014/main" id="{18E63DE7-705D-A1A9-FDB2-D621E4047C94}"/>
              </a:ext>
            </a:extLst>
          </p:cNvPr>
          <p:cNvSpPr txBox="1"/>
          <p:nvPr/>
        </p:nvSpPr>
        <p:spPr>
          <a:xfrm>
            <a:off x="5486400" y="3310627"/>
            <a:ext cx="6192082" cy="2262158"/>
          </a:xfrm>
          <a:prstGeom prst="rect">
            <a:avLst/>
          </a:prstGeom>
          <a:noFill/>
        </p:spPr>
        <p:txBody>
          <a:bodyPr wrap="square" rtlCol="0">
            <a:spAutoFit/>
          </a:bodyPr>
          <a:lstStyle/>
          <a:p>
            <a:pPr algn="justLow" rtl="1">
              <a:lnSpc>
                <a:spcPct val="150000"/>
              </a:lnSpc>
            </a:pPr>
            <a:r>
              <a:rPr lang="ar-DZ" sz="24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أجهزة الحاسب العملاقة</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أجهزة حاسب قوية جدًا ذات قدرة معالجة عالية. عادة ما تكون كبيرة الحجم ويمكنها إجراء ملايين الحسابات في نفس الوقت.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1055077" y="2427314"/>
            <a:ext cx="3578149" cy="3062057"/>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5989658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86298" y="2084546"/>
            <a:ext cx="11083107" cy="3772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80488"/>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أنواع أجهزة الحاسب</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850301" y="2208564"/>
            <a:ext cx="6888055" cy="1708160"/>
          </a:xfrm>
          <a:prstGeom prst="rect">
            <a:avLst/>
          </a:prstGeom>
          <a:noFill/>
        </p:spPr>
        <p:txBody>
          <a:bodyPr wrap="square" rtlCol="0">
            <a:spAutoFit/>
          </a:bodyPr>
          <a:lstStyle/>
          <a:p>
            <a:pPr algn="justLow" rtl="1">
              <a:lnSpc>
                <a:spcPct val="150000"/>
              </a:lnSpc>
            </a:pPr>
            <a:r>
              <a:rPr lang="ar-DZ" sz="2400"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مشغلات ألعاب الفيديو</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شكل من أشكال أجهزة الحاسب، تتيح لك لعب ألعاب الفيديو بشكلٍ فردي أو جماعي عبر الإنترنت وتصفح الشبكة العنكبوتية أيضًا.</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1678571" y="4045947"/>
            <a:ext cx="10079044" cy="1708160"/>
          </a:xfrm>
          <a:prstGeom prst="rect">
            <a:avLst/>
          </a:prstGeom>
          <a:noFill/>
        </p:spPr>
        <p:txBody>
          <a:bodyPr wrap="square" rtlCol="0">
            <a:spAutoFit/>
          </a:bodyPr>
          <a:lstStyle/>
          <a:p>
            <a:pPr algn="justLow" rtl="1">
              <a:lnSpc>
                <a:spcPct val="150000"/>
              </a:lnSpc>
            </a:pPr>
            <a:r>
              <a:rPr lang="ar-DZ" sz="2400"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أجهزة بحاسبات مدمجة</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يمكن العثور في محيطك على العديد من الأجهزة التي قد تتضمن حاسبات مدمجة بأشكالٍ مختلفة تقوم بمهام محددة كأجهزة الصراف الآلي، والسيارات والطيارات وحتى الغسالات.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585711" y="864452"/>
            <a:ext cx="3610773" cy="3093891"/>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786298" y="1001060"/>
            <a:ext cx="3380160" cy="2910424"/>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4566769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5" grpId="0" animBg="1"/>
      <p:bldP spid="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750021" y="1981600"/>
            <a:ext cx="8137505" cy="37429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659398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287226"/>
            <a:ext cx="471427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مكونات 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3881068" y="2144903"/>
            <a:ext cx="8006457" cy="3416320"/>
          </a:xfrm>
          <a:prstGeom prst="rect">
            <a:avLst/>
          </a:prstGeom>
          <a:noFill/>
        </p:spPr>
        <p:txBody>
          <a:bodyPr wrap="square" rtlCol="0">
            <a:spAutoFit/>
          </a:bodyPr>
          <a:lstStyle/>
          <a:p>
            <a:pPr algn="justLow" rtl="1"/>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عند الإشارة إلى مكونات الحاسب، يتبادر إلى الذهن كل من المكونات المادية والبرامج. فالأجهزة أو المكونات المادية للحاسب هي</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الأجزاء المادية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الكهربائية والميكانيكية</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a:t>
            </a: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التي يتكون منها الحاسب، وتتضمن الشاشة، واللوحة الأم</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والرقائق وغيرها.</a:t>
            </a:r>
            <a:endPar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a:p>
            <a:pPr algn="justLow" rtl="1"/>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أما البرامج هي مجموعة من التطبيقات المثبتة على الحاسب التي تحتاجها لتكون قادرًا على تشغيله مثل نظام التشغيل، وكذلك التطبيقات اللازمة لاستخدام الحاسب للعمل أو الدراسة أو أي غرض آخر كتطبيق أدوبي فوتوشوب أو مايكروسوفت وورد.</a:t>
            </a:r>
          </a:p>
        </p:txBody>
      </p:sp>
      <p:sp>
        <p:nvSpPr>
          <p:cNvPr id="54" name="image here">
            <a:extLst>
              <a:ext uri="{FF2B5EF4-FFF2-40B4-BE49-F238E27FC236}">
                <a16:creationId xmlns:a16="http://schemas.microsoft.com/office/drawing/2014/main" id="{329C6E33-1560-C36B-0CAD-694E722C0B79}"/>
              </a:ext>
            </a:extLst>
          </p:cNvPr>
          <p:cNvSpPr/>
          <p:nvPr/>
        </p:nvSpPr>
        <p:spPr>
          <a:xfrm>
            <a:off x="234902" y="2770929"/>
            <a:ext cx="3515119" cy="2458821"/>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26853430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917372" y="1766954"/>
            <a:ext cx="7952033" cy="41988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085064"/>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أجزاء الحاسب الرئيسة</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4039157" y="1750529"/>
            <a:ext cx="7699200" cy="1719702"/>
          </a:xfrm>
          <a:prstGeom prst="rect">
            <a:avLst/>
          </a:prstGeom>
          <a:noFill/>
        </p:spPr>
        <p:txBody>
          <a:bodyPr wrap="square" rtlCol="0">
            <a:spAutoFit/>
          </a:bodyPr>
          <a:lstStyle/>
          <a:p>
            <a:pPr algn="justLow" rtl="1">
              <a:lnSpc>
                <a:spcPct val="150000"/>
              </a:lnSpc>
            </a:pPr>
            <a:r>
              <a:rPr lang="ar-DZ" dirty="0">
                <a:solidFill>
                  <a:srgbClr val="EB5467"/>
                </a:solidFill>
                <a:latin typeface="RB" panose="00000500000000000000" pitchFamily="2" charset="-78"/>
                <a:ea typeface="Calibri" panose="020F0502020204030204" pitchFamily="34" charset="0"/>
                <a:cs typeface="RB" panose="00000500000000000000" pitchFamily="2" charset="-78"/>
              </a:rPr>
              <a:t>01 </a:t>
            </a:r>
            <a:r>
              <a:rPr lang="ar-SA" b="1" dirty="0">
                <a:solidFill>
                  <a:srgbClr val="EB5467"/>
                </a:solidFill>
                <a:latin typeface="RB" panose="00000500000000000000" pitchFamily="2" charset="-78"/>
                <a:ea typeface="Calibri" panose="020F0502020204030204" pitchFamily="34" charset="0"/>
                <a:cs typeface="RB" panose="00000500000000000000" pitchFamily="2" charset="-78"/>
              </a:rPr>
              <a:t>لوحة الأم</a:t>
            </a:r>
            <a:r>
              <a:rPr lang="ar-SA"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بمثابة المركز الرئيس للحاسب الذي تتصل به ومن خلاله جميع الأجزاء الأخرى، كوحدة المعالجة المركزية والذاكرة، والقرص الصلب، والأجهزة الملحقة الأخرى. تتمثل مهمة "اللوحة الأم" في جعل جميع هذه الأجزاء متصلة وتعمل معًا بنجاح.</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18" y="1050086"/>
            <a:ext cx="3997590" cy="298878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039157" y="3415094"/>
            <a:ext cx="7699200" cy="2550698"/>
          </a:xfrm>
          <a:prstGeom prst="rect">
            <a:avLst/>
          </a:prstGeom>
          <a:noFill/>
        </p:spPr>
        <p:txBody>
          <a:bodyPr wrap="square" rtlCol="0">
            <a:spAutoFit/>
          </a:bodyPr>
          <a:lstStyle/>
          <a:p>
            <a:pPr algn="justLow" rtl="1">
              <a:lnSpc>
                <a:spcPct val="150000"/>
              </a:lnSpc>
            </a:pPr>
            <a:r>
              <a:rPr lang="ar-DZ" dirty="0">
                <a:solidFill>
                  <a:srgbClr val="EB5467"/>
                </a:solidFill>
                <a:latin typeface="RB" panose="00000500000000000000" pitchFamily="2" charset="-78"/>
                <a:ea typeface="Calibri" panose="020F0502020204030204" pitchFamily="34" charset="0"/>
                <a:cs typeface="RB" panose="00000500000000000000" pitchFamily="2" charset="-78"/>
              </a:rPr>
              <a:t>02 </a:t>
            </a:r>
            <a:r>
              <a:rPr lang="ar-SA" b="1" dirty="0">
                <a:solidFill>
                  <a:srgbClr val="EB5467"/>
                </a:solidFill>
                <a:latin typeface="RB" panose="00000500000000000000" pitchFamily="2" charset="-78"/>
                <a:ea typeface="Calibri" panose="020F0502020204030204" pitchFamily="34" charset="0"/>
                <a:cs typeface="RB" panose="00000500000000000000" pitchFamily="2" charset="-78"/>
              </a:rPr>
              <a:t>المعالج أو وحدة المعالجة المركزية</a:t>
            </a:r>
            <a:r>
              <a:rPr lang="ar-SA"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بمثابة العقل بالنسبة للحاسب، حيث تقوم بتنفيذ العمليات الحسابية والمنطقية وعمليات الإدخال والإخراج التي تُمكن الحاسب من القيام بالمهام المذهلة. ترتبط سرعة معالجة البيانات في الحاسب بسرعة وحدة المعالجة المركزية، فالوحدة الأسرع تتيح معالجة المزيد من البيانات في وقتٍ أقصر. يتم حساب سرعة وحدة المعالجة المركزية بالهيرتز وهي: وحدة لقياس عدد التعليمات التي يمكن لوحدة المعالجة المركزية معالجتها في الثانية الواحدة.</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grpSp>
        <p:nvGrpSpPr>
          <p:cNvPr id="4" name="مجموعة 58">
            <a:extLst>
              <a:ext uri="{FF2B5EF4-FFF2-40B4-BE49-F238E27FC236}">
                <a16:creationId xmlns:a16="http://schemas.microsoft.com/office/drawing/2014/main" id="{C41DAE5A-330A-7E7B-1AAB-C2879CD5799D}"/>
              </a:ext>
            </a:extLst>
          </p:cNvPr>
          <p:cNvGrpSpPr/>
          <p:nvPr/>
        </p:nvGrpSpPr>
        <p:grpSpPr>
          <a:xfrm flipH="1">
            <a:off x="1918577" y="1730197"/>
            <a:ext cx="405531" cy="461665"/>
            <a:chOff x="2102209" y="1957879"/>
            <a:chExt cx="405531" cy="461665"/>
          </a:xfrm>
        </p:grpSpPr>
        <p:sp>
          <p:nvSpPr>
            <p:cNvPr id="5" name="دمعة 59">
              <a:extLst>
                <a:ext uri="{FF2B5EF4-FFF2-40B4-BE49-F238E27FC236}">
                  <a16:creationId xmlns:a16="http://schemas.microsoft.com/office/drawing/2014/main" id="{4091F928-8002-3915-D1C4-AD28CDFFC5C9}"/>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مربع نص 60">
              <a:extLst>
                <a:ext uri="{FF2B5EF4-FFF2-40B4-BE49-F238E27FC236}">
                  <a16:creationId xmlns:a16="http://schemas.microsoft.com/office/drawing/2014/main" id="{6573A73F-BB9F-1B20-79EB-D7F56ADE80D9}"/>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31469920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par>
                          <p:cTn id="19" fill="hold">
                            <p:stCondLst>
                              <p:cond delay="500"/>
                            </p:stCondLst>
                            <p:childTnLst>
                              <p:par>
                                <p:cTn id="20" presetID="2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261317" y="2084546"/>
            <a:ext cx="6608087" cy="37113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282013"/>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أجزاء الحاسب الرئيسة</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5261317" y="2194499"/>
            <a:ext cx="6477039" cy="2135200"/>
          </a:xfrm>
          <a:prstGeom prst="rect">
            <a:avLst/>
          </a:prstGeom>
          <a:noFill/>
        </p:spPr>
        <p:txBody>
          <a:bodyPr wrap="square" rtlCol="0">
            <a:spAutoFit/>
          </a:bodyPr>
          <a:lstStyle/>
          <a:p>
            <a:pPr algn="justLow" rtl="1">
              <a:lnSpc>
                <a:spcPct val="150000"/>
              </a:lnSpc>
            </a:pPr>
            <a:r>
              <a:rPr lang="ar-DZ" dirty="0">
                <a:solidFill>
                  <a:srgbClr val="EB5467"/>
                </a:solidFill>
                <a:latin typeface="RB" panose="00000500000000000000" pitchFamily="2" charset="-78"/>
                <a:ea typeface="Calibri" panose="020F0502020204030204" pitchFamily="34" charset="0"/>
                <a:cs typeface="RB" panose="00000500000000000000" pitchFamily="2" charset="-78"/>
              </a:rPr>
              <a:t>03 </a:t>
            </a:r>
            <a:r>
              <a:rPr lang="ar-SA" b="1" dirty="0">
                <a:solidFill>
                  <a:srgbClr val="EB5467"/>
                </a:solidFill>
                <a:latin typeface="RB" panose="00000500000000000000" pitchFamily="2" charset="-78"/>
                <a:ea typeface="Calibri" panose="020F0502020204030204" pitchFamily="34" charset="0"/>
                <a:cs typeface="RB" panose="00000500000000000000" pitchFamily="2" charset="-78"/>
              </a:rPr>
              <a:t>ذاكرة الوصول العشوائي</a:t>
            </a:r>
            <a:r>
              <a:rPr lang="ar-SA"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الذاكرة الرئيسة للحاسب والتي تقوم بتخزين المعلومات (البيانات) المطلوب معالجتها بواسطة وحدة المعالجة المركزية لفترة قصيرة من الزمن. وتُعد سعة ذاكرة الوصول العشوائي مهمة جدا لعمل الحاسب وسرعته، وتُفقد البيانات المخزنة عليها عند إيقاف تشغيل الحاسب أو انقطاع التيار الكهربائي.</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8E6C36E6-510C-FA18-759E-EAC6E2C9B2C5}"/>
              </a:ext>
            </a:extLst>
          </p:cNvPr>
          <p:cNvSpPr txBox="1"/>
          <p:nvPr/>
        </p:nvSpPr>
        <p:spPr>
          <a:xfrm>
            <a:off x="7561519" y="4368051"/>
            <a:ext cx="4182082" cy="369332"/>
          </a:xfrm>
          <a:prstGeom prst="rect">
            <a:avLst/>
          </a:prstGeom>
          <a:noFill/>
        </p:spPr>
        <p:txBody>
          <a:bodyPr wrap="square" rtlCol="0">
            <a:spAutoFit/>
          </a:bodyPr>
          <a:lstStyle/>
          <a:p>
            <a:pPr algn="r"/>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بطاقة الفيديو.</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0" name="image here">
            <a:extLst>
              <a:ext uri="{FF2B5EF4-FFF2-40B4-BE49-F238E27FC236}">
                <a16:creationId xmlns:a16="http://schemas.microsoft.com/office/drawing/2014/main" id="{FFDC52E8-6861-A8DF-3BDC-B6E6464404CD}"/>
              </a:ext>
            </a:extLst>
          </p:cNvPr>
          <p:cNvSpPr/>
          <p:nvPr/>
        </p:nvSpPr>
        <p:spPr>
          <a:xfrm flipH="1">
            <a:off x="137530" y="1521670"/>
            <a:ext cx="5014237" cy="332484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مجموعة 58">
            <a:extLst>
              <a:ext uri="{FF2B5EF4-FFF2-40B4-BE49-F238E27FC236}">
                <a16:creationId xmlns:a16="http://schemas.microsoft.com/office/drawing/2014/main" id="{E8103098-DA2E-BFAC-D723-4FA91A80F55F}"/>
              </a:ext>
            </a:extLst>
          </p:cNvPr>
          <p:cNvGrpSpPr/>
          <p:nvPr/>
        </p:nvGrpSpPr>
        <p:grpSpPr>
          <a:xfrm flipH="1">
            <a:off x="4057957" y="2625197"/>
            <a:ext cx="405531" cy="461665"/>
            <a:chOff x="2102209" y="1957879"/>
            <a:chExt cx="405531" cy="461665"/>
          </a:xfrm>
        </p:grpSpPr>
        <p:sp>
          <p:nvSpPr>
            <p:cNvPr id="12" name="دمعة 59">
              <a:extLst>
                <a:ext uri="{FF2B5EF4-FFF2-40B4-BE49-F238E27FC236}">
                  <a16:creationId xmlns:a16="http://schemas.microsoft.com/office/drawing/2014/main" id="{866F8CB3-1CDA-636F-934C-00933F3EAA37}"/>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مربع نص 60">
              <a:extLst>
                <a:ext uri="{FF2B5EF4-FFF2-40B4-BE49-F238E27FC236}">
                  <a16:creationId xmlns:a16="http://schemas.microsoft.com/office/drawing/2014/main" id="{1DEDF041-19C7-43B0-C8EA-D5CFABEDDAE2}"/>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19" name="ZoneTexte 25">
            <a:extLst>
              <a:ext uri="{FF2B5EF4-FFF2-40B4-BE49-F238E27FC236}">
                <a16:creationId xmlns:a16="http://schemas.microsoft.com/office/drawing/2014/main" id="{FD2199D8-3C43-65F9-3F5F-0E4FE4ABB97F}"/>
              </a:ext>
            </a:extLst>
          </p:cNvPr>
          <p:cNvSpPr txBox="1"/>
          <p:nvPr/>
        </p:nvSpPr>
        <p:spPr>
          <a:xfrm>
            <a:off x="7561519" y="4829571"/>
            <a:ext cx="4182082" cy="369332"/>
          </a:xfrm>
          <a:prstGeom prst="rect">
            <a:avLst/>
          </a:prstGeom>
          <a:noFill/>
        </p:spPr>
        <p:txBody>
          <a:bodyPr wrap="square" rtlCol="0">
            <a:spAutoFit/>
          </a:bodyPr>
          <a:lstStyle/>
          <a:p>
            <a:pPr algn="r"/>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ذاكرة الوصول العشوائي</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0" name="ZoneTexte 26">
            <a:extLst>
              <a:ext uri="{FF2B5EF4-FFF2-40B4-BE49-F238E27FC236}">
                <a16:creationId xmlns:a16="http://schemas.microsoft.com/office/drawing/2014/main" id="{39EF06F4-C2C2-29A4-BEF4-E6C95C79C4CF}"/>
              </a:ext>
            </a:extLst>
          </p:cNvPr>
          <p:cNvSpPr txBox="1"/>
          <p:nvPr/>
        </p:nvSpPr>
        <p:spPr>
          <a:xfrm>
            <a:off x="7561519" y="5259357"/>
            <a:ext cx="4182082" cy="369332"/>
          </a:xfrm>
          <a:prstGeom prst="rect">
            <a:avLst/>
          </a:prstGeom>
          <a:noFill/>
        </p:spPr>
        <p:txBody>
          <a:bodyPr wrap="square" rtlCol="0">
            <a:spAutoFit/>
          </a:bodyPr>
          <a:lstStyle/>
          <a:p>
            <a:pPr algn="r"/>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محرك القرص الصلب.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25" name="مجموعة 58">
            <a:extLst>
              <a:ext uri="{FF2B5EF4-FFF2-40B4-BE49-F238E27FC236}">
                <a16:creationId xmlns:a16="http://schemas.microsoft.com/office/drawing/2014/main" id="{8F5323B9-0878-E0A4-5069-701CAA596EA0}"/>
              </a:ext>
            </a:extLst>
          </p:cNvPr>
          <p:cNvGrpSpPr/>
          <p:nvPr/>
        </p:nvGrpSpPr>
        <p:grpSpPr>
          <a:xfrm rot="5400000" flipH="1">
            <a:off x="1947383" y="3026450"/>
            <a:ext cx="461665" cy="405531"/>
            <a:chOff x="2074142" y="1987850"/>
            <a:chExt cx="461665" cy="405531"/>
          </a:xfrm>
        </p:grpSpPr>
        <p:sp>
          <p:nvSpPr>
            <p:cNvPr id="26" name="دمعة 59">
              <a:extLst>
                <a:ext uri="{FF2B5EF4-FFF2-40B4-BE49-F238E27FC236}">
                  <a16:creationId xmlns:a16="http://schemas.microsoft.com/office/drawing/2014/main" id="{A7DDB111-7341-9CF1-F263-7F40516F697E}"/>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مربع نص 60">
              <a:extLst>
                <a:ext uri="{FF2B5EF4-FFF2-40B4-BE49-F238E27FC236}">
                  <a16:creationId xmlns:a16="http://schemas.microsoft.com/office/drawing/2014/main" id="{41E25505-898E-3702-A0CA-BD7BEBC67099}"/>
                </a:ext>
              </a:extLst>
            </p:cNvPr>
            <p:cNvSpPr txBox="1"/>
            <p:nvPr/>
          </p:nvSpPr>
          <p:spPr>
            <a:xfrm rot="5237837">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35" name="مجموعة 58">
            <a:extLst>
              <a:ext uri="{FF2B5EF4-FFF2-40B4-BE49-F238E27FC236}">
                <a16:creationId xmlns:a16="http://schemas.microsoft.com/office/drawing/2014/main" id="{6E5C0FC8-8C62-03E5-0A95-B03752AF2A3D}"/>
              </a:ext>
            </a:extLst>
          </p:cNvPr>
          <p:cNvGrpSpPr/>
          <p:nvPr/>
        </p:nvGrpSpPr>
        <p:grpSpPr>
          <a:xfrm flipH="1">
            <a:off x="2515920" y="1892238"/>
            <a:ext cx="405531" cy="461665"/>
            <a:chOff x="2102209" y="1957879"/>
            <a:chExt cx="405531" cy="461665"/>
          </a:xfrm>
        </p:grpSpPr>
        <p:sp>
          <p:nvSpPr>
            <p:cNvPr id="36" name="دمعة 59">
              <a:extLst>
                <a:ext uri="{FF2B5EF4-FFF2-40B4-BE49-F238E27FC236}">
                  <a16:creationId xmlns:a16="http://schemas.microsoft.com/office/drawing/2014/main" id="{42A376B3-2ADD-DC23-5AAC-706B6CE7F534}"/>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مربع نص 60">
              <a:extLst>
                <a:ext uri="{FF2B5EF4-FFF2-40B4-BE49-F238E27FC236}">
                  <a16:creationId xmlns:a16="http://schemas.microsoft.com/office/drawing/2014/main" id="{FD482D26-B9C0-0EAC-0BA2-EB985904C77B}"/>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15990846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down)">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childTnLst>
                          </p:cTn>
                        </p:par>
                        <p:par>
                          <p:cTn id="37" fill="hold">
                            <p:stCondLst>
                              <p:cond delay="500"/>
                            </p:stCondLst>
                            <p:childTnLst>
                              <p:par>
                                <p:cTn id="38" presetID="2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P spid="10" grpId="0" animBg="1"/>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502855" y="2084545"/>
            <a:ext cx="8366550" cy="40329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74403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94555"/>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أدوات الحاسب الفاعلية</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8" name="ZoneTexte 27">
            <a:extLst>
              <a:ext uri="{FF2B5EF4-FFF2-40B4-BE49-F238E27FC236}">
                <a16:creationId xmlns:a16="http://schemas.microsoft.com/office/drawing/2014/main" id="{4A8EF964-2EED-93A8-23A4-72BD5D9B2CC9}"/>
              </a:ext>
            </a:extLst>
          </p:cNvPr>
          <p:cNvSpPr txBox="1"/>
          <p:nvPr/>
        </p:nvSpPr>
        <p:spPr>
          <a:xfrm>
            <a:off x="3631113" y="2083890"/>
            <a:ext cx="8107244" cy="4112664"/>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04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القرص الصلب: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هو جهاز التخزين الرئيس في الحاسب، يستخدم التخزين البيانات واسترجاعها دون تأثرها بانقطاع التيار الكهربائي عنها. يتم التخزين جميع البرامج بما فيها نظام التشغيل وملفاتك أو الملفات التي نسختها من أقراص أخرى إلى القرص الصلب. يتميز القرص الصلب بسعته الكبيرة التي تسمح التخزين كميات ضخمة من البيانات والمعلومات. قد يصل حجم القرص الصلب في الوقت الحاضر إلى </a:t>
            </a:r>
            <a:r>
              <a:rPr lang="en-US"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20</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تيرابايت مما يعني إمكان التخزين الآلاف من ملفات الفيديو، والصور والمقاطع الصوتية والمستندات.</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90913"/>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0756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5" name="image here">
            <a:extLst>
              <a:ext uri="{FF2B5EF4-FFF2-40B4-BE49-F238E27FC236}">
                <a16:creationId xmlns:a16="http://schemas.microsoft.com/office/drawing/2014/main" id="{479CE19E-3A50-E91E-9A08-91633FB6D49C}"/>
              </a:ext>
            </a:extLst>
          </p:cNvPr>
          <p:cNvSpPr/>
          <p:nvPr/>
        </p:nvSpPr>
        <p:spPr>
          <a:xfrm>
            <a:off x="250953" y="1802119"/>
            <a:ext cx="3380160" cy="2910424"/>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1272936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P spid="5"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445391" y="2084545"/>
            <a:ext cx="7424014" cy="38238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74403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94555"/>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أدوات الحاسب الفاعلية</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90913"/>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0756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image here">
            <a:extLst>
              <a:ext uri="{FF2B5EF4-FFF2-40B4-BE49-F238E27FC236}">
                <a16:creationId xmlns:a16="http://schemas.microsoft.com/office/drawing/2014/main" id="{376C8CF7-B2C5-CF55-3E89-7595BDF38D25}"/>
              </a:ext>
            </a:extLst>
          </p:cNvPr>
          <p:cNvSpPr/>
          <p:nvPr/>
        </p:nvSpPr>
        <p:spPr>
          <a:xfrm>
            <a:off x="876918" y="2935057"/>
            <a:ext cx="3675739" cy="2444723"/>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552657" y="2182699"/>
            <a:ext cx="7185700" cy="3604833"/>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5</a:t>
            </a: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بطاقة الفيديو: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تقوم بتحويل البيانات من وحدة المعالجة المركزية إلى الصور على الشاشة. وكلما زادت قدرة بطاقة الفيديو، كانت جودة الصور الظاهرة على الشاشة أفضل. يتضح هذا الأمر على وجه الخصوص في ألعاب الحاسب. تتشابه بطاقات الفيديو الحديثة مع أجهزة الحاسب المصغرة حيث تحتوي على وحدة معالجة المركزية خاصة وذاكرة سريعة، وذلك لتخفيف العبء الملقى على وحدة المعالجة المركزية الرئيسة.</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82854591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chemeClr val="accent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4472C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07886"/>
          </a:xfrm>
          <a:prstGeom prst="rect">
            <a:avLst/>
          </a:prstGeom>
          <a:noFill/>
        </p:spPr>
        <p:txBody>
          <a:bodyPr wrap="square" rtlCol="0">
            <a:spAutoFit/>
          </a:bodyPr>
          <a:lstStyle/>
          <a:p>
            <a:pPr algn="justLow" rtl="1"/>
            <a:r>
              <a:rPr lang="ar-DZ" sz="4000" b="1" dirty="0">
                <a:solidFill>
                  <a:schemeClr val="bg1"/>
                </a:solidFill>
                <a:latin typeface="Frutiger LT Arabic 55 Roman" panose="01000000000000000000" pitchFamily="2" charset="-78"/>
                <a:cs typeface="Frutiger LT Arabic 55 Roman" panose="01000000000000000000"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043C8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1383030" y="3959548"/>
            <a:ext cx="5105048"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000" b="1" dirty="0">
                <a:solidFill>
                  <a:srgbClr val="005EA4"/>
                </a:solidFill>
                <a:latin typeface="RB" panose="00000500000000000000" pitchFamily="2" charset="-78"/>
                <a:cs typeface="RB" panose="00000500000000000000" pitchFamily="2" charset="-78"/>
              </a:rPr>
              <a:t>ما الفرق بين أجهزة الحاسب المختلفة؟</a:t>
            </a:r>
            <a:endParaRPr lang="ar-DZ" sz="2000" b="1" dirty="0">
              <a:solidFill>
                <a:srgbClr val="005EA4"/>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54">
            <a:extLst>
              <a:ext uri="{FF2B5EF4-FFF2-40B4-BE49-F238E27FC236}">
                <a16:creationId xmlns:a16="http://schemas.microsoft.com/office/drawing/2014/main" id="{37A09CB0-217E-4F57-A10D-CE7A2AA439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2403132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من أكثر جهاز الحاسبات شيوعًا، ومن أمثلتها جهاز الحاسب المكتبي وجهاز الحاسب المحمول وجهاز الحاسب اللوحي:</a:t>
            </a: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الحاسبات الشخصية</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مشغلات ألعاب الفيديو</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أجهزة جهاز الحاسب العملاقة</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847567"/>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039333"/>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320AFF23-4E94-45CD-AA55-A154FF5EFE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17420925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حاسب مركزي يستخدم في المؤسسات متوسطة الحجم والتي تسمح بتعدد المستخدمين: </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الخوادم</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اللوحي</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المحمول</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035781"/>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6" name="Picture 45">
            <a:extLst>
              <a:ext uri="{FF2B5EF4-FFF2-40B4-BE49-F238E27FC236}">
                <a16:creationId xmlns:a16="http://schemas.microsoft.com/office/drawing/2014/main" id="{898ACC0A-6FAB-44FE-B448-A12739EB00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36939129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2000">
                                          <p:cBhvr additive="base">
                                            <p:cTn id="1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14:bounceEnd="62000">
                                          <p:cBhvr additive="base">
                                            <p:cTn id="2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14:bounceEnd="62000">
                                          <p:cBhvr additive="base">
                                            <p:cTn id="2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14:bounceEnd="62000">
                                          <p:cBhvr additive="base">
                                            <p:cTn id="2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14:bounceEnd="62000">
                                          <p:cBhvr additive="base">
                                            <p:cTn id="3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14:bounceEnd="62000">
                                          <p:cBhvr additive="base">
                                            <p:cTn id="3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2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62000">
                                          <p:cBhvr additive="base">
                                            <p:cTn id="4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250" fill="hold"/>
                                            <p:tgtEl>
                                              <p:spTgt spid="30"/>
                                            </p:tgtEl>
                                            <p:attrNameLst>
                                              <p:attrName>ppt_x</p:attrName>
                                            </p:attrNameLst>
                                          </p:cBhvr>
                                          <p:tavLst>
                                            <p:tav tm="0">
                                              <p:val>
                                                <p:strVal val="#ppt_x"/>
                                              </p:val>
                                            </p:tav>
                                            <p:tav tm="100000">
                                              <p:val>
                                                <p:strVal val="#ppt_x"/>
                                              </p:val>
                                            </p:tav>
                                          </p:tavLst>
                                        </p:anim>
                                        <p:anim calcmode="lin" valueType="num">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1750" fill="hold"/>
                                            <p:tgtEl>
                                              <p:spTgt spid="42"/>
                                            </p:tgtEl>
                                            <p:attrNameLst>
                                              <p:attrName>ppt_x</p:attrName>
                                            </p:attrNameLst>
                                          </p:cBhvr>
                                          <p:tavLst>
                                            <p:tav tm="0">
                                              <p:val>
                                                <p:strVal val="#ppt_x"/>
                                              </p:val>
                                            </p:tav>
                                            <p:tav tm="100000">
                                              <p:val>
                                                <p:strVal val="#ppt_x"/>
                                              </p:val>
                                            </p:tav>
                                          </p:tavLst>
                                        </p:anim>
                                        <p:anim calcmode="lin" valueType="num">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2250" fill="hold"/>
                                            <p:tgtEl>
                                              <p:spTgt spid="31"/>
                                            </p:tgtEl>
                                            <p:attrNameLst>
                                              <p:attrName>ppt_x</p:attrName>
                                            </p:attrNameLst>
                                          </p:cBhvr>
                                          <p:tavLst>
                                            <p:tav tm="0">
                                              <p:val>
                                                <p:strVal val="#ppt_x"/>
                                              </p:val>
                                            </p:tav>
                                            <p:tav tm="100000">
                                              <p:val>
                                                <p:strVal val="#ppt_x"/>
                                              </p:val>
                                            </p:tav>
                                          </p:tavLst>
                                        </p:anim>
                                        <p:anim calcmode="lin" valueType="num">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750" fill="hold"/>
                                            <p:tgtEl>
                                              <p:spTgt spid="43"/>
                                            </p:tgtEl>
                                            <p:attrNameLst>
                                              <p:attrName>ppt_x</p:attrName>
                                            </p:attrNameLst>
                                          </p:cBhvr>
                                          <p:tavLst>
                                            <p:tav tm="0">
                                              <p:val>
                                                <p:strVal val="#ppt_x"/>
                                              </p:val>
                                            </p:tav>
                                            <p:tav tm="100000">
                                              <p:val>
                                                <p:strVal val="#ppt_x"/>
                                              </p:val>
                                            </p:tav>
                                          </p:tavLst>
                                        </p:anim>
                                        <p:anim calcmode="lin" valueType="num">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2250" fill="hold"/>
                                            <p:tgtEl>
                                              <p:spTgt spid="40"/>
                                            </p:tgtEl>
                                            <p:attrNameLst>
                                              <p:attrName>ppt_x</p:attrName>
                                            </p:attrNameLst>
                                          </p:cBhvr>
                                          <p:tavLst>
                                            <p:tav tm="0">
                                              <p:val>
                                                <p:strVal val="#ppt_x"/>
                                              </p:val>
                                            </p:tav>
                                            <p:tav tm="100000">
                                              <p:val>
                                                <p:strVal val="#ppt_x"/>
                                              </p:val>
                                            </p:tav>
                                          </p:tavLst>
                                        </p:anim>
                                        <p:anim calcmode="lin" valueType="num">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1750" fill="hold"/>
                                            <p:tgtEl>
                                              <p:spTgt spid="45"/>
                                            </p:tgtEl>
                                            <p:attrNameLst>
                                              <p:attrName>ppt_x</p:attrName>
                                            </p:attrNameLst>
                                          </p:cBhvr>
                                          <p:tavLst>
                                            <p:tav tm="0">
                                              <p:val>
                                                <p:strVal val="#ppt_x"/>
                                              </p:val>
                                            </p:tav>
                                            <p:tav tm="100000">
                                              <p:val>
                                                <p:strVal val="#ppt_x"/>
                                              </p:val>
                                            </p:tav>
                                          </p:tavLst>
                                        </p:anim>
                                        <p:anim calcmode="lin" valueType="num">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1750" fill="hold"/>
                                            <p:tgtEl>
                                              <p:spTgt spid="26"/>
                                            </p:tgtEl>
                                            <p:attrNameLst>
                                              <p:attrName>ppt_x</p:attrName>
                                            </p:attrNameLst>
                                          </p:cBhvr>
                                          <p:tavLst>
                                            <p:tav tm="0">
                                              <p:val>
                                                <p:strVal val="#ppt_x"/>
                                              </p:val>
                                            </p:tav>
                                            <p:tav tm="100000">
                                              <p:val>
                                                <p:strVal val="#ppt_x"/>
                                              </p:val>
                                            </p:tav>
                                          </p:tavLst>
                                        </p:anim>
                                        <p:anim calcmode="lin" valueType="num">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جميع البرامج التي تم تصميمها لمساعدة مستخدمي جهاز الحاسب على إنجاز مهامهم: </a:t>
            </a: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البرامج التطبيقية</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برامج النظام</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وحدة المعالجة المركزية</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847567"/>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039333"/>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320AFF23-4E94-45CD-AA55-A154FF5EFE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3857987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الذاكرة الرئيسة للحاسب والتي تقوم بتخزين المعلومات المطلوب معالجتها بواسطة وحدة المعالجة المركزية: </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32374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هنا</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404004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ذاكرة الوصول العشوائي</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25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القرص الصلب</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3238335"/>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4039399"/>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946D6BA9-3AFB-4654-B6A1-E89BE85C26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23680961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6F88A3-E685-44E5-869E-285373277204}"/>
              </a:ext>
            </a:extLst>
          </p:cNvPr>
          <p:cNvSpPr>
            <a:spLocks noGrp="1"/>
          </p:cNvSpPr>
          <p:nvPr>
            <p:ph type="sldNum" sz="quarter" idx="10"/>
          </p:nvPr>
        </p:nvSpPr>
        <p:spPr/>
        <p:txBody>
          <a:bodyPr/>
          <a:lstStyle/>
          <a:p>
            <a:fld id="{EC3C1908-F36C-497F-A384-B39F0F8EB8D1}" type="slidenum">
              <a:rPr lang="en-US" smtClean="0"/>
              <a:pPr/>
              <a:t>33</a:t>
            </a:fld>
            <a:endParaRPr lang="en-US"/>
          </a:p>
        </p:txBody>
      </p:sp>
      <p:sp>
        <p:nvSpPr>
          <p:cNvPr id="210" name="Freeform 11">
            <a:extLst>
              <a:ext uri="{FF2B5EF4-FFF2-40B4-BE49-F238E27FC236}">
                <a16:creationId xmlns:a16="http://schemas.microsoft.com/office/drawing/2014/main" id="{3B7FFE2F-F995-49E1-ABCD-318B3465570D}"/>
              </a:ext>
            </a:extLst>
          </p:cNvPr>
          <p:cNvSpPr>
            <a:spLocks/>
          </p:cNvSpPr>
          <p:nvPr/>
        </p:nvSpPr>
        <p:spPr bwMode="auto">
          <a:xfrm>
            <a:off x="4556712" y="3549339"/>
            <a:ext cx="3078578" cy="960358"/>
          </a:xfrm>
          <a:custGeom>
            <a:avLst/>
            <a:gdLst>
              <a:gd name="T0" fmla="*/ 889 w 1054"/>
              <a:gd name="T1" fmla="*/ 0 h 329"/>
              <a:gd name="T2" fmla="*/ 164 w 1054"/>
              <a:gd name="T3" fmla="*/ 0 h 329"/>
              <a:gd name="T4" fmla="*/ 0 w 1054"/>
              <a:gd name="T5" fmla="*/ 165 h 329"/>
              <a:gd name="T6" fmla="*/ 164 w 1054"/>
              <a:gd name="T7" fmla="*/ 329 h 329"/>
              <a:gd name="T8" fmla="*/ 889 w 1054"/>
              <a:gd name="T9" fmla="*/ 329 h 329"/>
              <a:gd name="T10" fmla="*/ 1054 w 1054"/>
              <a:gd name="T11" fmla="*/ 165 h 329"/>
              <a:gd name="T12" fmla="*/ 889 w 1054"/>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54" h="329">
                <a:moveTo>
                  <a:pt x="889" y="0"/>
                </a:moveTo>
                <a:cubicBezTo>
                  <a:pt x="164" y="0"/>
                  <a:pt x="164" y="0"/>
                  <a:pt x="164" y="0"/>
                </a:cubicBezTo>
                <a:cubicBezTo>
                  <a:pt x="73" y="0"/>
                  <a:pt x="0" y="74"/>
                  <a:pt x="0" y="165"/>
                </a:cubicBezTo>
                <a:cubicBezTo>
                  <a:pt x="0" y="256"/>
                  <a:pt x="73" y="329"/>
                  <a:pt x="164" y="329"/>
                </a:cubicBezTo>
                <a:cubicBezTo>
                  <a:pt x="889" y="329"/>
                  <a:pt x="889" y="329"/>
                  <a:pt x="889" y="329"/>
                </a:cubicBezTo>
                <a:cubicBezTo>
                  <a:pt x="980" y="329"/>
                  <a:pt x="1054" y="256"/>
                  <a:pt x="1054" y="165"/>
                </a:cubicBezTo>
                <a:cubicBezTo>
                  <a:pt x="1054" y="74"/>
                  <a:pt x="980" y="0"/>
                  <a:pt x="889" y="0"/>
                </a:cubicBezTo>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11" name="Freeform 12">
            <a:extLst>
              <a:ext uri="{FF2B5EF4-FFF2-40B4-BE49-F238E27FC236}">
                <a16:creationId xmlns:a16="http://schemas.microsoft.com/office/drawing/2014/main" id="{01F60111-91CF-454B-8F24-5C3319F825FE}"/>
              </a:ext>
            </a:extLst>
          </p:cNvPr>
          <p:cNvSpPr>
            <a:spLocks/>
          </p:cNvSpPr>
          <p:nvPr/>
        </p:nvSpPr>
        <p:spPr bwMode="auto">
          <a:xfrm>
            <a:off x="4556712" y="3549339"/>
            <a:ext cx="3078578" cy="960358"/>
          </a:xfrm>
          <a:custGeom>
            <a:avLst/>
            <a:gdLst>
              <a:gd name="T0" fmla="*/ 890 w 1054"/>
              <a:gd name="T1" fmla="*/ 0 h 329"/>
              <a:gd name="T2" fmla="*/ 164 w 1054"/>
              <a:gd name="T3" fmla="*/ 0 h 329"/>
              <a:gd name="T4" fmla="*/ 0 w 1054"/>
              <a:gd name="T5" fmla="*/ 165 h 329"/>
              <a:gd name="T6" fmla="*/ 164 w 1054"/>
              <a:gd name="T7" fmla="*/ 329 h 329"/>
              <a:gd name="T8" fmla="*/ 890 w 1054"/>
              <a:gd name="T9" fmla="*/ 329 h 329"/>
              <a:gd name="T10" fmla="*/ 1054 w 1054"/>
              <a:gd name="T11" fmla="*/ 165 h 329"/>
              <a:gd name="T12" fmla="*/ 890 w 1054"/>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54" h="329">
                <a:moveTo>
                  <a:pt x="890" y="0"/>
                </a:moveTo>
                <a:cubicBezTo>
                  <a:pt x="164" y="0"/>
                  <a:pt x="164" y="0"/>
                  <a:pt x="164" y="0"/>
                </a:cubicBezTo>
                <a:cubicBezTo>
                  <a:pt x="73" y="0"/>
                  <a:pt x="0" y="74"/>
                  <a:pt x="0" y="165"/>
                </a:cubicBezTo>
                <a:cubicBezTo>
                  <a:pt x="0" y="256"/>
                  <a:pt x="73" y="329"/>
                  <a:pt x="164" y="329"/>
                </a:cubicBezTo>
                <a:cubicBezTo>
                  <a:pt x="890" y="329"/>
                  <a:pt x="890" y="329"/>
                  <a:pt x="890" y="329"/>
                </a:cubicBezTo>
                <a:cubicBezTo>
                  <a:pt x="981" y="329"/>
                  <a:pt x="1054" y="256"/>
                  <a:pt x="1054" y="165"/>
                </a:cubicBezTo>
                <a:cubicBezTo>
                  <a:pt x="1054" y="74"/>
                  <a:pt x="981" y="0"/>
                  <a:pt x="890" y="0"/>
                </a:cubicBezTo>
                <a:close/>
              </a:path>
            </a:pathLst>
          </a:custGeom>
          <a:noFill/>
          <a:ln>
            <a:noFill/>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sp>
        <p:nvSpPr>
          <p:cNvPr id="212" name="Freeform 13">
            <a:extLst>
              <a:ext uri="{FF2B5EF4-FFF2-40B4-BE49-F238E27FC236}">
                <a16:creationId xmlns:a16="http://schemas.microsoft.com/office/drawing/2014/main" id="{A211B04F-EA41-47D6-A3D8-23C3053109F4}"/>
              </a:ext>
            </a:extLst>
          </p:cNvPr>
          <p:cNvSpPr>
            <a:spLocks/>
          </p:cNvSpPr>
          <p:nvPr/>
        </p:nvSpPr>
        <p:spPr bwMode="auto">
          <a:xfrm>
            <a:off x="6621852" y="3365415"/>
            <a:ext cx="1238097" cy="1331911"/>
          </a:xfrm>
          <a:custGeom>
            <a:avLst/>
            <a:gdLst>
              <a:gd name="T0" fmla="*/ 195 w 424"/>
              <a:gd name="T1" fmla="*/ 456 h 456"/>
              <a:gd name="T2" fmla="*/ 0 w 424"/>
              <a:gd name="T3" fmla="*/ 456 h 456"/>
              <a:gd name="T4" fmla="*/ 0 w 424"/>
              <a:gd name="T5" fmla="*/ 443 h 456"/>
              <a:gd name="T6" fmla="*/ 195 w 424"/>
              <a:gd name="T7" fmla="*/ 443 h 456"/>
              <a:gd name="T8" fmla="*/ 410 w 424"/>
              <a:gd name="T9" fmla="*/ 228 h 456"/>
              <a:gd name="T10" fmla="*/ 195 w 424"/>
              <a:gd name="T11" fmla="*/ 13 h 456"/>
              <a:gd name="T12" fmla="*/ 0 w 424"/>
              <a:gd name="T13" fmla="*/ 13 h 456"/>
              <a:gd name="T14" fmla="*/ 0 w 424"/>
              <a:gd name="T15" fmla="*/ 0 h 456"/>
              <a:gd name="T16" fmla="*/ 195 w 424"/>
              <a:gd name="T17" fmla="*/ 0 h 456"/>
              <a:gd name="T18" fmla="*/ 424 w 424"/>
              <a:gd name="T19" fmla="*/ 228 h 456"/>
              <a:gd name="T20" fmla="*/ 195 w 424"/>
              <a:gd name="T21" fmla="*/ 45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456">
                <a:moveTo>
                  <a:pt x="195" y="456"/>
                </a:moveTo>
                <a:cubicBezTo>
                  <a:pt x="0" y="456"/>
                  <a:pt x="0" y="456"/>
                  <a:pt x="0" y="456"/>
                </a:cubicBezTo>
                <a:cubicBezTo>
                  <a:pt x="0" y="443"/>
                  <a:pt x="0" y="443"/>
                  <a:pt x="0" y="443"/>
                </a:cubicBezTo>
                <a:cubicBezTo>
                  <a:pt x="195" y="443"/>
                  <a:pt x="195" y="443"/>
                  <a:pt x="195" y="443"/>
                </a:cubicBezTo>
                <a:cubicBezTo>
                  <a:pt x="314" y="443"/>
                  <a:pt x="410" y="346"/>
                  <a:pt x="410" y="228"/>
                </a:cubicBezTo>
                <a:cubicBezTo>
                  <a:pt x="410" y="109"/>
                  <a:pt x="314" y="13"/>
                  <a:pt x="195" y="13"/>
                </a:cubicBezTo>
                <a:cubicBezTo>
                  <a:pt x="0" y="13"/>
                  <a:pt x="0" y="13"/>
                  <a:pt x="0" y="13"/>
                </a:cubicBezTo>
                <a:cubicBezTo>
                  <a:pt x="0" y="0"/>
                  <a:pt x="0" y="0"/>
                  <a:pt x="0" y="0"/>
                </a:cubicBezTo>
                <a:cubicBezTo>
                  <a:pt x="195" y="0"/>
                  <a:pt x="195" y="0"/>
                  <a:pt x="195" y="0"/>
                </a:cubicBezTo>
                <a:cubicBezTo>
                  <a:pt x="321" y="0"/>
                  <a:pt x="424" y="102"/>
                  <a:pt x="424" y="228"/>
                </a:cubicBezTo>
                <a:cubicBezTo>
                  <a:pt x="424" y="354"/>
                  <a:pt x="321" y="456"/>
                  <a:pt x="195" y="456"/>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4">
            <a:extLst>
              <a:ext uri="{FF2B5EF4-FFF2-40B4-BE49-F238E27FC236}">
                <a16:creationId xmlns:a16="http://schemas.microsoft.com/office/drawing/2014/main" id="{8B4FA6B7-4200-4535-AC0D-BE07C6BE5D02}"/>
              </a:ext>
            </a:extLst>
          </p:cNvPr>
          <p:cNvSpPr>
            <a:spLocks/>
          </p:cNvSpPr>
          <p:nvPr/>
        </p:nvSpPr>
        <p:spPr bwMode="auto">
          <a:xfrm>
            <a:off x="4332052" y="3365414"/>
            <a:ext cx="1238097" cy="1331911"/>
          </a:xfrm>
          <a:custGeom>
            <a:avLst/>
            <a:gdLst>
              <a:gd name="T0" fmla="*/ 424 w 424"/>
              <a:gd name="T1" fmla="*/ 456 h 456"/>
              <a:gd name="T2" fmla="*/ 229 w 424"/>
              <a:gd name="T3" fmla="*/ 456 h 456"/>
              <a:gd name="T4" fmla="*/ 0 w 424"/>
              <a:gd name="T5" fmla="*/ 228 h 456"/>
              <a:gd name="T6" fmla="*/ 229 w 424"/>
              <a:gd name="T7" fmla="*/ 0 h 456"/>
              <a:gd name="T8" fmla="*/ 424 w 424"/>
              <a:gd name="T9" fmla="*/ 0 h 456"/>
              <a:gd name="T10" fmla="*/ 424 w 424"/>
              <a:gd name="T11" fmla="*/ 13 h 456"/>
              <a:gd name="T12" fmla="*/ 229 w 424"/>
              <a:gd name="T13" fmla="*/ 13 h 456"/>
              <a:gd name="T14" fmla="*/ 14 w 424"/>
              <a:gd name="T15" fmla="*/ 228 h 456"/>
              <a:gd name="T16" fmla="*/ 229 w 424"/>
              <a:gd name="T17" fmla="*/ 443 h 456"/>
              <a:gd name="T18" fmla="*/ 424 w 424"/>
              <a:gd name="T19" fmla="*/ 443 h 456"/>
              <a:gd name="T20" fmla="*/ 424 w 424"/>
              <a:gd name="T21" fmla="*/ 45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456">
                <a:moveTo>
                  <a:pt x="424" y="456"/>
                </a:moveTo>
                <a:cubicBezTo>
                  <a:pt x="229" y="456"/>
                  <a:pt x="229" y="456"/>
                  <a:pt x="229" y="456"/>
                </a:cubicBezTo>
                <a:cubicBezTo>
                  <a:pt x="103" y="456"/>
                  <a:pt x="0" y="354"/>
                  <a:pt x="0" y="228"/>
                </a:cubicBezTo>
                <a:cubicBezTo>
                  <a:pt x="0" y="102"/>
                  <a:pt x="103" y="0"/>
                  <a:pt x="229" y="0"/>
                </a:cubicBezTo>
                <a:cubicBezTo>
                  <a:pt x="424" y="0"/>
                  <a:pt x="424" y="0"/>
                  <a:pt x="424" y="0"/>
                </a:cubicBezTo>
                <a:cubicBezTo>
                  <a:pt x="424" y="13"/>
                  <a:pt x="424" y="13"/>
                  <a:pt x="424" y="13"/>
                </a:cubicBezTo>
                <a:cubicBezTo>
                  <a:pt x="229" y="13"/>
                  <a:pt x="229" y="13"/>
                  <a:pt x="229" y="13"/>
                </a:cubicBezTo>
                <a:cubicBezTo>
                  <a:pt x="110" y="13"/>
                  <a:pt x="14" y="109"/>
                  <a:pt x="14" y="228"/>
                </a:cubicBezTo>
                <a:cubicBezTo>
                  <a:pt x="14" y="346"/>
                  <a:pt x="110" y="443"/>
                  <a:pt x="229" y="443"/>
                </a:cubicBezTo>
                <a:cubicBezTo>
                  <a:pt x="424" y="443"/>
                  <a:pt x="424" y="443"/>
                  <a:pt x="424" y="443"/>
                </a:cubicBezTo>
                <a:lnTo>
                  <a:pt x="424" y="456"/>
                </a:ln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0">
            <a:extLst>
              <a:ext uri="{FF2B5EF4-FFF2-40B4-BE49-F238E27FC236}">
                <a16:creationId xmlns:a16="http://schemas.microsoft.com/office/drawing/2014/main" id="{F2596B49-0DED-47D5-8382-A0824365E5E4}"/>
              </a:ext>
            </a:extLst>
          </p:cNvPr>
          <p:cNvSpPr>
            <a:spLocks/>
          </p:cNvSpPr>
          <p:nvPr/>
        </p:nvSpPr>
        <p:spPr bwMode="auto">
          <a:xfrm>
            <a:off x="3726368" y="5336405"/>
            <a:ext cx="1302286" cy="1057876"/>
          </a:xfrm>
          <a:custGeom>
            <a:avLst/>
            <a:gdLst>
              <a:gd name="T0" fmla="*/ 374 w 446"/>
              <a:gd name="T1" fmla="*/ 0 h 362"/>
              <a:gd name="T2" fmla="*/ 73 w 446"/>
              <a:gd name="T3" fmla="*/ 0 h 362"/>
              <a:gd name="T4" fmla="*/ 0 w 446"/>
              <a:gd name="T5" fmla="*/ 73 h 362"/>
              <a:gd name="T6" fmla="*/ 0 w 446"/>
              <a:gd name="T7" fmla="*/ 290 h 362"/>
              <a:gd name="T8" fmla="*/ 73 w 446"/>
              <a:gd name="T9" fmla="*/ 362 h 362"/>
              <a:gd name="T10" fmla="*/ 374 w 446"/>
              <a:gd name="T11" fmla="*/ 362 h 362"/>
              <a:gd name="T12" fmla="*/ 446 w 446"/>
              <a:gd name="T13" fmla="*/ 290 h 362"/>
              <a:gd name="T14" fmla="*/ 446 w 446"/>
              <a:gd name="T15" fmla="*/ 73 h 362"/>
              <a:gd name="T16" fmla="*/ 374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4" y="0"/>
                </a:moveTo>
                <a:cubicBezTo>
                  <a:pt x="73" y="0"/>
                  <a:pt x="73" y="0"/>
                  <a:pt x="73" y="0"/>
                </a:cubicBezTo>
                <a:cubicBezTo>
                  <a:pt x="33" y="0"/>
                  <a:pt x="0" y="33"/>
                  <a:pt x="0" y="73"/>
                </a:cubicBezTo>
                <a:cubicBezTo>
                  <a:pt x="0" y="290"/>
                  <a:pt x="0" y="290"/>
                  <a:pt x="0" y="290"/>
                </a:cubicBezTo>
                <a:cubicBezTo>
                  <a:pt x="0" y="330"/>
                  <a:pt x="33" y="362"/>
                  <a:pt x="73" y="362"/>
                </a:cubicBezTo>
                <a:cubicBezTo>
                  <a:pt x="374" y="362"/>
                  <a:pt x="374" y="362"/>
                  <a:pt x="374" y="362"/>
                </a:cubicBezTo>
                <a:cubicBezTo>
                  <a:pt x="414" y="362"/>
                  <a:pt x="446" y="330"/>
                  <a:pt x="446" y="290"/>
                </a:cubicBezTo>
                <a:cubicBezTo>
                  <a:pt x="446" y="73"/>
                  <a:pt x="446" y="73"/>
                  <a:pt x="446" y="73"/>
                </a:cubicBezTo>
                <a:cubicBezTo>
                  <a:pt x="446" y="33"/>
                  <a:pt x="414" y="0"/>
                  <a:pt x="374"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endParaRPr lang="ar-DZ" b="1" dirty="0">
              <a:solidFill>
                <a:schemeClr val="tx1">
                  <a:lumMod val="85000"/>
                  <a:lumOff val="15000"/>
                </a:schemeClr>
              </a:solidFill>
              <a:latin typeface="RB" panose="00000500000000000000" pitchFamily="2" charset="-78"/>
              <a:cs typeface="RB" panose="00000500000000000000" pitchFamily="2" charset="-78"/>
            </a:endParaRPr>
          </a:p>
          <a:p>
            <a:pPr algn="ctr" rtl="1"/>
            <a:r>
              <a:rPr lang="ar-SA" b="1" dirty="0">
                <a:solidFill>
                  <a:schemeClr val="tx1">
                    <a:lumMod val="85000"/>
                    <a:lumOff val="15000"/>
                  </a:schemeClr>
                </a:solidFill>
                <a:latin typeface="RB" panose="00000500000000000000" pitchFamily="2" charset="-78"/>
                <a:cs typeface="RB" panose="00000500000000000000" pitchFamily="2" charset="-78"/>
              </a:rPr>
              <a:t>ما مكونات الحاسب؟</a:t>
            </a:r>
            <a:endParaRPr lang="en-US" b="1" dirty="0">
              <a:solidFill>
                <a:schemeClr val="tx1">
                  <a:lumMod val="85000"/>
                  <a:lumOff val="15000"/>
                </a:schemeClr>
              </a:solidFill>
              <a:latin typeface="RB" panose="00000500000000000000" pitchFamily="2" charset="-78"/>
              <a:cs typeface="RB" panose="00000500000000000000" pitchFamily="2" charset="-78"/>
            </a:endParaRPr>
          </a:p>
        </p:txBody>
      </p:sp>
      <p:grpSp>
        <p:nvGrpSpPr>
          <p:cNvPr id="5" name="Group 4">
            <a:extLst>
              <a:ext uri="{FF2B5EF4-FFF2-40B4-BE49-F238E27FC236}">
                <a16:creationId xmlns:a16="http://schemas.microsoft.com/office/drawing/2014/main" id="{03BC81EB-0DE2-4BE1-9275-6F710421EF09}"/>
              </a:ext>
            </a:extLst>
          </p:cNvPr>
          <p:cNvGrpSpPr/>
          <p:nvPr/>
        </p:nvGrpSpPr>
        <p:grpSpPr>
          <a:xfrm>
            <a:off x="4343162" y="4633137"/>
            <a:ext cx="1504726" cy="569054"/>
            <a:chOff x="4343162" y="4633137"/>
            <a:chExt cx="1504726" cy="569054"/>
          </a:xfrm>
        </p:grpSpPr>
        <p:sp>
          <p:nvSpPr>
            <p:cNvPr id="216" name="Freeform 17">
              <a:extLst>
                <a:ext uri="{FF2B5EF4-FFF2-40B4-BE49-F238E27FC236}">
                  <a16:creationId xmlns:a16="http://schemas.microsoft.com/office/drawing/2014/main" id="{44EB250C-D819-4D42-B177-AADC35A8B5F4}"/>
                </a:ext>
              </a:extLst>
            </p:cNvPr>
            <p:cNvSpPr>
              <a:spLocks/>
            </p:cNvSpPr>
            <p:nvPr/>
          </p:nvSpPr>
          <p:spPr bwMode="auto">
            <a:xfrm>
              <a:off x="4381428" y="4670168"/>
              <a:ext cx="1428194" cy="493757"/>
            </a:xfrm>
            <a:custGeom>
              <a:avLst/>
              <a:gdLst>
                <a:gd name="T0" fmla="*/ 2 w 489"/>
                <a:gd name="T1" fmla="*/ 169 h 169"/>
                <a:gd name="T2" fmla="*/ 0 w 489"/>
                <a:gd name="T3" fmla="*/ 167 h 169"/>
                <a:gd name="T4" fmla="*/ 65 w 489"/>
                <a:gd name="T5" fmla="*/ 102 h 169"/>
                <a:gd name="T6" fmla="*/ 431 w 489"/>
                <a:gd name="T7" fmla="*/ 102 h 169"/>
                <a:gd name="T8" fmla="*/ 485 w 489"/>
                <a:gd name="T9" fmla="*/ 48 h 169"/>
                <a:gd name="T10" fmla="*/ 485 w 489"/>
                <a:gd name="T11" fmla="*/ 2 h 169"/>
                <a:gd name="T12" fmla="*/ 487 w 489"/>
                <a:gd name="T13" fmla="*/ 0 h 169"/>
                <a:gd name="T14" fmla="*/ 489 w 489"/>
                <a:gd name="T15" fmla="*/ 2 h 169"/>
                <a:gd name="T16" fmla="*/ 489 w 489"/>
                <a:gd name="T17" fmla="*/ 48 h 169"/>
                <a:gd name="T18" fmla="*/ 431 w 489"/>
                <a:gd name="T19" fmla="*/ 106 h 169"/>
                <a:gd name="T20" fmla="*/ 65 w 489"/>
                <a:gd name="T21" fmla="*/ 106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31"/>
                    <a:pt x="29" y="102"/>
                    <a:pt x="65" y="102"/>
                  </a:cubicBezTo>
                  <a:cubicBezTo>
                    <a:pt x="431" y="102"/>
                    <a:pt x="431" y="102"/>
                    <a:pt x="431" y="102"/>
                  </a:cubicBezTo>
                  <a:cubicBezTo>
                    <a:pt x="460" y="102"/>
                    <a:pt x="485" y="78"/>
                    <a:pt x="485" y="48"/>
                  </a:cubicBezTo>
                  <a:cubicBezTo>
                    <a:pt x="485" y="2"/>
                    <a:pt x="485" y="2"/>
                    <a:pt x="485" y="2"/>
                  </a:cubicBezTo>
                  <a:cubicBezTo>
                    <a:pt x="485" y="1"/>
                    <a:pt x="486" y="0"/>
                    <a:pt x="487" y="0"/>
                  </a:cubicBezTo>
                  <a:cubicBezTo>
                    <a:pt x="488" y="0"/>
                    <a:pt x="489" y="1"/>
                    <a:pt x="489" y="2"/>
                  </a:cubicBezTo>
                  <a:cubicBezTo>
                    <a:pt x="489" y="48"/>
                    <a:pt x="489" y="48"/>
                    <a:pt x="489" y="48"/>
                  </a:cubicBezTo>
                  <a:cubicBezTo>
                    <a:pt x="489" y="80"/>
                    <a:pt x="463" y="106"/>
                    <a:pt x="431" y="106"/>
                  </a:cubicBezTo>
                  <a:cubicBezTo>
                    <a:pt x="65" y="106"/>
                    <a:pt x="65" y="106"/>
                    <a:pt x="65" y="106"/>
                  </a:cubicBezTo>
                  <a:cubicBezTo>
                    <a:pt x="32" y="106"/>
                    <a:pt x="4" y="134"/>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Oval 23">
              <a:extLst>
                <a:ext uri="{FF2B5EF4-FFF2-40B4-BE49-F238E27FC236}">
                  <a16:creationId xmlns:a16="http://schemas.microsoft.com/office/drawing/2014/main" id="{7C5395FA-0278-4108-BD55-60663FFC1073}"/>
                </a:ext>
              </a:extLst>
            </p:cNvPr>
            <p:cNvSpPr>
              <a:spLocks noChangeArrowheads="1"/>
            </p:cNvSpPr>
            <p:nvPr/>
          </p:nvSpPr>
          <p:spPr bwMode="auto">
            <a:xfrm>
              <a:off x="4343162" y="5114549"/>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Oval 26">
              <a:extLst>
                <a:ext uri="{FF2B5EF4-FFF2-40B4-BE49-F238E27FC236}">
                  <a16:creationId xmlns:a16="http://schemas.microsoft.com/office/drawing/2014/main" id="{79199F91-D5A2-4FFB-9AD3-D203608AF272}"/>
                </a:ext>
              </a:extLst>
            </p:cNvPr>
            <p:cNvSpPr>
              <a:spLocks noChangeArrowheads="1"/>
            </p:cNvSpPr>
            <p:nvPr/>
          </p:nvSpPr>
          <p:spPr bwMode="auto">
            <a:xfrm>
              <a:off x="5760246" y="4633137"/>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30" name="Freeform 31">
            <a:extLst>
              <a:ext uri="{FF2B5EF4-FFF2-40B4-BE49-F238E27FC236}">
                <a16:creationId xmlns:a16="http://schemas.microsoft.com/office/drawing/2014/main" id="{84EE26CE-E7C7-4FCF-AFB9-FC9A099ACE5C}"/>
              </a:ext>
            </a:extLst>
          </p:cNvPr>
          <p:cNvSpPr>
            <a:spLocks/>
          </p:cNvSpPr>
          <p:nvPr/>
        </p:nvSpPr>
        <p:spPr bwMode="auto">
          <a:xfrm>
            <a:off x="7186095" y="1702686"/>
            <a:ext cx="1303520" cy="1057876"/>
          </a:xfrm>
          <a:custGeom>
            <a:avLst/>
            <a:gdLst>
              <a:gd name="T0" fmla="*/ 373 w 446"/>
              <a:gd name="T1" fmla="*/ 0 h 362"/>
              <a:gd name="T2" fmla="*/ 72 w 446"/>
              <a:gd name="T3" fmla="*/ 0 h 362"/>
              <a:gd name="T4" fmla="*/ 0 w 446"/>
              <a:gd name="T5" fmla="*/ 73 h 362"/>
              <a:gd name="T6" fmla="*/ 0 w 446"/>
              <a:gd name="T7" fmla="*/ 290 h 362"/>
              <a:gd name="T8" fmla="*/ 72 w 446"/>
              <a:gd name="T9" fmla="*/ 362 h 362"/>
              <a:gd name="T10" fmla="*/ 373 w 446"/>
              <a:gd name="T11" fmla="*/ 362 h 362"/>
              <a:gd name="T12" fmla="*/ 446 w 446"/>
              <a:gd name="T13" fmla="*/ 290 h 362"/>
              <a:gd name="T14" fmla="*/ 446 w 446"/>
              <a:gd name="T15" fmla="*/ 73 h 362"/>
              <a:gd name="T16" fmla="*/ 373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3" y="0"/>
                </a:moveTo>
                <a:cubicBezTo>
                  <a:pt x="72" y="0"/>
                  <a:pt x="72" y="0"/>
                  <a:pt x="72" y="0"/>
                </a:cubicBezTo>
                <a:cubicBezTo>
                  <a:pt x="32" y="0"/>
                  <a:pt x="0" y="33"/>
                  <a:pt x="0" y="73"/>
                </a:cubicBezTo>
                <a:cubicBezTo>
                  <a:pt x="0" y="290"/>
                  <a:pt x="0" y="290"/>
                  <a:pt x="0" y="290"/>
                </a:cubicBezTo>
                <a:cubicBezTo>
                  <a:pt x="0" y="330"/>
                  <a:pt x="32" y="362"/>
                  <a:pt x="72" y="362"/>
                </a:cubicBezTo>
                <a:cubicBezTo>
                  <a:pt x="373" y="362"/>
                  <a:pt x="373" y="362"/>
                  <a:pt x="373" y="362"/>
                </a:cubicBezTo>
                <a:cubicBezTo>
                  <a:pt x="413" y="362"/>
                  <a:pt x="446" y="330"/>
                  <a:pt x="446" y="290"/>
                </a:cubicBezTo>
                <a:cubicBezTo>
                  <a:pt x="446" y="73"/>
                  <a:pt x="446" y="73"/>
                  <a:pt x="446" y="73"/>
                </a:cubicBezTo>
                <a:cubicBezTo>
                  <a:pt x="446" y="33"/>
                  <a:pt x="413" y="0"/>
                  <a:pt x="373"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b="1" dirty="0">
                <a:solidFill>
                  <a:schemeClr val="tx1">
                    <a:lumMod val="85000"/>
                    <a:lumOff val="15000"/>
                  </a:schemeClr>
                </a:solidFill>
                <a:latin typeface="RB" panose="00000500000000000000" pitchFamily="2" charset="-78"/>
                <a:cs typeface="RB" panose="00000500000000000000" pitchFamily="2" charset="-78"/>
              </a:rPr>
              <a:t>ما المقصود بجهاز الحاسب؟</a:t>
            </a:r>
            <a:endParaRPr lang="en-US" b="1" dirty="0">
              <a:solidFill>
                <a:schemeClr val="tx1">
                  <a:lumMod val="85000"/>
                  <a:lumOff val="15000"/>
                </a:schemeClr>
              </a:solidFill>
              <a:latin typeface="RB" panose="00000500000000000000" pitchFamily="2" charset="-78"/>
              <a:cs typeface="RB" panose="00000500000000000000" pitchFamily="2" charset="-78"/>
            </a:endParaRPr>
          </a:p>
        </p:txBody>
      </p:sp>
      <p:grpSp>
        <p:nvGrpSpPr>
          <p:cNvPr id="4" name="Group 3">
            <a:extLst>
              <a:ext uri="{FF2B5EF4-FFF2-40B4-BE49-F238E27FC236}">
                <a16:creationId xmlns:a16="http://schemas.microsoft.com/office/drawing/2014/main" id="{324B33D9-F482-40D5-9159-A1F2B8DB3E67}"/>
              </a:ext>
            </a:extLst>
          </p:cNvPr>
          <p:cNvGrpSpPr/>
          <p:nvPr/>
        </p:nvGrpSpPr>
        <p:grpSpPr>
          <a:xfrm>
            <a:off x="6344115" y="2856844"/>
            <a:ext cx="1503490" cy="569056"/>
            <a:chOff x="6344115" y="2856844"/>
            <a:chExt cx="1503490" cy="569056"/>
          </a:xfrm>
        </p:grpSpPr>
        <p:sp>
          <p:nvSpPr>
            <p:cNvPr id="227" name="Freeform 28">
              <a:extLst>
                <a:ext uri="{FF2B5EF4-FFF2-40B4-BE49-F238E27FC236}">
                  <a16:creationId xmlns:a16="http://schemas.microsoft.com/office/drawing/2014/main" id="{DDEDF51C-5A11-43DC-9DB7-7862DF536D3A}"/>
                </a:ext>
              </a:extLst>
            </p:cNvPr>
            <p:cNvSpPr>
              <a:spLocks/>
            </p:cNvSpPr>
            <p:nvPr/>
          </p:nvSpPr>
          <p:spPr bwMode="auto">
            <a:xfrm>
              <a:off x="6382380" y="2895111"/>
              <a:ext cx="1428194" cy="493757"/>
            </a:xfrm>
            <a:custGeom>
              <a:avLst/>
              <a:gdLst>
                <a:gd name="T0" fmla="*/ 2 w 489"/>
                <a:gd name="T1" fmla="*/ 169 h 169"/>
                <a:gd name="T2" fmla="*/ 0 w 489"/>
                <a:gd name="T3" fmla="*/ 167 h 169"/>
                <a:gd name="T4" fmla="*/ 0 w 489"/>
                <a:gd name="T5" fmla="*/ 121 h 169"/>
                <a:gd name="T6" fmla="*/ 58 w 489"/>
                <a:gd name="T7" fmla="*/ 63 h 169"/>
                <a:gd name="T8" fmla="*/ 424 w 489"/>
                <a:gd name="T9" fmla="*/ 63 h 169"/>
                <a:gd name="T10" fmla="*/ 485 w 489"/>
                <a:gd name="T11" fmla="*/ 2 h 169"/>
                <a:gd name="T12" fmla="*/ 487 w 489"/>
                <a:gd name="T13" fmla="*/ 0 h 169"/>
                <a:gd name="T14" fmla="*/ 489 w 489"/>
                <a:gd name="T15" fmla="*/ 2 h 169"/>
                <a:gd name="T16" fmla="*/ 424 w 489"/>
                <a:gd name="T17" fmla="*/ 68 h 169"/>
                <a:gd name="T18" fmla="*/ 58 w 489"/>
                <a:gd name="T19" fmla="*/ 68 h 169"/>
                <a:gd name="T20" fmla="*/ 4 w 489"/>
                <a:gd name="T21" fmla="*/ 121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21"/>
                    <a:pt x="0" y="121"/>
                    <a:pt x="0" y="121"/>
                  </a:cubicBezTo>
                  <a:cubicBezTo>
                    <a:pt x="0" y="89"/>
                    <a:pt x="26" y="63"/>
                    <a:pt x="58" y="63"/>
                  </a:cubicBezTo>
                  <a:cubicBezTo>
                    <a:pt x="424" y="63"/>
                    <a:pt x="424" y="63"/>
                    <a:pt x="424" y="63"/>
                  </a:cubicBezTo>
                  <a:cubicBezTo>
                    <a:pt x="457" y="63"/>
                    <a:pt x="485" y="36"/>
                    <a:pt x="485" y="2"/>
                  </a:cubicBezTo>
                  <a:cubicBezTo>
                    <a:pt x="485" y="1"/>
                    <a:pt x="486" y="0"/>
                    <a:pt x="487" y="0"/>
                  </a:cubicBezTo>
                  <a:cubicBezTo>
                    <a:pt x="488" y="0"/>
                    <a:pt x="489" y="1"/>
                    <a:pt x="489" y="2"/>
                  </a:cubicBezTo>
                  <a:cubicBezTo>
                    <a:pt x="489" y="38"/>
                    <a:pt x="460" y="68"/>
                    <a:pt x="424" y="68"/>
                  </a:cubicBezTo>
                  <a:cubicBezTo>
                    <a:pt x="58" y="68"/>
                    <a:pt x="58" y="68"/>
                    <a:pt x="58" y="68"/>
                  </a:cubicBezTo>
                  <a:cubicBezTo>
                    <a:pt x="29" y="68"/>
                    <a:pt x="4" y="92"/>
                    <a:pt x="4" y="121"/>
                  </a:cubicBezTo>
                  <a:cubicBezTo>
                    <a:pt x="4" y="167"/>
                    <a:pt x="4" y="167"/>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Oval 34">
              <a:extLst>
                <a:ext uri="{FF2B5EF4-FFF2-40B4-BE49-F238E27FC236}">
                  <a16:creationId xmlns:a16="http://schemas.microsoft.com/office/drawing/2014/main" id="{2FF90032-8B4A-4671-8AA9-8E17E9F756C8}"/>
                </a:ext>
              </a:extLst>
            </p:cNvPr>
            <p:cNvSpPr>
              <a:spLocks noChangeArrowheads="1"/>
            </p:cNvSpPr>
            <p:nvPr/>
          </p:nvSpPr>
          <p:spPr bwMode="auto">
            <a:xfrm>
              <a:off x="7759963" y="2856844"/>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Oval 37">
              <a:extLst>
                <a:ext uri="{FF2B5EF4-FFF2-40B4-BE49-F238E27FC236}">
                  <a16:creationId xmlns:a16="http://schemas.microsoft.com/office/drawing/2014/main" id="{38914C3E-B6B5-4B0B-905B-7E7D62458047}"/>
                </a:ext>
              </a:extLst>
            </p:cNvPr>
            <p:cNvSpPr>
              <a:spLocks noChangeArrowheads="1"/>
            </p:cNvSpPr>
            <p:nvPr/>
          </p:nvSpPr>
          <p:spPr bwMode="auto">
            <a:xfrm>
              <a:off x="6344115" y="3338258"/>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4" name="Group 103">
            <a:extLst>
              <a:ext uri="{FF2B5EF4-FFF2-40B4-BE49-F238E27FC236}">
                <a16:creationId xmlns:a16="http://schemas.microsoft.com/office/drawing/2014/main" id="{52FE6DF3-8B56-41B2-8A72-0DABBDFD9679}"/>
              </a:ext>
            </a:extLst>
          </p:cNvPr>
          <p:cNvGrpSpPr/>
          <p:nvPr/>
        </p:nvGrpSpPr>
        <p:grpSpPr>
          <a:xfrm>
            <a:off x="7635290" y="5584853"/>
            <a:ext cx="376147" cy="466783"/>
            <a:chOff x="3333750" y="6040438"/>
            <a:chExt cx="658813" cy="817562"/>
          </a:xfrm>
          <a:solidFill>
            <a:srgbClr val="FFFFFF"/>
          </a:solidFill>
        </p:grpSpPr>
        <p:sp>
          <p:nvSpPr>
            <p:cNvPr id="105" name="Oval 5">
              <a:extLst>
                <a:ext uri="{FF2B5EF4-FFF2-40B4-BE49-F238E27FC236}">
                  <a16:creationId xmlns:a16="http://schemas.microsoft.com/office/drawing/2014/main" id="{6031A6CA-0AA2-4FC9-881E-AFAA26B1E6ED}"/>
                </a:ext>
              </a:extLst>
            </p:cNvPr>
            <p:cNvSpPr>
              <a:spLocks noChangeArrowheads="1"/>
            </p:cNvSpPr>
            <p:nvPr/>
          </p:nvSpPr>
          <p:spPr bwMode="auto">
            <a:xfrm>
              <a:off x="3484563" y="6040438"/>
              <a:ext cx="358775" cy="3587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6">
              <a:extLst>
                <a:ext uri="{FF2B5EF4-FFF2-40B4-BE49-F238E27FC236}">
                  <a16:creationId xmlns:a16="http://schemas.microsoft.com/office/drawing/2014/main" id="{7ACDE99D-0623-4825-938B-EF2ABA778CB4}"/>
                </a:ext>
              </a:extLst>
            </p:cNvPr>
            <p:cNvSpPr>
              <a:spLocks/>
            </p:cNvSpPr>
            <p:nvPr/>
          </p:nvSpPr>
          <p:spPr bwMode="auto">
            <a:xfrm>
              <a:off x="3333750" y="6488113"/>
              <a:ext cx="658813" cy="369887"/>
            </a:xfrm>
            <a:custGeom>
              <a:avLst/>
              <a:gdLst>
                <a:gd name="T0" fmla="*/ 933 w 1650"/>
                <a:gd name="T1" fmla="*/ 0 h 926"/>
                <a:gd name="T2" fmla="*/ 933 w 1650"/>
                <a:gd name="T3" fmla="*/ 109 h 926"/>
                <a:gd name="T4" fmla="*/ 933 w 1650"/>
                <a:gd name="T5" fmla="*/ 218 h 926"/>
                <a:gd name="T6" fmla="*/ 933 w 1650"/>
                <a:gd name="T7" fmla="*/ 675 h 926"/>
                <a:gd name="T8" fmla="*/ 926 w 1650"/>
                <a:gd name="T9" fmla="*/ 711 h 926"/>
                <a:gd name="T10" fmla="*/ 825 w 1650"/>
                <a:gd name="T11" fmla="*/ 783 h 926"/>
                <a:gd name="T12" fmla="*/ 724 w 1650"/>
                <a:gd name="T13" fmla="*/ 711 h 926"/>
                <a:gd name="T14" fmla="*/ 717 w 1650"/>
                <a:gd name="T15" fmla="*/ 675 h 926"/>
                <a:gd name="T16" fmla="*/ 717 w 1650"/>
                <a:gd name="T17" fmla="*/ 218 h 926"/>
                <a:gd name="T18" fmla="*/ 717 w 1650"/>
                <a:gd name="T19" fmla="*/ 109 h 926"/>
                <a:gd name="T20" fmla="*/ 717 w 1650"/>
                <a:gd name="T21" fmla="*/ 0 h 926"/>
                <a:gd name="T22" fmla="*/ 0 w 1650"/>
                <a:gd name="T23" fmla="*/ 818 h 926"/>
                <a:gd name="T24" fmla="*/ 108 w 1650"/>
                <a:gd name="T25" fmla="*/ 926 h 926"/>
                <a:gd name="T26" fmla="*/ 1542 w 1650"/>
                <a:gd name="T27" fmla="*/ 926 h 926"/>
                <a:gd name="T28" fmla="*/ 1650 w 1650"/>
                <a:gd name="T29" fmla="*/ 818 h 926"/>
                <a:gd name="T30" fmla="*/ 933 w 1650"/>
                <a:gd name="T31"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0" h="926">
                  <a:moveTo>
                    <a:pt x="933" y="0"/>
                  </a:moveTo>
                  <a:cubicBezTo>
                    <a:pt x="933" y="109"/>
                    <a:pt x="933" y="109"/>
                    <a:pt x="933" y="109"/>
                  </a:cubicBezTo>
                  <a:cubicBezTo>
                    <a:pt x="933" y="218"/>
                    <a:pt x="933" y="218"/>
                    <a:pt x="933" y="218"/>
                  </a:cubicBezTo>
                  <a:cubicBezTo>
                    <a:pt x="933" y="675"/>
                    <a:pt x="933" y="675"/>
                    <a:pt x="933" y="675"/>
                  </a:cubicBezTo>
                  <a:cubicBezTo>
                    <a:pt x="933" y="688"/>
                    <a:pt x="930" y="700"/>
                    <a:pt x="926" y="711"/>
                  </a:cubicBezTo>
                  <a:cubicBezTo>
                    <a:pt x="912" y="753"/>
                    <a:pt x="872" y="783"/>
                    <a:pt x="825" y="783"/>
                  </a:cubicBezTo>
                  <a:cubicBezTo>
                    <a:pt x="778" y="783"/>
                    <a:pt x="738" y="753"/>
                    <a:pt x="724" y="711"/>
                  </a:cubicBezTo>
                  <a:cubicBezTo>
                    <a:pt x="720" y="700"/>
                    <a:pt x="717" y="688"/>
                    <a:pt x="717" y="675"/>
                  </a:cubicBezTo>
                  <a:cubicBezTo>
                    <a:pt x="717" y="218"/>
                    <a:pt x="717" y="218"/>
                    <a:pt x="717" y="218"/>
                  </a:cubicBezTo>
                  <a:cubicBezTo>
                    <a:pt x="717" y="109"/>
                    <a:pt x="717" y="109"/>
                    <a:pt x="717" y="109"/>
                  </a:cubicBezTo>
                  <a:cubicBezTo>
                    <a:pt x="717" y="0"/>
                    <a:pt x="717" y="0"/>
                    <a:pt x="717" y="0"/>
                  </a:cubicBezTo>
                  <a:cubicBezTo>
                    <a:pt x="313" y="53"/>
                    <a:pt x="0" y="400"/>
                    <a:pt x="0" y="818"/>
                  </a:cubicBezTo>
                  <a:cubicBezTo>
                    <a:pt x="0" y="878"/>
                    <a:pt x="48" y="926"/>
                    <a:pt x="108" y="926"/>
                  </a:cubicBezTo>
                  <a:cubicBezTo>
                    <a:pt x="1542" y="926"/>
                    <a:pt x="1542" y="926"/>
                    <a:pt x="1542" y="926"/>
                  </a:cubicBezTo>
                  <a:cubicBezTo>
                    <a:pt x="1602" y="926"/>
                    <a:pt x="1650" y="878"/>
                    <a:pt x="1650" y="818"/>
                  </a:cubicBezTo>
                  <a:cubicBezTo>
                    <a:pt x="1650" y="400"/>
                    <a:pt x="1337" y="53"/>
                    <a:pt x="9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7" name="ZoneTexte 67">
            <a:extLst>
              <a:ext uri="{FF2B5EF4-FFF2-40B4-BE49-F238E27FC236}">
                <a16:creationId xmlns:a16="http://schemas.microsoft.com/office/drawing/2014/main" id="{0F4D1AA5-A895-4510-9855-FE3DF16F2D5B}"/>
              </a:ext>
            </a:extLst>
          </p:cNvPr>
          <p:cNvSpPr txBox="1"/>
          <p:nvPr/>
        </p:nvSpPr>
        <p:spPr>
          <a:xfrm>
            <a:off x="8117268" y="1114077"/>
            <a:ext cx="3976280" cy="424732"/>
          </a:xfrm>
          <a:prstGeom prst="rect">
            <a:avLst/>
          </a:prstGeom>
          <a:noFill/>
        </p:spPr>
        <p:txBody>
          <a:bodyPr wrap="square" rtlCol="0">
            <a:spAutoFit/>
          </a:bodyPr>
          <a:lstStyle/>
          <a:p>
            <a:pPr lvl="0" algn="just" rtl="1">
              <a:lnSpc>
                <a:spcPct val="120000"/>
              </a:lnSpc>
            </a:pPr>
            <a:r>
              <a:rPr lang="ar-SA" sz="1800" b="1"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rPr>
              <a:t>ما نوع الانتقال الذي أضفته على الشرائح؟</a:t>
            </a:r>
            <a:endParaRPr lang="en-US" sz="1800" dirty="0">
              <a:solidFill>
                <a:schemeClr val="tx1">
                  <a:lumMod val="85000"/>
                  <a:lumOff val="1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9" name="ZoneTexte 2">
            <a:extLst>
              <a:ext uri="{FF2B5EF4-FFF2-40B4-BE49-F238E27FC236}">
                <a16:creationId xmlns:a16="http://schemas.microsoft.com/office/drawing/2014/main" id="{286805EB-BCFB-4481-920A-CE3803D237F7}"/>
              </a:ext>
            </a:extLst>
          </p:cNvPr>
          <p:cNvSpPr txBox="1"/>
          <p:nvPr/>
        </p:nvSpPr>
        <p:spPr>
          <a:xfrm>
            <a:off x="5038126" y="278914"/>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32" name="Group 31">
            <a:extLst>
              <a:ext uri="{FF2B5EF4-FFF2-40B4-BE49-F238E27FC236}">
                <a16:creationId xmlns:a16="http://schemas.microsoft.com/office/drawing/2014/main" id="{E8854593-01FF-426E-AC9A-8EC5D1A75626}"/>
              </a:ext>
            </a:extLst>
          </p:cNvPr>
          <p:cNvGrpSpPr/>
          <p:nvPr/>
        </p:nvGrpSpPr>
        <p:grpSpPr>
          <a:xfrm flipV="1">
            <a:off x="4341653" y="2866210"/>
            <a:ext cx="1504726" cy="569054"/>
            <a:chOff x="4343162" y="4633137"/>
            <a:chExt cx="1504726" cy="569054"/>
          </a:xfrm>
        </p:grpSpPr>
        <p:sp>
          <p:nvSpPr>
            <p:cNvPr id="33" name="Freeform 17">
              <a:extLst>
                <a:ext uri="{FF2B5EF4-FFF2-40B4-BE49-F238E27FC236}">
                  <a16:creationId xmlns:a16="http://schemas.microsoft.com/office/drawing/2014/main" id="{0CAC2673-67B6-4631-9CEC-45F18245EAB3}"/>
                </a:ext>
              </a:extLst>
            </p:cNvPr>
            <p:cNvSpPr>
              <a:spLocks/>
            </p:cNvSpPr>
            <p:nvPr/>
          </p:nvSpPr>
          <p:spPr bwMode="auto">
            <a:xfrm>
              <a:off x="4381428" y="4670168"/>
              <a:ext cx="1428194" cy="493757"/>
            </a:xfrm>
            <a:custGeom>
              <a:avLst/>
              <a:gdLst>
                <a:gd name="T0" fmla="*/ 2 w 489"/>
                <a:gd name="T1" fmla="*/ 169 h 169"/>
                <a:gd name="T2" fmla="*/ 0 w 489"/>
                <a:gd name="T3" fmla="*/ 167 h 169"/>
                <a:gd name="T4" fmla="*/ 65 w 489"/>
                <a:gd name="T5" fmla="*/ 102 h 169"/>
                <a:gd name="T6" fmla="*/ 431 w 489"/>
                <a:gd name="T7" fmla="*/ 102 h 169"/>
                <a:gd name="T8" fmla="*/ 485 w 489"/>
                <a:gd name="T9" fmla="*/ 48 h 169"/>
                <a:gd name="T10" fmla="*/ 485 w 489"/>
                <a:gd name="T11" fmla="*/ 2 h 169"/>
                <a:gd name="T12" fmla="*/ 487 w 489"/>
                <a:gd name="T13" fmla="*/ 0 h 169"/>
                <a:gd name="T14" fmla="*/ 489 w 489"/>
                <a:gd name="T15" fmla="*/ 2 h 169"/>
                <a:gd name="T16" fmla="*/ 489 w 489"/>
                <a:gd name="T17" fmla="*/ 48 h 169"/>
                <a:gd name="T18" fmla="*/ 431 w 489"/>
                <a:gd name="T19" fmla="*/ 106 h 169"/>
                <a:gd name="T20" fmla="*/ 65 w 489"/>
                <a:gd name="T21" fmla="*/ 106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31"/>
                    <a:pt x="29" y="102"/>
                    <a:pt x="65" y="102"/>
                  </a:cubicBezTo>
                  <a:cubicBezTo>
                    <a:pt x="431" y="102"/>
                    <a:pt x="431" y="102"/>
                    <a:pt x="431" y="102"/>
                  </a:cubicBezTo>
                  <a:cubicBezTo>
                    <a:pt x="460" y="102"/>
                    <a:pt x="485" y="78"/>
                    <a:pt x="485" y="48"/>
                  </a:cubicBezTo>
                  <a:cubicBezTo>
                    <a:pt x="485" y="2"/>
                    <a:pt x="485" y="2"/>
                    <a:pt x="485" y="2"/>
                  </a:cubicBezTo>
                  <a:cubicBezTo>
                    <a:pt x="485" y="1"/>
                    <a:pt x="486" y="0"/>
                    <a:pt x="487" y="0"/>
                  </a:cubicBezTo>
                  <a:cubicBezTo>
                    <a:pt x="488" y="0"/>
                    <a:pt x="489" y="1"/>
                    <a:pt x="489" y="2"/>
                  </a:cubicBezTo>
                  <a:cubicBezTo>
                    <a:pt x="489" y="48"/>
                    <a:pt x="489" y="48"/>
                    <a:pt x="489" y="48"/>
                  </a:cubicBezTo>
                  <a:cubicBezTo>
                    <a:pt x="489" y="80"/>
                    <a:pt x="463" y="106"/>
                    <a:pt x="431" y="106"/>
                  </a:cubicBezTo>
                  <a:cubicBezTo>
                    <a:pt x="65" y="106"/>
                    <a:pt x="65" y="106"/>
                    <a:pt x="65" y="106"/>
                  </a:cubicBezTo>
                  <a:cubicBezTo>
                    <a:pt x="32" y="106"/>
                    <a:pt x="4" y="134"/>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Oval 23">
              <a:extLst>
                <a:ext uri="{FF2B5EF4-FFF2-40B4-BE49-F238E27FC236}">
                  <a16:creationId xmlns:a16="http://schemas.microsoft.com/office/drawing/2014/main" id="{3A6E9934-4DA5-41F9-B588-FDF4772D6DF8}"/>
                </a:ext>
              </a:extLst>
            </p:cNvPr>
            <p:cNvSpPr>
              <a:spLocks noChangeArrowheads="1"/>
            </p:cNvSpPr>
            <p:nvPr/>
          </p:nvSpPr>
          <p:spPr bwMode="auto">
            <a:xfrm>
              <a:off x="4343162" y="5114549"/>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Oval 26">
              <a:extLst>
                <a:ext uri="{FF2B5EF4-FFF2-40B4-BE49-F238E27FC236}">
                  <a16:creationId xmlns:a16="http://schemas.microsoft.com/office/drawing/2014/main" id="{636D5181-7CEC-44AB-9483-CE47E11EC20D}"/>
                </a:ext>
              </a:extLst>
            </p:cNvPr>
            <p:cNvSpPr>
              <a:spLocks noChangeArrowheads="1"/>
            </p:cNvSpPr>
            <p:nvPr/>
          </p:nvSpPr>
          <p:spPr bwMode="auto">
            <a:xfrm>
              <a:off x="5760246" y="4633137"/>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6" name="Freeform 31">
            <a:extLst>
              <a:ext uri="{FF2B5EF4-FFF2-40B4-BE49-F238E27FC236}">
                <a16:creationId xmlns:a16="http://schemas.microsoft.com/office/drawing/2014/main" id="{6BA33A4A-200E-4148-85FB-0C79AC577390}"/>
              </a:ext>
            </a:extLst>
          </p:cNvPr>
          <p:cNvSpPr>
            <a:spLocks/>
          </p:cNvSpPr>
          <p:nvPr/>
        </p:nvSpPr>
        <p:spPr bwMode="auto">
          <a:xfrm>
            <a:off x="3756084" y="1692126"/>
            <a:ext cx="1303520" cy="1057876"/>
          </a:xfrm>
          <a:custGeom>
            <a:avLst/>
            <a:gdLst>
              <a:gd name="T0" fmla="*/ 373 w 446"/>
              <a:gd name="T1" fmla="*/ 0 h 362"/>
              <a:gd name="T2" fmla="*/ 72 w 446"/>
              <a:gd name="T3" fmla="*/ 0 h 362"/>
              <a:gd name="T4" fmla="*/ 0 w 446"/>
              <a:gd name="T5" fmla="*/ 73 h 362"/>
              <a:gd name="T6" fmla="*/ 0 w 446"/>
              <a:gd name="T7" fmla="*/ 290 h 362"/>
              <a:gd name="T8" fmla="*/ 72 w 446"/>
              <a:gd name="T9" fmla="*/ 362 h 362"/>
              <a:gd name="T10" fmla="*/ 373 w 446"/>
              <a:gd name="T11" fmla="*/ 362 h 362"/>
              <a:gd name="T12" fmla="*/ 446 w 446"/>
              <a:gd name="T13" fmla="*/ 290 h 362"/>
              <a:gd name="T14" fmla="*/ 446 w 446"/>
              <a:gd name="T15" fmla="*/ 73 h 362"/>
              <a:gd name="T16" fmla="*/ 373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3" y="0"/>
                </a:moveTo>
                <a:cubicBezTo>
                  <a:pt x="72" y="0"/>
                  <a:pt x="72" y="0"/>
                  <a:pt x="72" y="0"/>
                </a:cubicBezTo>
                <a:cubicBezTo>
                  <a:pt x="32" y="0"/>
                  <a:pt x="0" y="33"/>
                  <a:pt x="0" y="73"/>
                </a:cubicBezTo>
                <a:cubicBezTo>
                  <a:pt x="0" y="290"/>
                  <a:pt x="0" y="290"/>
                  <a:pt x="0" y="290"/>
                </a:cubicBezTo>
                <a:cubicBezTo>
                  <a:pt x="0" y="330"/>
                  <a:pt x="32" y="362"/>
                  <a:pt x="72" y="362"/>
                </a:cubicBezTo>
                <a:cubicBezTo>
                  <a:pt x="373" y="362"/>
                  <a:pt x="373" y="362"/>
                  <a:pt x="373" y="362"/>
                </a:cubicBezTo>
                <a:cubicBezTo>
                  <a:pt x="413" y="362"/>
                  <a:pt x="446" y="330"/>
                  <a:pt x="446" y="290"/>
                </a:cubicBezTo>
                <a:cubicBezTo>
                  <a:pt x="446" y="73"/>
                  <a:pt x="446" y="73"/>
                  <a:pt x="446" y="73"/>
                </a:cubicBezTo>
                <a:cubicBezTo>
                  <a:pt x="446" y="33"/>
                  <a:pt x="413" y="0"/>
                  <a:pt x="373"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b="1" dirty="0">
                <a:solidFill>
                  <a:schemeClr val="tx1">
                    <a:lumMod val="85000"/>
                    <a:lumOff val="15000"/>
                  </a:schemeClr>
                </a:solidFill>
                <a:latin typeface="RB" panose="00000500000000000000" pitchFamily="2" charset="-78"/>
                <a:cs typeface="RB" panose="00000500000000000000" pitchFamily="2" charset="-78"/>
              </a:rPr>
              <a:t>ما أنواع أجهزة الحاسب؟</a:t>
            </a:r>
            <a:endParaRPr lang="en-US" b="1" dirty="0">
              <a:solidFill>
                <a:schemeClr val="tx1">
                  <a:lumMod val="85000"/>
                  <a:lumOff val="15000"/>
                </a:schemeClr>
              </a:solidFill>
              <a:latin typeface="RB" panose="00000500000000000000" pitchFamily="2" charset="-78"/>
              <a:cs typeface="RB" panose="00000500000000000000" pitchFamily="2" charset="-78"/>
            </a:endParaRPr>
          </a:p>
        </p:txBody>
      </p:sp>
      <p:grpSp>
        <p:nvGrpSpPr>
          <p:cNvPr id="37" name="Group 36">
            <a:extLst>
              <a:ext uri="{FF2B5EF4-FFF2-40B4-BE49-F238E27FC236}">
                <a16:creationId xmlns:a16="http://schemas.microsoft.com/office/drawing/2014/main" id="{AF476F73-24DA-461C-BBD0-B661C748BF8D}"/>
              </a:ext>
            </a:extLst>
          </p:cNvPr>
          <p:cNvGrpSpPr/>
          <p:nvPr/>
        </p:nvGrpSpPr>
        <p:grpSpPr>
          <a:xfrm flipH="1">
            <a:off x="6391591" y="4624173"/>
            <a:ext cx="1504726" cy="569054"/>
            <a:chOff x="4343162" y="4633137"/>
            <a:chExt cx="1504726" cy="569054"/>
          </a:xfrm>
        </p:grpSpPr>
        <p:sp>
          <p:nvSpPr>
            <p:cNvPr id="38" name="Freeform 17">
              <a:extLst>
                <a:ext uri="{FF2B5EF4-FFF2-40B4-BE49-F238E27FC236}">
                  <a16:creationId xmlns:a16="http://schemas.microsoft.com/office/drawing/2014/main" id="{E55587A6-17B0-4E53-964A-C6BB306A9752}"/>
                </a:ext>
              </a:extLst>
            </p:cNvPr>
            <p:cNvSpPr>
              <a:spLocks/>
            </p:cNvSpPr>
            <p:nvPr/>
          </p:nvSpPr>
          <p:spPr bwMode="auto">
            <a:xfrm>
              <a:off x="4381428" y="4670168"/>
              <a:ext cx="1428194" cy="493757"/>
            </a:xfrm>
            <a:custGeom>
              <a:avLst/>
              <a:gdLst>
                <a:gd name="T0" fmla="*/ 2 w 489"/>
                <a:gd name="T1" fmla="*/ 169 h 169"/>
                <a:gd name="T2" fmla="*/ 0 w 489"/>
                <a:gd name="T3" fmla="*/ 167 h 169"/>
                <a:gd name="T4" fmla="*/ 65 w 489"/>
                <a:gd name="T5" fmla="*/ 102 h 169"/>
                <a:gd name="T6" fmla="*/ 431 w 489"/>
                <a:gd name="T7" fmla="*/ 102 h 169"/>
                <a:gd name="T8" fmla="*/ 485 w 489"/>
                <a:gd name="T9" fmla="*/ 48 h 169"/>
                <a:gd name="T10" fmla="*/ 485 w 489"/>
                <a:gd name="T11" fmla="*/ 2 h 169"/>
                <a:gd name="T12" fmla="*/ 487 w 489"/>
                <a:gd name="T13" fmla="*/ 0 h 169"/>
                <a:gd name="T14" fmla="*/ 489 w 489"/>
                <a:gd name="T15" fmla="*/ 2 h 169"/>
                <a:gd name="T16" fmla="*/ 489 w 489"/>
                <a:gd name="T17" fmla="*/ 48 h 169"/>
                <a:gd name="T18" fmla="*/ 431 w 489"/>
                <a:gd name="T19" fmla="*/ 106 h 169"/>
                <a:gd name="T20" fmla="*/ 65 w 489"/>
                <a:gd name="T21" fmla="*/ 106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31"/>
                    <a:pt x="29" y="102"/>
                    <a:pt x="65" y="102"/>
                  </a:cubicBezTo>
                  <a:cubicBezTo>
                    <a:pt x="431" y="102"/>
                    <a:pt x="431" y="102"/>
                    <a:pt x="431" y="102"/>
                  </a:cubicBezTo>
                  <a:cubicBezTo>
                    <a:pt x="460" y="102"/>
                    <a:pt x="485" y="78"/>
                    <a:pt x="485" y="48"/>
                  </a:cubicBezTo>
                  <a:cubicBezTo>
                    <a:pt x="485" y="2"/>
                    <a:pt x="485" y="2"/>
                    <a:pt x="485" y="2"/>
                  </a:cubicBezTo>
                  <a:cubicBezTo>
                    <a:pt x="485" y="1"/>
                    <a:pt x="486" y="0"/>
                    <a:pt x="487" y="0"/>
                  </a:cubicBezTo>
                  <a:cubicBezTo>
                    <a:pt x="488" y="0"/>
                    <a:pt x="489" y="1"/>
                    <a:pt x="489" y="2"/>
                  </a:cubicBezTo>
                  <a:cubicBezTo>
                    <a:pt x="489" y="48"/>
                    <a:pt x="489" y="48"/>
                    <a:pt x="489" y="48"/>
                  </a:cubicBezTo>
                  <a:cubicBezTo>
                    <a:pt x="489" y="80"/>
                    <a:pt x="463" y="106"/>
                    <a:pt x="431" y="106"/>
                  </a:cubicBezTo>
                  <a:cubicBezTo>
                    <a:pt x="65" y="106"/>
                    <a:pt x="65" y="106"/>
                    <a:pt x="65" y="106"/>
                  </a:cubicBezTo>
                  <a:cubicBezTo>
                    <a:pt x="32" y="106"/>
                    <a:pt x="4" y="134"/>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Oval 23">
              <a:extLst>
                <a:ext uri="{FF2B5EF4-FFF2-40B4-BE49-F238E27FC236}">
                  <a16:creationId xmlns:a16="http://schemas.microsoft.com/office/drawing/2014/main" id="{D8CE4B4B-51AA-450A-9BD3-9BFDE861CFF9}"/>
                </a:ext>
              </a:extLst>
            </p:cNvPr>
            <p:cNvSpPr>
              <a:spLocks noChangeArrowheads="1"/>
            </p:cNvSpPr>
            <p:nvPr/>
          </p:nvSpPr>
          <p:spPr bwMode="auto">
            <a:xfrm>
              <a:off x="4343162" y="5114549"/>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Oval 26">
              <a:extLst>
                <a:ext uri="{FF2B5EF4-FFF2-40B4-BE49-F238E27FC236}">
                  <a16:creationId xmlns:a16="http://schemas.microsoft.com/office/drawing/2014/main" id="{74962851-1436-4E34-BC7C-51D5858B81DD}"/>
                </a:ext>
              </a:extLst>
            </p:cNvPr>
            <p:cNvSpPr>
              <a:spLocks noChangeArrowheads="1"/>
            </p:cNvSpPr>
            <p:nvPr/>
          </p:nvSpPr>
          <p:spPr bwMode="auto">
            <a:xfrm>
              <a:off x="5760246" y="4633137"/>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1" name="Freeform 20">
            <a:extLst>
              <a:ext uri="{FF2B5EF4-FFF2-40B4-BE49-F238E27FC236}">
                <a16:creationId xmlns:a16="http://schemas.microsoft.com/office/drawing/2014/main" id="{A65B37FE-0B07-42F3-9A9C-C2AE261AD13A}"/>
              </a:ext>
            </a:extLst>
          </p:cNvPr>
          <p:cNvSpPr>
            <a:spLocks/>
          </p:cNvSpPr>
          <p:nvPr/>
        </p:nvSpPr>
        <p:spPr bwMode="auto">
          <a:xfrm>
            <a:off x="7209663" y="5302957"/>
            <a:ext cx="1302286" cy="1057876"/>
          </a:xfrm>
          <a:custGeom>
            <a:avLst/>
            <a:gdLst>
              <a:gd name="T0" fmla="*/ 374 w 446"/>
              <a:gd name="T1" fmla="*/ 0 h 362"/>
              <a:gd name="T2" fmla="*/ 73 w 446"/>
              <a:gd name="T3" fmla="*/ 0 h 362"/>
              <a:gd name="T4" fmla="*/ 0 w 446"/>
              <a:gd name="T5" fmla="*/ 73 h 362"/>
              <a:gd name="T6" fmla="*/ 0 w 446"/>
              <a:gd name="T7" fmla="*/ 290 h 362"/>
              <a:gd name="T8" fmla="*/ 73 w 446"/>
              <a:gd name="T9" fmla="*/ 362 h 362"/>
              <a:gd name="T10" fmla="*/ 374 w 446"/>
              <a:gd name="T11" fmla="*/ 362 h 362"/>
              <a:gd name="T12" fmla="*/ 446 w 446"/>
              <a:gd name="T13" fmla="*/ 290 h 362"/>
              <a:gd name="T14" fmla="*/ 446 w 446"/>
              <a:gd name="T15" fmla="*/ 73 h 362"/>
              <a:gd name="T16" fmla="*/ 374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4" y="0"/>
                </a:moveTo>
                <a:cubicBezTo>
                  <a:pt x="73" y="0"/>
                  <a:pt x="73" y="0"/>
                  <a:pt x="73" y="0"/>
                </a:cubicBezTo>
                <a:cubicBezTo>
                  <a:pt x="33" y="0"/>
                  <a:pt x="0" y="33"/>
                  <a:pt x="0" y="73"/>
                </a:cubicBezTo>
                <a:cubicBezTo>
                  <a:pt x="0" y="290"/>
                  <a:pt x="0" y="290"/>
                  <a:pt x="0" y="290"/>
                </a:cubicBezTo>
                <a:cubicBezTo>
                  <a:pt x="0" y="330"/>
                  <a:pt x="33" y="362"/>
                  <a:pt x="73" y="362"/>
                </a:cubicBezTo>
                <a:cubicBezTo>
                  <a:pt x="374" y="362"/>
                  <a:pt x="374" y="362"/>
                  <a:pt x="374" y="362"/>
                </a:cubicBezTo>
                <a:cubicBezTo>
                  <a:pt x="414" y="362"/>
                  <a:pt x="446" y="330"/>
                  <a:pt x="446" y="290"/>
                </a:cubicBezTo>
                <a:cubicBezTo>
                  <a:pt x="446" y="73"/>
                  <a:pt x="446" y="73"/>
                  <a:pt x="446" y="73"/>
                </a:cubicBezTo>
                <a:cubicBezTo>
                  <a:pt x="446" y="33"/>
                  <a:pt x="414" y="0"/>
                  <a:pt x="374"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b="1" dirty="0">
                <a:solidFill>
                  <a:schemeClr val="tx1">
                    <a:lumMod val="85000"/>
                    <a:lumOff val="15000"/>
                  </a:schemeClr>
                </a:solidFill>
                <a:latin typeface="RB" panose="00000500000000000000" pitchFamily="2" charset="-78"/>
                <a:cs typeface="RB" panose="00000500000000000000" pitchFamily="2" charset="-78"/>
              </a:rPr>
              <a:t>ما أجزاء الحاسب الرئيسة؟</a:t>
            </a:r>
            <a:endParaRPr lang="en-US" b="1" dirty="0">
              <a:solidFill>
                <a:schemeClr val="tx1">
                  <a:lumMod val="85000"/>
                  <a:lumOff val="15000"/>
                </a:schemeClr>
              </a:solidFill>
              <a:latin typeface="RB" panose="00000500000000000000" pitchFamily="2" charset="-78"/>
              <a:cs typeface="RB" panose="00000500000000000000" pitchFamily="2" charset="-78"/>
            </a:endParaRPr>
          </a:p>
        </p:txBody>
      </p:sp>
      <p:pic>
        <p:nvPicPr>
          <p:cNvPr id="42" name="Picture 54">
            <a:extLst>
              <a:ext uri="{FF2B5EF4-FFF2-40B4-BE49-F238E27FC236}">
                <a16:creationId xmlns:a16="http://schemas.microsoft.com/office/drawing/2014/main" id="{05462AC4-9700-45DE-B25A-1817E3051E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7476829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circle(in)">
                                      <p:cBhvr>
                                        <p:cTn id="7" dur="2000"/>
                                        <p:tgtEl>
                                          <p:spTgt spid="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anim calcmode="lin" valueType="num">
                                      <p:cBhvr>
                                        <p:cTn id="13" dur="500" fill="hold"/>
                                        <p:tgtEl>
                                          <p:spTgt spid="57"/>
                                        </p:tgtEl>
                                        <p:attrNameLst>
                                          <p:attrName>ppt_x</p:attrName>
                                        </p:attrNameLst>
                                      </p:cBhvr>
                                      <p:tavLst>
                                        <p:tav tm="0">
                                          <p:val>
                                            <p:strVal val="#ppt_x"/>
                                          </p:val>
                                        </p:tav>
                                        <p:tav tm="100000">
                                          <p:val>
                                            <p:strVal val="#ppt_x"/>
                                          </p:val>
                                        </p:tav>
                                      </p:tavLst>
                                    </p:anim>
                                    <p:anim calcmode="lin" valueType="num">
                                      <p:cBhvr>
                                        <p:cTn id="14" dur="5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210"/>
                                        </p:tgtEl>
                                        <p:attrNameLst>
                                          <p:attrName>style.visibility</p:attrName>
                                        </p:attrNameLst>
                                      </p:cBhvr>
                                      <p:to>
                                        <p:strVal val="visible"/>
                                      </p:to>
                                    </p:set>
                                    <p:anim calcmode="lin" valueType="num">
                                      <p:cBhvr>
                                        <p:cTn id="18" dur="500" fill="hold"/>
                                        <p:tgtEl>
                                          <p:spTgt spid="210"/>
                                        </p:tgtEl>
                                        <p:attrNameLst>
                                          <p:attrName>ppt_w</p:attrName>
                                        </p:attrNameLst>
                                      </p:cBhvr>
                                      <p:tavLst>
                                        <p:tav tm="0">
                                          <p:val>
                                            <p:fltVal val="0"/>
                                          </p:val>
                                        </p:tav>
                                        <p:tav tm="100000">
                                          <p:val>
                                            <p:strVal val="#ppt_w"/>
                                          </p:val>
                                        </p:tav>
                                      </p:tavLst>
                                    </p:anim>
                                    <p:anim calcmode="lin" valueType="num">
                                      <p:cBhvr>
                                        <p:cTn id="19" dur="500" fill="hold"/>
                                        <p:tgtEl>
                                          <p:spTgt spid="210"/>
                                        </p:tgtEl>
                                        <p:attrNameLst>
                                          <p:attrName>ppt_h</p:attrName>
                                        </p:attrNameLst>
                                      </p:cBhvr>
                                      <p:tavLst>
                                        <p:tav tm="0">
                                          <p:val>
                                            <p:fltVal val="0"/>
                                          </p:val>
                                        </p:tav>
                                        <p:tav tm="100000">
                                          <p:val>
                                            <p:strVal val="#ppt_h"/>
                                          </p:val>
                                        </p:tav>
                                      </p:tavLst>
                                    </p:anim>
                                    <p:animEffect transition="in" filter="fade">
                                      <p:cBhvr>
                                        <p:cTn id="20" dur="500"/>
                                        <p:tgtEl>
                                          <p:spTgt spid="2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12"/>
                                        </p:tgtEl>
                                        <p:attrNameLst>
                                          <p:attrName>style.visibility</p:attrName>
                                        </p:attrNameLst>
                                      </p:cBhvr>
                                      <p:to>
                                        <p:strVal val="visible"/>
                                      </p:to>
                                    </p:set>
                                    <p:animEffect transition="in" filter="wipe(right)">
                                      <p:cBhvr>
                                        <p:cTn id="23" dur="500"/>
                                        <p:tgtEl>
                                          <p:spTgt spid="2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13"/>
                                        </p:tgtEl>
                                        <p:attrNameLst>
                                          <p:attrName>style.visibility</p:attrName>
                                        </p:attrNameLst>
                                      </p:cBhvr>
                                      <p:to>
                                        <p:strVal val="visible"/>
                                      </p:to>
                                    </p:set>
                                    <p:animEffect transition="in" filter="wipe(left)">
                                      <p:cBhvr>
                                        <p:cTn id="26" dur="500"/>
                                        <p:tgtEl>
                                          <p:spTgt spid="2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230"/>
                                        </p:tgtEl>
                                        <p:attrNameLst>
                                          <p:attrName>style.visibility</p:attrName>
                                        </p:attrNameLst>
                                      </p:cBhvr>
                                      <p:to>
                                        <p:strVal val="visible"/>
                                      </p:to>
                                    </p:set>
                                    <p:animEffect transition="in" filter="fade">
                                      <p:cBhvr>
                                        <p:cTn id="34" dur="500"/>
                                        <p:tgtEl>
                                          <p:spTgt spid="23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219"/>
                                        </p:tgtEl>
                                        <p:attrNameLst>
                                          <p:attrName>style.visibility</p:attrName>
                                        </p:attrNameLst>
                                      </p:cBhvr>
                                      <p:to>
                                        <p:strVal val="visible"/>
                                      </p:to>
                                    </p:set>
                                    <p:animEffect transition="in" filter="fade">
                                      <p:cBhvr>
                                        <p:cTn id="50" dur="500"/>
                                        <p:tgtEl>
                                          <p:spTgt spid="21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p:bldP spid="212" grpId="0" animBg="1"/>
      <p:bldP spid="213" grpId="0" animBg="1"/>
      <p:bldP spid="219" grpId="0" animBg="1"/>
      <p:bldP spid="230" grpId="0" animBg="1"/>
      <p:bldP spid="57" grpId="0"/>
      <p:bldP spid="36" grpId="0" animBg="1"/>
      <p:bldP spid="4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a:ln w="44450"/>
        </p:spPr>
        <p:style>
          <a:lnRef idx="1">
            <a:schemeClr val="accent2"/>
          </a:lnRef>
          <a:fillRef idx="0">
            <a:schemeClr val="accent2"/>
          </a:fillRef>
          <a:effectRef idx="0">
            <a:schemeClr val="accent2"/>
          </a:effectRef>
          <a:fontRef idx="minor">
            <a:schemeClr val="tx1"/>
          </a:fontRef>
        </p:style>
      </p:cxnSp>
      <p:sp>
        <p:nvSpPr>
          <p:cNvPr id="9" name="Freeform: Shape 8">
            <a:extLst>
              <a:ext uri="{FF2B5EF4-FFF2-40B4-BE49-F238E27FC236}">
                <a16:creationId xmlns:a16="http://schemas.microsoft.com/office/drawing/2014/main" id="{69366CFA-9BC7-478D-AF28-F43145B0018E}"/>
              </a:ext>
            </a:extLst>
          </p:cNvPr>
          <p:cNvSpPr>
            <a:spLocks/>
          </p:cNvSpPr>
          <p:nvPr/>
        </p:nvSpPr>
        <p:spPr bwMode="auto">
          <a:xfrm flipH="1">
            <a:off x="-3730385" y="-6559"/>
            <a:ext cx="7112215" cy="5971567"/>
          </a:xfrm>
          <a:custGeom>
            <a:avLst/>
            <a:gdLst>
              <a:gd name="connsiteX0" fmla="*/ 1737289 w 7112215"/>
              <a:gd name="connsiteY0" fmla="*/ 0 h 5971567"/>
              <a:gd name="connsiteX1" fmla="*/ 7112215 w 7112215"/>
              <a:gd name="connsiteY1" fmla="*/ 0 h 5971567"/>
              <a:gd name="connsiteX2" fmla="*/ 7112215 w 7112215"/>
              <a:gd name="connsiteY2" fmla="*/ 5254688 h 5971567"/>
              <a:gd name="connsiteX3" fmla="*/ 7099028 w 7112215"/>
              <a:gd name="connsiteY3" fmla="*/ 5260212 h 5971567"/>
              <a:gd name="connsiteX4" fmla="*/ 3420707 w 7112215"/>
              <a:gd name="connsiteY4" fmla="*/ 5895132 h 5971567"/>
              <a:gd name="connsiteX5" fmla="*/ 951791 w 7112215"/>
              <a:gd name="connsiteY5" fmla="*/ 3552279 h 5971567"/>
              <a:gd name="connsiteX6" fmla="*/ 6444 w 7112215"/>
              <a:gd name="connsiteY6" fmla="*/ 1580798 h 5971567"/>
              <a:gd name="connsiteX7" fmla="*/ 809530 w 7112215"/>
              <a:gd name="connsiteY7" fmla="*/ 590473 h 5971567"/>
              <a:gd name="connsiteX8" fmla="*/ 1639595 w 7112215"/>
              <a:gd name="connsiteY8" fmla="*/ 62177 h 597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2215" h="5971567">
                <a:moveTo>
                  <a:pt x="1737289" y="0"/>
                </a:moveTo>
                <a:lnTo>
                  <a:pt x="7112215" y="0"/>
                </a:lnTo>
                <a:lnTo>
                  <a:pt x="7112215" y="5254688"/>
                </a:lnTo>
                <a:lnTo>
                  <a:pt x="7099028" y="5260212"/>
                </a:lnTo>
                <a:cubicBezTo>
                  <a:pt x="6440616" y="5529778"/>
                  <a:pt x="4380109" y="6196013"/>
                  <a:pt x="3420707" y="5895132"/>
                </a:cubicBezTo>
                <a:cubicBezTo>
                  <a:pt x="2397346" y="5574194"/>
                  <a:pt x="1401520" y="4152893"/>
                  <a:pt x="951791" y="3552279"/>
                </a:cubicBezTo>
                <a:cubicBezTo>
                  <a:pt x="502063" y="2951665"/>
                  <a:pt x="-66981" y="2195167"/>
                  <a:pt x="6444" y="1580798"/>
                </a:cubicBezTo>
                <a:cubicBezTo>
                  <a:pt x="84458" y="966429"/>
                  <a:pt x="809530" y="590473"/>
                  <a:pt x="809530" y="590473"/>
                </a:cubicBezTo>
                <a:cubicBezTo>
                  <a:pt x="809530" y="590473"/>
                  <a:pt x="809530" y="590473"/>
                  <a:pt x="1639595" y="62177"/>
                </a:cubicBezTo>
                <a:close/>
              </a:path>
            </a:pathLst>
          </a:custGeom>
          <a:solidFill>
            <a:srgbClr val="B84E5A">
              <a:alpha val="40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C5FE0D89-3C35-4EA5-B861-6782FCED3DEC}"/>
              </a:ext>
            </a:extLst>
          </p:cNvPr>
          <p:cNvSpPr>
            <a:spLocks/>
          </p:cNvSpPr>
          <p:nvPr/>
        </p:nvSpPr>
        <p:spPr bwMode="auto">
          <a:xfrm flipH="1">
            <a:off x="-3829444" y="-6559"/>
            <a:ext cx="7211274" cy="5748666"/>
          </a:xfrm>
          <a:custGeom>
            <a:avLst/>
            <a:gdLst>
              <a:gd name="connsiteX0" fmla="*/ 1387064 w 7211274"/>
              <a:gd name="connsiteY0" fmla="*/ 0 h 5748666"/>
              <a:gd name="connsiteX1" fmla="*/ 7211274 w 7211274"/>
              <a:gd name="connsiteY1" fmla="*/ 0 h 5748666"/>
              <a:gd name="connsiteX2" fmla="*/ 7211274 w 7211274"/>
              <a:gd name="connsiteY2" fmla="*/ 32023 h 5748666"/>
              <a:gd name="connsiteX3" fmla="*/ 7211274 w 7211274"/>
              <a:gd name="connsiteY3" fmla="*/ 4989090 h 5748666"/>
              <a:gd name="connsiteX4" fmla="*/ 3420708 w 7211274"/>
              <a:gd name="connsiteY4" fmla="*/ 5672231 h 5748666"/>
              <a:gd name="connsiteX5" fmla="*/ 951791 w 7211274"/>
              <a:gd name="connsiteY5" fmla="*/ 3329378 h 5748666"/>
              <a:gd name="connsiteX6" fmla="*/ 6444 w 7211274"/>
              <a:gd name="connsiteY6" fmla="*/ 1357897 h 5748666"/>
              <a:gd name="connsiteX7" fmla="*/ 809530 w 7211274"/>
              <a:gd name="connsiteY7" fmla="*/ 367572 h 5748666"/>
              <a:gd name="connsiteX8" fmla="*/ 1332253 w 7211274"/>
              <a:gd name="connsiteY8" fmla="*/ 34884 h 574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274" h="5748666">
                <a:moveTo>
                  <a:pt x="1387064" y="0"/>
                </a:moveTo>
                <a:lnTo>
                  <a:pt x="7211274" y="0"/>
                </a:lnTo>
                <a:lnTo>
                  <a:pt x="7211274" y="32023"/>
                </a:lnTo>
                <a:cubicBezTo>
                  <a:pt x="7211274" y="614508"/>
                  <a:pt x="7211274" y="1945903"/>
                  <a:pt x="7211274" y="4989090"/>
                </a:cubicBezTo>
                <a:cubicBezTo>
                  <a:pt x="6720244" y="5213747"/>
                  <a:pt x="4444068" y="5993170"/>
                  <a:pt x="3420708" y="5672231"/>
                </a:cubicBezTo>
                <a:cubicBezTo>
                  <a:pt x="2397346" y="5351293"/>
                  <a:pt x="1401520" y="3929992"/>
                  <a:pt x="951791" y="3329378"/>
                </a:cubicBezTo>
                <a:cubicBezTo>
                  <a:pt x="502063" y="2728764"/>
                  <a:pt x="-66981" y="1972266"/>
                  <a:pt x="6444" y="1357897"/>
                </a:cubicBezTo>
                <a:cubicBezTo>
                  <a:pt x="84458" y="743528"/>
                  <a:pt x="809530" y="367572"/>
                  <a:pt x="809530" y="367572"/>
                </a:cubicBezTo>
                <a:cubicBezTo>
                  <a:pt x="809530" y="367572"/>
                  <a:pt x="809530" y="367572"/>
                  <a:pt x="1332253" y="34884"/>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 name="ZoneTexte 74">
            <a:extLst>
              <a:ext uri="{FF2B5EF4-FFF2-40B4-BE49-F238E27FC236}">
                <a16:creationId xmlns:a16="http://schemas.microsoft.com/office/drawing/2014/main" id="{87956C0C-6F0B-4D3E-A0BF-C037791BDFC4}"/>
              </a:ext>
            </a:extLst>
          </p:cNvPr>
          <p:cNvSpPr txBox="1"/>
          <p:nvPr/>
        </p:nvSpPr>
        <p:spPr>
          <a:xfrm>
            <a:off x="-565042" y="1378308"/>
            <a:ext cx="3777672" cy="2636619"/>
          </a:xfrm>
          <a:prstGeom prst="rect">
            <a:avLst/>
          </a:prstGeom>
          <a:noFill/>
        </p:spPr>
        <p:txBody>
          <a:bodyPr wrap="square" rtlCol="0">
            <a:spAutoFit/>
          </a:bodyPr>
          <a:lstStyle/>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الواجب</a:t>
            </a:r>
          </a:p>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المنزلي</a:t>
            </a:r>
          </a:p>
          <a:p>
            <a:pPr algn="ctr" rtl="1">
              <a:spcAft>
                <a:spcPts val="800"/>
              </a:spcAft>
            </a:pPr>
            <a:r>
              <a:rPr lang="ar-DZ" sz="3200" b="1" dirty="0">
                <a:solidFill>
                  <a:srgbClr val="4472C4"/>
                </a:solidFill>
                <a:latin typeface="RB" panose="00000500000000000000" pitchFamily="2" charset="-78"/>
                <a:ea typeface="Calibri" panose="020F0502020204030204" pitchFamily="34" charset="0"/>
                <a:cs typeface="RB" panose="00000500000000000000" pitchFamily="2" charset="-78"/>
              </a:rPr>
              <a:t>للمجموعة</a:t>
            </a:r>
          </a:p>
        </p:txBody>
      </p:sp>
      <p:pic>
        <p:nvPicPr>
          <p:cNvPr id="6" name="صورة 5">
            <a:extLst>
              <a:ext uri="{FF2B5EF4-FFF2-40B4-BE49-F238E27FC236}">
                <a16:creationId xmlns:a16="http://schemas.microsoft.com/office/drawing/2014/main" id="{E550707E-8BDE-FE27-8A2A-E8C78E291F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39308" y="1568055"/>
            <a:ext cx="7370223" cy="3163602"/>
          </a:xfrm>
          <a:prstGeom prst="rect">
            <a:avLst/>
          </a:prstGeom>
          <a:ln>
            <a:noFill/>
          </a:ln>
          <a:effectLst>
            <a:outerShdw blurRad="292100" dist="139700" dir="2700000" algn="tl" rotWithShape="0">
              <a:srgbClr val="333333">
                <a:alpha val="65000"/>
              </a:srgbClr>
            </a:outerShdw>
          </a:effectLst>
        </p:spPr>
      </p:pic>
      <p:pic>
        <p:nvPicPr>
          <p:cNvPr id="11" name="Picture 54">
            <a:extLst>
              <a:ext uri="{FF2B5EF4-FFF2-40B4-BE49-F238E27FC236}">
                <a16:creationId xmlns:a16="http://schemas.microsoft.com/office/drawing/2014/main" id="{9DD7F666-FF8F-44B1-B17C-F75E695DD6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61151" y="181668"/>
            <a:ext cx="1093298" cy="830583"/>
          </a:xfrm>
          <a:prstGeom prst="rect">
            <a:avLst/>
          </a:prstGeom>
        </p:spPr>
      </p:pic>
    </p:spTree>
    <p:extLst>
      <p:ext uri="{BB962C8B-B14F-4D97-AF65-F5344CB8AC3E}">
        <p14:creationId xmlns:p14="http://schemas.microsoft.com/office/powerpoint/2010/main" val="359064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8" y="2875002"/>
            <a:ext cx="6533519"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rPr>
              <a:t>ختام الحصة الأولى</a:t>
            </a:r>
            <a:endParaRPr lang="ar-SA"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endParaRPr>
          </a:p>
        </p:txBody>
      </p:sp>
      <p:pic>
        <p:nvPicPr>
          <p:cNvPr id="8" name="Picture 54">
            <a:extLst>
              <a:ext uri="{FF2B5EF4-FFF2-40B4-BE49-F238E27FC236}">
                <a16:creationId xmlns:a16="http://schemas.microsoft.com/office/drawing/2014/main" id="{32F4CCFB-6305-4F17-B8FE-D5656A71D2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143950" y="660830"/>
            <a:ext cx="1093298" cy="830583"/>
          </a:xfrm>
          <a:prstGeom prst="rect">
            <a:avLst/>
          </a:prstGeom>
        </p:spPr>
      </p:pic>
    </p:spTree>
    <p:extLst>
      <p:ext uri="{BB962C8B-B14F-4D97-AF65-F5344CB8AC3E}">
        <p14:creationId xmlns:p14="http://schemas.microsoft.com/office/powerpoint/2010/main" val="24046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Freeform 5">
            <a:extLst>
              <a:ext uri="{FF2B5EF4-FFF2-40B4-BE49-F238E27FC236}">
                <a16:creationId xmlns:a16="http://schemas.microsoft.com/office/drawing/2014/main" id="{DD70FA08-9746-4D7F-B13D-29024CBA1C1F}"/>
              </a:ext>
            </a:extLst>
          </p:cNvPr>
          <p:cNvSpPr>
            <a:spLocks/>
          </p:cNvSpPr>
          <p:nvPr/>
        </p:nvSpPr>
        <p:spPr bwMode="auto">
          <a:xfrm>
            <a:off x="89549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6">
            <a:extLst>
              <a:ext uri="{FF2B5EF4-FFF2-40B4-BE49-F238E27FC236}">
                <a16:creationId xmlns:a16="http://schemas.microsoft.com/office/drawing/2014/main" id="{F747C674-51FA-46C9-AE79-79AAB619771F}"/>
              </a:ext>
            </a:extLst>
          </p:cNvPr>
          <p:cNvSpPr>
            <a:spLocks/>
          </p:cNvSpPr>
          <p:nvPr/>
        </p:nvSpPr>
        <p:spPr bwMode="auto">
          <a:xfrm>
            <a:off x="138920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Oval 10">
            <a:extLst>
              <a:ext uri="{FF2B5EF4-FFF2-40B4-BE49-F238E27FC236}">
                <a16:creationId xmlns:a16="http://schemas.microsoft.com/office/drawing/2014/main" id="{8C5C7E4D-688F-4F07-AF9E-6F4DA37D6749}"/>
              </a:ext>
            </a:extLst>
          </p:cNvPr>
          <p:cNvSpPr>
            <a:spLocks noChangeArrowheads="1"/>
          </p:cNvSpPr>
          <p:nvPr/>
        </p:nvSpPr>
        <p:spPr bwMode="auto">
          <a:xfrm>
            <a:off x="1781319" y="5561157"/>
            <a:ext cx="101600" cy="10160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Oval 11">
            <a:extLst>
              <a:ext uri="{FF2B5EF4-FFF2-40B4-BE49-F238E27FC236}">
                <a16:creationId xmlns:a16="http://schemas.microsoft.com/office/drawing/2014/main" id="{AF9B5D24-CADA-4C97-B6B2-9BF2BD8A71B4}"/>
              </a:ext>
            </a:extLst>
          </p:cNvPr>
          <p:cNvSpPr>
            <a:spLocks noChangeArrowheads="1"/>
          </p:cNvSpPr>
          <p:nvPr/>
        </p:nvSpPr>
        <p:spPr bwMode="auto">
          <a:xfrm>
            <a:off x="1992456"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Oval 12">
            <a:extLst>
              <a:ext uri="{FF2B5EF4-FFF2-40B4-BE49-F238E27FC236}">
                <a16:creationId xmlns:a16="http://schemas.microsoft.com/office/drawing/2014/main" id="{6FED6678-591C-4BF0-B48E-1298BDECC8A5}"/>
              </a:ext>
            </a:extLst>
          </p:cNvPr>
          <p:cNvSpPr>
            <a:spLocks noChangeArrowheads="1"/>
          </p:cNvSpPr>
          <p:nvPr/>
        </p:nvSpPr>
        <p:spPr bwMode="auto">
          <a:xfrm>
            <a:off x="2203594"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Oval 13">
            <a:extLst>
              <a:ext uri="{FF2B5EF4-FFF2-40B4-BE49-F238E27FC236}">
                <a16:creationId xmlns:a16="http://schemas.microsoft.com/office/drawing/2014/main" id="{4B39E613-8361-42B6-8ACD-6AA97B80E8A3}"/>
              </a:ext>
            </a:extLst>
          </p:cNvPr>
          <p:cNvSpPr>
            <a:spLocks noChangeArrowheads="1"/>
          </p:cNvSpPr>
          <p:nvPr/>
        </p:nvSpPr>
        <p:spPr bwMode="auto">
          <a:xfrm>
            <a:off x="241473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5">
            <a:extLst>
              <a:ext uri="{FF2B5EF4-FFF2-40B4-BE49-F238E27FC236}">
                <a16:creationId xmlns:a16="http://schemas.microsoft.com/office/drawing/2014/main" id="{54152041-417F-4791-A096-764DA6CD5E33}"/>
              </a:ext>
            </a:extLst>
          </p:cNvPr>
          <p:cNvSpPr>
            <a:spLocks/>
          </p:cNvSpPr>
          <p:nvPr/>
        </p:nvSpPr>
        <p:spPr bwMode="auto">
          <a:xfrm>
            <a:off x="361240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6">
            <a:extLst>
              <a:ext uri="{FF2B5EF4-FFF2-40B4-BE49-F238E27FC236}">
                <a16:creationId xmlns:a16="http://schemas.microsoft.com/office/drawing/2014/main" id="{BC52D9A6-F554-4F2A-B174-5D00479B3534}"/>
              </a:ext>
            </a:extLst>
          </p:cNvPr>
          <p:cNvSpPr>
            <a:spLocks/>
          </p:cNvSpPr>
          <p:nvPr/>
        </p:nvSpPr>
        <p:spPr bwMode="auto">
          <a:xfrm>
            <a:off x="410611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Oval 10">
            <a:extLst>
              <a:ext uri="{FF2B5EF4-FFF2-40B4-BE49-F238E27FC236}">
                <a16:creationId xmlns:a16="http://schemas.microsoft.com/office/drawing/2014/main" id="{E2993DC0-90FE-467E-844D-07A50304A254}"/>
              </a:ext>
            </a:extLst>
          </p:cNvPr>
          <p:cNvSpPr>
            <a:spLocks noChangeArrowheads="1"/>
          </p:cNvSpPr>
          <p:nvPr/>
        </p:nvSpPr>
        <p:spPr bwMode="auto">
          <a:xfrm>
            <a:off x="4498229"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Oval 11">
            <a:extLst>
              <a:ext uri="{FF2B5EF4-FFF2-40B4-BE49-F238E27FC236}">
                <a16:creationId xmlns:a16="http://schemas.microsoft.com/office/drawing/2014/main" id="{199181D8-BA9A-441A-9F75-19CA2D7B50B9}"/>
              </a:ext>
            </a:extLst>
          </p:cNvPr>
          <p:cNvSpPr>
            <a:spLocks noChangeArrowheads="1"/>
          </p:cNvSpPr>
          <p:nvPr/>
        </p:nvSpPr>
        <p:spPr bwMode="auto">
          <a:xfrm>
            <a:off x="4709366" y="5561157"/>
            <a:ext cx="101600" cy="10160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Oval 12">
            <a:extLst>
              <a:ext uri="{FF2B5EF4-FFF2-40B4-BE49-F238E27FC236}">
                <a16:creationId xmlns:a16="http://schemas.microsoft.com/office/drawing/2014/main" id="{D5748387-53C5-4C6A-BB20-11165CA1FFF2}"/>
              </a:ext>
            </a:extLst>
          </p:cNvPr>
          <p:cNvSpPr>
            <a:spLocks noChangeArrowheads="1"/>
          </p:cNvSpPr>
          <p:nvPr/>
        </p:nvSpPr>
        <p:spPr bwMode="auto">
          <a:xfrm>
            <a:off x="4920504"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Oval 13">
            <a:extLst>
              <a:ext uri="{FF2B5EF4-FFF2-40B4-BE49-F238E27FC236}">
                <a16:creationId xmlns:a16="http://schemas.microsoft.com/office/drawing/2014/main" id="{8DCB3F52-CEFE-467A-9FEE-B18C7812C742}"/>
              </a:ext>
            </a:extLst>
          </p:cNvPr>
          <p:cNvSpPr>
            <a:spLocks noChangeArrowheads="1"/>
          </p:cNvSpPr>
          <p:nvPr/>
        </p:nvSpPr>
        <p:spPr bwMode="auto">
          <a:xfrm>
            <a:off x="513164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5">
            <a:extLst>
              <a:ext uri="{FF2B5EF4-FFF2-40B4-BE49-F238E27FC236}">
                <a16:creationId xmlns:a16="http://schemas.microsoft.com/office/drawing/2014/main" id="{2048B1E3-4BCC-43B7-A8F2-B10AF3094504}"/>
              </a:ext>
            </a:extLst>
          </p:cNvPr>
          <p:cNvSpPr>
            <a:spLocks/>
          </p:cNvSpPr>
          <p:nvPr/>
        </p:nvSpPr>
        <p:spPr bwMode="auto">
          <a:xfrm>
            <a:off x="6329314"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rgbClr val="4472C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6">
            <a:extLst>
              <a:ext uri="{FF2B5EF4-FFF2-40B4-BE49-F238E27FC236}">
                <a16:creationId xmlns:a16="http://schemas.microsoft.com/office/drawing/2014/main" id="{01011A2C-00FF-4AD3-A276-4AC6C80D02B4}"/>
              </a:ext>
            </a:extLst>
          </p:cNvPr>
          <p:cNvSpPr>
            <a:spLocks/>
          </p:cNvSpPr>
          <p:nvPr/>
        </p:nvSpPr>
        <p:spPr bwMode="auto">
          <a:xfrm>
            <a:off x="6823026"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Oval 10">
            <a:extLst>
              <a:ext uri="{FF2B5EF4-FFF2-40B4-BE49-F238E27FC236}">
                <a16:creationId xmlns:a16="http://schemas.microsoft.com/office/drawing/2014/main" id="{3ED7C323-DD51-4BF3-8A87-8768A509E9FE}"/>
              </a:ext>
            </a:extLst>
          </p:cNvPr>
          <p:cNvSpPr>
            <a:spLocks noChangeArrowheads="1"/>
          </p:cNvSpPr>
          <p:nvPr/>
        </p:nvSpPr>
        <p:spPr bwMode="auto">
          <a:xfrm>
            <a:off x="7215139"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Oval 11">
            <a:extLst>
              <a:ext uri="{FF2B5EF4-FFF2-40B4-BE49-F238E27FC236}">
                <a16:creationId xmlns:a16="http://schemas.microsoft.com/office/drawing/2014/main" id="{0CCB7A9F-1580-4578-B45B-F214CC9D4413}"/>
              </a:ext>
            </a:extLst>
          </p:cNvPr>
          <p:cNvSpPr>
            <a:spLocks noChangeArrowheads="1"/>
          </p:cNvSpPr>
          <p:nvPr/>
        </p:nvSpPr>
        <p:spPr bwMode="auto">
          <a:xfrm>
            <a:off x="7426276"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Oval 12">
            <a:extLst>
              <a:ext uri="{FF2B5EF4-FFF2-40B4-BE49-F238E27FC236}">
                <a16:creationId xmlns:a16="http://schemas.microsoft.com/office/drawing/2014/main" id="{DC2E389E-A560-418B-92AB-AF721EA88E11}"/>
              </a:ext>
            </a:extLst>
          </p:cNvPr>
          <p:cNvSpPr>
            <a:spLocks noChangeArrowheads="1"/>
          </p:cNvSpPr>
          <p:nvPr/>
        </p:nvSpPr>
        <p:spPr bwMode="auto">
          <a:xfrm>
            <a:off x="7637414" y="5561157"/>
            <a:ext cx="98425" cy="101600"/>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Oval 13">
            <a:extLst>
              <a:ext uri="{FF2B5EF4-FFF2-40B4-BE49-F238E27FC236}">
                <a16:creationId xmlns:a16="http://schemas.microsoft.com/office/drawing/2014/main" id="{50DEE5B6-22CB-492F-B31A-7937E99A31FA}"/>
              </a:ext>
            </a:extLst>
          </p:cNvPr>
          <p:cNvSpPr>
            <a:spLocks noChangeArrowheads="1"/>
          </p:cNvSpPr>
          <p:nvPr/>
        </p:nvSpPr>
        <p:spPr bwMode="auto">
          <a:xfrm>
            <a:off x="7848551" y="5561157"/>
            <a:ext cx="96837"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8" name="Freeform 5">
            <a:extLst>
              <a:ext uri="{FF2B5EF4-FFF2-40B4-BE49-F238E27FC236}">
                <a16:creationId xmlns:a16="http://schemas.microsoft.com/office/drawing/2014/main" id="{DAC2C252-1BC3-496D-907B-C296469A8BBF}"/>
              </a:ext>
            </a:extLst>
          </p:cNvPr>
          <p:cNvSpPr>
            <a:spLocks/>
          </p:cNvSpPr>
          <p:nvPr/>
        </p:nvSpPr>
        <p:spPr bwMode="auto">
          <a:xfrm>
            <a:off x="9046225" y="1508270"/>
            <a:ext cx="1250950" cy="4049712"/>
          </a:xfrm>
          <a:custGeom>
            <a:avLst/>
            <a:gdLst>
              <a:gd name="T0" fmla="*/ 332 w 332"/>
              <a:gd name="T1" fmla="*/ 0 h 1077"/>
              <a:gd name="T2" fmla="*/ 0 w 332"/>
              <a:gd name="T3" fmla="*/ 332 h 1077"/>
              <a:gd name="T4" fmla="*/ 0 w 332"/>
              <a:gd name="T5" fmla="*/ 1027 h 1077"/>
              <a:gd name="T6" fmla="*/ 50 w 332"/>
              <a:gd name="T7" fmla="*/ 1077 h 1077"/>
              <a:gd name="T8" fmla="*/ 292 w 332"/>
              <a:gd name="T9" fmla="*/ 1077 h 1077"/>
              <a:gd name="T10" fmla="*/ 292 w 332"/>
              <a:gd name="T11" fmla="*/ 662 h 1077"/>
              <a:gd name="T12" fmla="*/ 332 w 332"/>
              <a:gd name="T13" fmla="*/ 665 h 1077"/>
              <a:gd name="T14" fmla="*/ 332 w 332"/>
              <a:gd name="T15" fmla="*/ 0 h 10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1077">
                <a:moveTo>
                  <a:pt x="332" y="0"/>
                </a:moveTo>
                <a:cubicBezTo>
                  <a:pt x="149" y="0"/>
                  <a:pt x="0" y="149"/>
                  <a:pt x="0" y="332"/>
                </a:cubicBezTo>
                <a:cubicBezTo>
                  <a:pt x="0" y="1027"/>
                  <a:pt x="0" y="1027"/>
                  <a:pt x="0" y="1027"/>
                </a:cubicBezTo>
                <a:cubicBezTo>
                  <a:pt x="0" y="1054"/>
                  <a:pt x="22" y="1077"/>
                  <a:pt x="50" y="1077"/>
                </a:cubicBezTo>
                <a:cubicBezTo>
                  <a:pt x="292" y="1077"/>
                  <a:pt x="292" y="1077"/>
                  <a:pt x="292" y="1077"/>
                </a:cubicBezTo>
                <a:cubicBezTo>
                  <a:pt x="292" y="662"/>
                  <a:pt x="292" y="662"/>
                  <a:pt x="292" y="662"/>
                </a:cubicBezTo>
                <a:cubicBezTo>
                  <a:pt x="305" y="664"/>
                  <a:pt x="318" y="665"/>
                  <a:pt x="332" y="665"/>
                </a:cubicBezTo>
                <a:cubicBezTo>
                  <a:pt x="332" y="0"/>
                  <a:pt x="332" y="0"/>
                  <a:pt x="332"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6">
            <a:extLst>
              <a:ext uri="{FF2B5EF4-FFF2-40B4-BE49-F238E27FC236}">
                <a16:creationId xmlns:a16="http://schemas.microsoft.com/office/drawing/2014/main" id="{EE0A16A9-9BD7-4E1F-91E3-A10CE94111E6}"/>
              </a:ext>
            </a:extLst>
          </p:cNvPr>
          <p:cNvSpPr>
            <a:spLocks/>
          </p:cNvSpPr>
          <p:nvPr/>
        </p:nvSpPr>
        <p:spPr bwMode="auto">
          <a:xfrm>
            <a:off x="9539937" y="2543320"/>
            <a:ext cx="1514475" cy="3582987"/>
          </a:xfrm>
          <a:custGeom>
            <a:avLst/>
            <a:gdLst>
              <a:gd name="T0" fmla="*/ 345 w 402"/>
              <a:gd name="T1" fmla="*/ 953 h 953"/>
              <a:gd name="T2" fmla="*/ 58 w 402"/>
              <a:gd name="T3" fmla="*/ 953 h 953"/>
              <a:gd name="T4" fmla="*/ 0 w 402"/>
              <a:gd name="T5" fmla="*/ 896 h 953"/>
              <a:gd name="T6" fmla="*/ 0 w 402"/>
              <a:gd name="T7" fmla="*/ 32 h 953"/>
              <a:gd name="T8" fmla="*/ 32 w 402"/>
              <a:gd name="T9" fmla="*/ 0 h 953"/>
              <a:gd name="T10" fmla="*/ 371 w 402"/>
              <a:gd name="T11" fmla="*/ 0 h 953"/>
              <a:gd name="T12" fmla="*/ 402 w 402"/>
              <a:gd name="T13" fmla="*/ 32 h 953"/>
              <a:gd name="T14" fmla="*/ 402 w 402"/>
              <a:gd name="T15" fmla="*/ 896 h 953"/>
              <a:gd name="T16" fmla="*/ 345 w 402"/>
              <a:gd name="T17" fmla="*/ 953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953">
                <a:moveTo>
                  <a:pt x="345" y="953"/>
                </a:moveTo>
                <a:cubicBezTo>
                  <a:pt x="58" y="953"/>
                  <a:pt x="58" y="953"/>
                  <a:pt x="58" y="953"/>
                </a:cubicBezTo>
                <a:cubicBezTo>
                  <a:pt x="26" y="953"/>
                  <a:pt x="0" y="927"/>
                  <a:pt x="0" y="896"/>
                </a:cubicBezTo>
                <a:cubicBezTo>
                  <a:pt x="0" y="32"/>
                  <a:pt x="0" y="32"/>
                  <a:pt x="0" y="32"/>
                </a:cubicBezTo>
                <a:cubicBezTo>
                  <a:pt x="0" y="15"/>
                  <a:pt x="14" y="0"/>
                  <a:pt x="32" y="0"/>
                </a:cubicBezTo>
                <a:cubicBezTo>
                  <a:pt x="371" y="0"/>
                  <a:pt x="371" y="0"/>
                  <a:pt x="371" y="0"/>
                </a:cubicBezTo>
                <a:cubicBezTo>
                  <a:pt x="388" y="0"/>
                  <a:pt x="402" y="15"/>
                  <a:pt x="402" y="32"/>
                </a:cubicBezTo>
                <a:cubicBezTo>
                  <a:pt x="402" y="896"/>
                  <a:pt x="402" y="896"/>
                  <a:pt x="402" y="896"/>
                </a:cubicBezTo>
                <a:cubicBezTo>
                  <a:pt x="402" y="927"/>
                  <a:pt x="377" y="953"/>
                  <a:pt x="345" y="95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Oval 10">
            <a:extLst>
              <a:ext uri="{FF2B5EF4-FFF2-40B4-BE49-F238E27FC236}">
                <a16:creationId xmlns:a16="http://schemas.microsoft.com/office/drawing/2014/main" id="{936B519F-1426-438A-BEEE-87B45A258276}"/>
              </a:ext>
            </a:extLst>
          </p:cNvPr>
          <p:cNvSpPr>
            <a:spLocks noChangeArrowheads="1"/>
          </p:cNvSpPr>
          <p:nvPr/>
        </p:nvSpPr>
        <p:spPr bwMode="auto">
          <a:xfrm>
            <a:off x="9932050"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Oval 11">
            <a:extLst>
              <a:ext uri="{FF2B5EF4-FFF2-40B4-BE49-F238E27FC236}">
                <a16:creationId xmlns:a16="http://schemas.microsoft.com/office/drawing/2014/main" id="{C3AA5D9A-4612-449D-BDEB-C579A57AFCAE}"/>
              </a:ext>
            </a:extLst>
          </p:cNvPr>
          <p:cNvSpPr>
            <a:spLocks noChangeArrowheads="1"/>
          </p:cNvSpPr>
          <p:nvPr/>
        </p:nvSpPr>
        <p:spPr bwMode="auto">
          <a:xfrm>
            <a:off x="10143187" y="5561157"/>
            <a:ext cx="101600"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Oval 12">
            <a:extLst>
              <a:ext uri="{FF2B5EF4-FFF2-40B4-BE49-F238E27FC236}">
                <a16:creationId xmlns:a16="http://schemas.microsoft.com/office/drawing/2014/main" id="{899A9BFB-7B02-4F10-A81C-657896219C59}"/>
              </a:ext>
            </a:extLst>
          </p:cNvPr>
          <p:cNvSpPr>
            <a:spLocks noChangeArrowheads="1"/>
          </p:cNvSpPr>
          <p:nvPr/>
        </p:nvSpPr>
        <p:spPr bwMode="auto">
          <a:xfrm>
            <a:off x="10354325" y="5561157"/>
            <a:ext cx="98425" cy="101600"/>
          </a:xfrm>
          <a:prstGeom prst="ellipse">
            <a:avLst/>
          </a:pr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Oval 13">
            <a:extLst>
              <a:ext uri="{FF2B5EF4-FFF2-40B4-BE49-F238E27FC236}">
                <a16:creationId xmlns:a16="http://schemas.microsoft.com/office/drawing/2014/main" id="{7ADECD5B-A664-4994-81E8-E2BA66921843}"/>
              </a:ext>
            </a:extLst>
          </p:cNvPr>
          <p:cNvSpPr>
            <a:spLocks noChangeArrowheads="1"/>
          </p:cNvSpPr>
          <p:nvPr/>
        </p:nvSpPr>
        <p:spPr bwMode="auto">
          <a:xfrm>
            <a:off x="10565462" y="5561157"/>
            <a:ext cx="96837" cy="1016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4" name="Group 13">
            <a:extLst>
              <a:ext uri="{FF2B5EF4-FFF2-40B4-BE49-F238E27FC236}">
                <a16:creationId xmlns:a16="http://schemas.microsoft.com/office/drawing/2014/main" id="{6BECEEA4-B462-40FD-8073-73FE56A6B60F}"/>
              </a:ext>
            </a:extLst>
          </p:cNvPr>
          <p:cNvGrpSpPr/>
          <p:nvPr/>
        </p:nvGrpSpPr>
        <p:grpSpPr>
          <a:xfrm>
            <a:off x="8830673" y="1741632"/>
            <a:ext cx="2970899" cy="4225925"/>
            <a:chOff x="8830673" y="1741632"/>
            <a:chExt cx="2970899" cy="4225925"/>
          </a:xfrm>
        </p:grpSpPr>
        <p:sp>
          <p:nvSpPr>
            <p:cNvPr id="230" name="Freeform 7">
              <a:extLst>
                <a:ext uri="{FF2B5EF4-FFF2-40B4-BE49-F238E27FC236}">
                  <a16:creationId xmlns:a16="http://schemas.microsoft.com/office/drawing/2014/main" id="{D23FC4F7-AABE-4D62-A153-3DD8B1A56FA6}"/>
                </a:ext>
              </a:extLst>
            </p:cNvPr>
            <p:cNvSpPr>
              <a:spLocks/>
            </p:cNvSpPr>
            <p:nvPr/>
          </p:nvSpPr>
          <p:spPr bwMode="auto">
            <a:xfrm>
              <a:off x="9287525"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a:extLst>
                <a:ext uri="{FF2B5EF4-FFF2-40B4-BE49-F238E27FC236}">
                  <a16:creationId xmlns:a16="http://schemas.microsoft.com/office/drawing/2014/main" id="{7080AB61-247E-4B04-9B17-159ED7F46FAB}"/>
                </a:ext>
              </a:extLst>
            </p:cNvPr>
            <p:cNvGrpSpPr/>
            <p:nvPr/>
          </p:nvGrpSpPr>
          <p:grpSpPr>
            <a:xfrm>
              <a:off x="8830673" y="2173056"/>
              <a:ext cx="2970899" cy="2932431"/>
              <a:chOff x="8830673" y="2173056"/>
              <a:chExt cx="2970899" cy="2932431"/>
            </a:xfrm>
          </p:grpSpPr>
          <p:sp>
            <p:nvSpPr>
              <p:cNvPr id="232" name="Oval 9">
                <a:extLst>
                  <a:ext uri="{FF2B5EF4-FFF2-40B4-BE49-F238E27FC236}">
                    <a16:creationId xmlns:a16="http://schemas.microsoft.com/office/drawing/2014/main" id="{676F2EED-27F2-43C2-B3DA-6CCDF531B16D}"/>
                  </a:ext>
                </a:extLst>
              </p:cNvPr>
              <p:cNvSpPr>
                <a:spLocks noChangeArrowheads="1"/>
              </p:cNvSpPr>
              <p:nvPr/>
            </p:nvSpPr>
            <p:spPr bwMode="auto">
              <a:xfrm>
                <a:off x="9712036" y="2173056"/>
                <a:ext cx="1175040" cy="1167566"/>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 name="Group 1">
                <a:extLst>
                  <a:ext uri="{FF2B5EF4-FFF2-40B4-BE49-F238E27FC236}">
                    <a16:creationId xmlns:a16="http://schemas.microsoft.com/office/drawing/2014/main" id="{64B7A35E-048E-4707-8FC5-FFC8273E8FA7}"/>
                  </a:ext>
                </a:extLst>
              </p:cNvPr>
              <p:cNvGrpSpPr/>
              <p:nvPr/>
            </p:nvGrpSpPr>
            <p:grpSpPr>
              <a:xfrm>
                <a:off x="8830673" y="2574240"/>
                <a:ext cx="2970899" cy="2531247"/>
                <a:chOff x="8963193" y="2680256"/>
                <a:chExt cx="2970899" cy="2531247"/>
              </a:xfrm>
            </p:grpSpPr>
            <p:pic>
              <p:nvPicPr>
                <p:cNvPr id="38" name="Image 27">
                  <a:extLst>
                    <a:ext uri="{FF2B5EF4-FFF2-40B4-BE49-F238E27FC236}">
                      <a16:creationId xmlns:a16="http://schemas.microsoft.com/office/drawing/2014/main" id="{78660E1F-54C4-4644-85C6-8B9B2F6933B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227998" y="2680256"/>
                  <a:ext cx="410813" cy="410813"/>
                </a:xfrm>
                <a:prstGeom prst="rect">
                  <a:avLst/>
                </a:prstGeom>
              </p:spPr>
            </p:pic>
            <p:sp>
              <p:nvSpPr>
                <p:cNvPr id="39" name="ZoneTexte 12">
                  <a:extLst>
                    <a:ext uri="{FF2B5EF4-FFF2-40B4-BE49-F238E27FC236}">
                      <a16:creationId xmlns:a16="http://schemas.microsoft.com/office/drawing/2014/main" id="{1EF78791-FDDA-4B2B-AEAF-CF0DA53146D0}"/>
                    </a:ext>
                  </a:extLst>
                </p:cNvPr>
                <p:cNvSpPr txBox="1"/>
                <p:nvPr/>
              </p:nvSpPr>
              <p:spPr>
                <a:xfrm>
                  <a:off x="9404716" y="4045890"/>
                  <a:ext cx="2039392"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40" name="ZoneTexte 18">
                  <a:extLst>
                    <a:ext uri="{FF2B5EF4-FFF2-40B4-BE49-F238E27FC236}">
                      <a16:creationId xmlns:a16="http://schemas.microsoft.com/office/drawing/2014/main" id="{4932D528-2CA2-4E79-B51E-BD961791BAEA}"/>
                    </a:ext>
                  </a:extLst>
                </p:cNvPr>
                <p:cNvSpPr txBox="1"/>
                <p:nvPr/>
              </p:nvSpPr>
              <p:spPr>
                <a:xfrm>
                  <a:off x="8963193"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0" name="ZoneTexte 225">
                  <a:extLst>
                    <a:ext uri="{FF2B5EF4-FFF2-40B4-BE49-F238E27FC236}">
                      <a16:creationId xmlns:a16="http://schemas.microsoft.com/office/drawing/2014/main" id="{2543466F-4638-4B50-A444-9C1FFF24787B}"/>
                    </a:ext>
                  </a:extLst>
                </p:cNvPr>
                <p:cNvSpPr txBox="1"/>
                <p:nvPr/>
              </p:nvSpPr>
              <p:spPr>
                <a:xfrm>
                  <a:off x="8963193" y="4657505"/>
                  <a:ext cx="2970899" cy="553998"/>
                </a:xfrm>
                <a:prstGeom prst="rect">
                  <a:avLst/>
                </a:prstGeom>
                <a:noFill/>
              </p:spPr>
              <p:txBody>
                <a:bodyPr wrap="square">
                  <a:spAutoFit/>
                </a:bodyPr>
                <a:lstStyle/>
                <a:p>
                  <a:pPr algn="ctr" rtl="1">
                    <a:lnSpc>
                      <a:spcPts val="4000"/>
                    </a:lnSpc>
                    <a:spcAft>
                      <a:spcPts val="800"/>
                    </a:spcAft>
                  </a:pP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الدرس </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الأول</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grpSp>
      <p:grpSp>
        <p:nvGrpSpPr>
          <p:cNvPr id="12" name="Group 11">
            <a:extLst>
              <a:ext uri="{FF2B5EF4-FFF2-40B4-BE49-F238E27FC236}">
                <a16:creationId xmlns:a16="http://schemas.microsoft.com/office/drawing/2014/main" id="{E7E8C343-5AC8-427B-A3CB-4FB638C68127}"/>
              </a:ext>
            </a:extLst>
          </p:cNvPr>
          <p:cNvGrpSpPr/>
          <p:nvPr/>
        </p:nvGrpSpPr>
        <p:grpSpPr>
          <a:xfrm>
            <a:off x="6085744" y="1741632"/>
            <a:ext cx="2970899" cy="4225925"/>
            <a:chOff x="6085744" y="1741632"/>
            <a:chExt cx="2970899" cy="4225925"/>
          </a:xfrm>
        </p:grpSpPr>
        <p:sp>
          <p:nvSpPr>
            <p:cNvPr id="217" name="Freeform 7">
              <a:extLst>
                <a:ext uri="{FF2B5EF4-FFF2-40B4-BE49-F238E27FC236}">
                  <a16:creationId xmlns:a16="http://schemas.microsoft.com/office/drawing/2014/main" id="{38F4CAD9-594A-416E-8CBE-E72670129D8C}"/>
                </a:ext>
              </a:extLst>
            </p:cNvPr>
            <p:cNvSpPr>
              <a:spLocks/>
            </p:cNvSpPr>
            <p:nvPr/>
          </p:nvSpPr>
          <p:spPr bwMode="auto">
            <a:xfrm>
              <a:off x="657061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Oval 9">
              <a:extLst>
                <a:ext uri="{FF2B5EF4-FFF2-40B4-BE49-F238E27FC236}">
                  <a16:creationId xmlns:a16="http://schemas.microsoft.com/office/drawing/2014/main" id="{93E2A677-311B-4433-BA3C-095D33BEAA9D}"/>
                </a:ext>
              </a:extLst>
            </p:cNvPr>
            <p:cNvSpPr>
              <a:spLocks noChangeArrowheads="1"/>
            </p:cNvSpPr>
            <p:nvPr/>
          </p:nvSpPr>
          <p:spPr bwMode="auto">
            <a:xfrm>
              <a:off x="7011889" y="2189714"/>
              <a:ext cx="1141512" cy="1134250"/>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1" name="Group 10">
              <a:extLst>
                <a:ext uri="{FF2B5EF4-FFF2-40B4-BE49-F238E27FC236}">
                  <a16:creationId xmlns:a16="http://schemas.microsoft.com/office/drawing/2014/main" id="{AB1ECFC5-DA1F-4EB4-9465-75322FD615D8}"/>
                </a:ext>
              </a:extLst>
            </p:cNvPr>
            <p:cNvGrpSpPr/>
            <p:nvPr/>
          </p:nvGrpSpPr>
          <p:grpSpPr>
            <a:xfrm>
              <a:off x="6085744" y="2547736"/>
              <a:ext cx="2970899" cy="2469536"/>
              <a:chOff x="6085744" y="2547736"/>
              <a:chExt cx="2970899" cy="2469536"/>
            </a:xfrm>
          </p:grpSpPr>
          <p:pic>
            <p:nvPicPr>
              <p:cNvPr id="41" name="Image 160">
                <a:extLst>
                  <a:ext uri="{FF2B5EF4-FFF2-40B4-BE49-F238E27FC236}">
                    <a16:creationId xmlns:a16="http://schemas.microsoft.com/office/drawing/2014/main" id="{4C3FBBC5-69CA-4805-A304-7E91A92F49B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350549" y="2547736"/>
                <a:ext cx="410813" cy="410813"/>
              </a:xfrm>
              <a:prstGeom prst="rect">
                <a:avLst/>
              </a:prstGeom>
            </p:spPr>
          </p:pic>
          <p:sp>
            <p:nvSpPr>
              <p:cNvPr id="42" name="ZoneTexte 131">
                <a:extLst>
                  <a:ext uri="{FF2B5EF4-FFF2-40B4-BE49-F238E27FC236}">
                    <a16:creationId xmlns:a16="http://schemas.microsoft.com/office/drawing/2014/main" id="{E82E1170-DE24-4F89-BA05-E528007FFCBD}"/>
                  </a:ext>
                </a:extLst>
              </p:cNvPr>
              <p:cNvSpPr txBox="1"/>
              <p:nvPr/>
            </p:nvSpPr>
            <p:spPr>
              <a:xfrm>
                <a:off x="6555537" y="3913370"/>
                <a:ext cx="2017962"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43" name="ZoneTexte 133">
                <a:extLst>
                  <a:ext uri="{FF2B5EF4-FFF2-40B4-BE49-F238E27FC236}">
                    <a16:creationId xmlns:a16="http://schemas.microsoft.com/office/drawing/2014/main" id="{F9D86AA4-3DF4-41FB-B37F-11DFACC51095}"/>
                  </a:ext>
                </a:extLst>
              </p:cNvPr>
              <p:cNvSpPr txBox="1"/>
              <p:nvPr/>
            </p:nvSpPr>
            <p:spPr>
              <a:xfrm>
                <a:off x="6085744" y="334841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1" name="ZoneTexte 226">
                <a:extLst>
                  <a:ext uri="{FF2B5EF4-FFF2-40B4-BE49-F238E27FC236}">
                    <a16:creationId xmlns:a16="http://schemas.microsoft.com/office/drawing/2014/main" id="{EB509C29-F766-466D-A56E-C85E37D7E4DE}"/>
                  </a:ext>
                </a:extLst>
              </p:cNvPr>
              <p:cNvSpPr txBox="1"/>
              <p:nvPr/>
            </p:nvSpPr>
            <p:spPr>
              <a:xfrm>
                <a:off x="6085744" y="4617162"/>
                <a:ext cx="2970899" cy="400110"/>
              </a:xfrm>
              <a:prstGeom prst="rect">
                <a:avLst/>
              </a:prstGeom>
              <a:noFill/>
            </p:spPr>
            <p:txBody>
              <a:bodyPr wrap="square">
                <a:spAutoFit/>
              </a:bodyPr>
              <a:lstStyle/>
              <a:p>
                <a:pPr algn="ctr"/>
                <a:r>
                  <a:rPr lang="ar-DZ" sz="2000" dirty="0">
                    <a:solidFill>
                      <a:schemeClr val="tx1">
                        <a:lumMod val="75000"/>
                        <a:lumOff val="25000"/>
                      </a:schemeClr>
                    </a:solidFill>
                    <a:latin typeface="Frutiger LT Arabic 55 Roman" panose="01000000000000000000" pitchFamily="2" charset="-78"/>
                    <a:cs typeface="Frutiger LT Arabic 55 Roman" panose="01000000000000000000" pitchFamily="2" charset="-78"/>
                    <a:sym typeface="BioRhyme ExtraBold"/>
                  </a:rPr>
                  <a:t>أجهزة الحاسب</a:t>
                </a:r>
              </a:p>
            </p:txBody>
          </p:sp>
        </p:grpSp>
      </p:grpSp>
      <p:grpSp>
        <p:nvGrpSpPr>
          <p:cNvPr id="10" name="Group 9">
            <a:extLst>
              <a:ext uri="{FF2B5EF4-FFF2-40B4-BE49-F238E27FC236}">
                <a16:creationId xmlns:a16="http://schemas.microsoft.com/office/drawing/2014/main" id="{B1B21070-B23F-4BBA-890E-0C70C6D8015A}"/>
              </a:ext>
            </a:extLst>
          </p:cNvPr>
          <p:cNvGrpSpPr/>
          <p:nvPr/>
        </p:nvGrpSpPr>
        <p:grpSpPr>
          <a:xfrm>
            <a:off x="3395358" y="1741632"/>
            <a:ext cx="2982619" cy="4225925"/>
            <a:chOff x="3395358" y="1741632"/>
            <a:chExt cx="2982619" cy="4225925"/>
          </a:xfrm>
        </p:grpSpPr>
        <p:sp>
          <p:nvSpPr>
            <p:cNvPr id="204" name="Freeform 7">
              <a:extLst>
                <a:ext uri="{FF2B5EF4-FFF2-40B4-BE49-F238E27FC236}">
                  <a16:creationId xmlns:a16="http://schemas.microsoft.com/office/drawing/2014/main" id="{FE4372F6-D234-4DF7-9E79-6D003CF566A9}"/>
                </a:ext>
              </a:extLst>
            </p:cNvPr>
            <p:cNvSpPr>
              <a:spLocks/>
            </p:cNvSpPr>
            <p:nvPr/>
          </p:nvSpPr>
          <p:spPr bwMode="auto">
            <a:xfrm>
              <a:off x="385370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Oval 9">
              <a:extLst>
                <a:ext uri="{FF2B5EF4-FFF2-40B4-BE49-F238E27FC236}">
                  <a16:creationId xmlns:a16="http://schemas.microsoft.com/office/drawing/2014/main" id="{DCF9F751-744D-4D4D-B99F-FE01B78958A1}"/>
                </a:ext>
              </a:extLst>
            </p:cNvPr>
            <p:cNvSpPr>
              <a:spLocks noChangeArrowheads="1"/>
            </p:cNvSpPr>
            <p:nvPr/>
          </p:nvSpPr>
          <p:spPr bwMode="auto">
            <a:xfrm>
              <a:off x="4302219" y="2196908"/>
              <a:ext cx="1127032" cy="111986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a:extLst>
                <a:ext uri="{FF2B5EF4-FFF2-40B4-BE49-F238E27FC236}">
                  <a16:creationId xmlns:a16="http://schemas.microsoft.com/office/drawing/2014/main" id="{66454DC7-96C6-4817-B8AF-B3EABA64F795}"/>
                </a:ext>
              </a:extLst>
            </p:cNvPr>
            <p:cNvGrpSpPr/>
            <p:nvPr/>
          </p:nvGrpSpPr>
          <p:grpSpPr>
            <a:xfrm>
              <a:off x="3395358" y="2544692"/>
              <a:ext cx="2982619" cy="2587299"/>
              <a:chOff x="3196576" y="2624204"/>
              <a:chExt cx="2982619" cy="2587299"/>
            </a:xfrm>
          </p:grpSpPr>
          <p:pic>
            <p:nvPicPr>
              <p:cNvPr id="44" name="Image 192">
                <a:extLst>
                  <a:ext uri="{FF2B5EF4-FFF2-40B4-BE49-F238E27FC236}">
                    <a16:creationId xmlns:a16="http://schemas.microsoft.com/office/drawing/2014/main" id="{784982B9-D27C-4077-A072-8DB55081664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417049" y="2624204"/>
                <a:ext cx="522917" cy="522917"/>
              </a:xfrm>
              <a:prstGeom prst="rect">
                <a:avLst/>
              </a:prstGeom>
            </p:spPr>
          </p:pic>
          <p:sp>
            <p:nvSpPr>
              <p:cNvPr id="45" name="ZoneTexte 163">
                <a:extLst>
                  <a:ext uri="{FF2B5EF4-FFF2-40B4-BE49-F238E27FC236}">
                    <a16:creationId xmlns:a16="http://schemas.microsoft.com/office/drawing/2014/main" id="{7B71E3EB-F650-4C34-8742-8DB1D7011AAC}"/>
                  </a:ext>
                </a:extLst>
              </p:cNvPr>
              <p:cNvSpPr txBox="1"/>
              <p:nvPr/>
            </p:nvSpPr>
            <p:spPr>
              <a:xfrm>
                <a:off x="3673428" y="4045890"/>
                <a:ext cx="1990477" cy="553998"/>
              </a:xfrm>
              <a:prstGeom prst="rect">
                <a:avLst/>
              </a:prstGeom>
              <a:noFill/>
            </p:spPr>
            <p:txBody>
              <a:bodyPr wrap="square">
                <a:spAutoFit/>
              </a:bodyPr>
              <a:lstStyle/>
              <a:p>
                <a:pPr algn="ctr" rtl="1">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46" name="ZoneTexte 165">
                <a:extLst>
                  <a:ext uri="{FF2B5EF4-FFF2-40B4-BE49-F238E27FC236}">
                    <a16:creationId xmlns:a16="http://schemas.microsoft.com/office/drawing/2014/main" id="{C3C2E2E2-FBB3-4031-A4D6-6737B8321A7C}"/>
                  </a:ext>
                </a:extLst>
              </p:cNvPr>
              <p:cNvSpPr txBox="1"/>
              <p:nvPr/>
            </p:nvSpPr>
            <p:spPr>
              <a:xfrm>
                <a:off x="3196576"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227">
                <a:extLst>
                  <a:ext uri="{FF2B5EF4-FFF2-40B4-BE49-F238E27FC236}">
                    <a16:creationId xmlns:a16="http://schemas.microsoft.com/office/drawing/2014/main" id="{34916ACD-7ACB-4836-886B-80100ED9F0AD}"/>
                  </a:ext>
                </a:extLst>
              </p:cNvPr>
              <p:cNvSpPr txBox="1"/>
              <p:nvPr/>
            </p:nvSpPr>
            <p:spPr>
              <a:xfrm>
                <a:off x="3208296" y="4657505"/>
                <a:ext cx="2970899" cy="553998"/>
              </a:xfrm>
              <a:prstGeom prst="rect">
                <a:avLst/>
              </a:prstGeom>
              <a:noFill/>
            </p:spPr>
            <p:txBody>
              <a:bodyPr wrap="square">
                <a:spAutoFit/>
              </a:bodyPr>
              <a:lstStyle/>
              <a:p>
                <a:pPr algn="ctr" rtl="1">
                  <a:lnSpc>
                    <a:spcPts val="4000"/>
                  </a:lnSpc>
                  <a:spcAft>
                    <a:spcPts val="800"/>
                  </a:spcAft>
                </a:pP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حصتان</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grpSp>
        <p:nvGrpSpPr>
          <p:cNvPr id="9" name="Group 8">
            <a:extLst>
              <a:ext uri="{FF2B5EF4-FFF2-40B4-BE49-F238E27FC236}">
                <a16:creationId xmlns:a16="http://schemas.microsoft.com/office/drawing/2014/main" id="{BF8E7FCA-A070-4DBB-BEE7-15B3DB30A401}"/>
              </a:ext>
            </a:extLst>
          </p:cNvPr>
          <p:cNvGrpSpPr/>
          <p:nvPr/>
        </p:nvGrpSpPr>
        <p:grpSpPr>
          <a:xfrm>
            <a:off x="648899" y="1741632"/>
            <a:ext cx="2970899" cy="4225925"/>
            <a:chOff x="648899" y="1741632"/>
            <a:chExt cx="2970899" cy="4225925"/>
          </a:xfrm>
        </p:grpSpPr>
        <p:sp>
          <p:nvSpPr>
            <p:cNvPr id="135" name="Freeform 7">
              <a:extLst>
                <a:ext uri="{FF2B5EF4-FFF2-40B4-BE49-F238E27FC236}">
                  <a16:creationId xmlns:a16="http://schemas.microsoft.com/office/drawing/2014/main" id="{FE5DA788-4211-4CAF-872E-F2E44CC67A9E}"/>
                </a:ext>
              </a:extLst>
            </p:cNvPr>
            <p:cNvSpPr>
              <a:spLocks/>
            </p:cNvSpPr>
            <p:nvPr/>
          </p:nvSpPr>
          <p:spPr bwMode="auto">
            <a:xfrm>
              <a:off x="1136794" y="1741632"/>
              <a:ext cx="2024062" cy="4225925"/>
            </a:xfrm>
            <a:custGeom>
              <a:avLst/>
              <a:gdLst>
                <a:gd name="T0" fmla="*/ 470 w 537"/>
                <a:gd name="T1" fmla="*/ 1124 h 1124"/>
                <a:gd name="T2" fmla="*/ 66 w 537"/>
                <a:gd name="T3" fmla="*/ 1124 h 1124"/>
                <a:gd name="T4" fmla="*/ 0 w 537"/>
                <a:gd name="T5" fmla="*/ 1057 h 1124"/>
                <a:gd name="T6" fmla="*/ 0 w 537"/>
                <a:gd name="T7" fmla="*/ 269 h 1124"/>
                <a:gd name="T8" fmla="*/ 268 w 537"/>
                <a:gd name="T9" fmla="*/ 0 h 1124"/>
                <a:gd name="T10" fmla="*/ 537 w 537"/>
                <a:gd name="T11" fmla="*/ 269 h 1124"/>
                <a:gd name="T12" fmla="*/ 537 w 537"/>
                <a:gd name="T13" fmla="*/ 1057 h 1124"/>
                <a:gd name="T14" fmla="*/ 470 w 537"/>
                <a:gd name="T15" fmla="*/ 1124 h 1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7" h="1124">
                  <a:moveTo>
                    <a:pt x="470" y="1124"/>
                  </a:moveTo>
                  <a:cubicBezTo>
                    <a:pt x="66" y="1124"/>
                    <a:pt x="66" y="1124"/>
                    <a:pt x="66" y="1124"/>
                  </a:cubicBezTo>
                  <a:cubicBezTo>
                    <a:pt x="30" y="1124"/>
                    <a:pt x="0" y="1094"/>
                    <a:pt x="0" y="1057"/>
                  </a:cubicBezTo>
                  <a:cubicBezTo>
                    <a:pt x="0" y="269"/>
                    <a:pt x="0" y="269"/>
                    <a:pt x="0" y="269"/>
                  </a:cubicBezTo>
                  <a:cubicBezTo>
                    <a:pt x="0" y="120"/>
                    <a:pt x="120" y="0"/>
                    <a:pt x="268" y="0"/>
                  </a:cubicBezTo>
                  <a:cubicBezTo>
                    <a:pt x="417" y="0"/>
                    <a:pt x="537" y="120"/>
                    <a:pt x="537" y="269"/>
                  </a:cubicBezTo>
                  <a:cubicBezTo>
                    <a:pt x="537" y="1057"/>
                    <a:pt x="537" y="1057"/>
                    <a:pt x="537" y="1057"/>
                  </a:cubicBezTo>
                  <a:cubicBezTo>
                    <a:pt x="537" y="1094"/>
                    <a:pt x="507" y="1124"/>
                    <a:pt x="470" y="1124"/>
                  </a:cubicBezTo>
                </a:path>
              </a:pathLst>
            </a:custGeom>
            <a:solidFill>
              <a:srgbClr val="FFFFFF"/>
            </a:solidFill>
            <a:ln>
              <a:noFill/>
            </a:ln>
            <a:effectLst>
              <a:outerShdw blurRad="165100" dist="38100" dir="2700000" sx="101000" sy="101000" algn="tl" rotWithShape="0">
                <a:prstClr val="black">
                  <a:alpha val="1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Oval 9">
              <a:extLst>
                <a:ext uri="{FF2B5EF4-FFF2-40B4-BE49-F238E27FC236}">
                  <a16:creationId xmlns:a16="http://schemas.microsoft.com/office/drawing/2014/main" id="{E6148CCF-A778-4C8C-8F2C-E67C0B51712B}"/>
                </a:ext>
              </a:extLst>
            </p:cNvPr>
            <p:cNvSpPr>
              <a:spLocks noChangeArrowheads="1"/>
            </p:cNvSpPr>
            <p:nvPr/>
          </p:nvSpPr>
          <p:spPr bwMode="auto">
            <a:xfrm>
              <a:off x="1554449" y="2166244"/>
              <a:ext cx="1188752" cy="118119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8FF82013-C19A-40BD-B864-B9CD24F4C20E}"/>
                </a:ext>
              </a:extLst>
            </p:cNvPr>
            <p:cNvGrpSpPr/>
            <p:nvPr/>
          </p:nvGrpSpPr>
          <p:grpSpPr>
            <a:xfrm>
              <a:off x="648899" y="2545388"/>
              <a:ext cx="2970899" cy="2816579"/>
              <a:chOff x="330848" y="2651404"/>
              <a:chExt cx="2970899" cy="2816579"/>
            </a:xfrm>
          </p:grpSpPr>
          <p:pic>
            <p:nvPicPr>
              <p:cNvPr id="47" name="Image 224">
                <a:extLst>
                  <a:ext uri="{FF2B5EF4-FFF2-40B4-BE49-F238E27FC236}">
                    <a16:creationId xmlns:a16="http://schemas.microsoft.com/office/drawing/2014/main" id="{73566C6D-D584-4894-8885-C30E6372C15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566801" y="2651404"/>
                <a:ext cx="468516" cy="468516"/>
              </a:xfrm>
              <a:prstGeom prst="rect">
                <a:avLst/>
              </a:prstGeom>
            </p:spPr>
          </p:pic>
          <p:sp>
            <p:nvSpPr>
              <p:cNvPr id="48" name="ZoneTexte 195">
                <a:extLst>
                  <a:ext uri="{FF2B5EF4-FFF2-40B4-BE49-F238E27FC236}">
                    <a16:creationId xmlns:a16="http://schemas.microsoft.com/office/drawing/2014/main" id="{29840738-C574-440B-8D14-2CAFF52BAF60}"/>
                  </a:ext>
                </a:extLst>
              </p:cNvPr>
              <p:cNvSpPr txBox="1"/>
              <p:nvPr/>
            </p:nvSpPr>
            <p:spPr>
              <a:xfrm>
                <a:off x="818743" y="4045890"/>
                <a:ext cx="2013110" cy="569387"/>
              </a:xfrm>
              <a:prstGeom prst="rect">
                <a:avLst/>
              </a:prstGeom>
              <a:noFill/>
            </p:spPr>
            <p:txBody>
              <a:bodyPr wrap="square">
                <a:spAutoFit/>
              </a:bodyPr>
              <a:lstStyle/>
              <a:p>
                <a:pPr algn="ctr" rtl="1">
                  <a:lnSpc>
                    <a:spcPts val="4000"/>
                  </a:lnSpc>
                  <a:spcAft>
                    <a:spcPts val="800"/>
                  </a:spcAft>
                </a:pPr>
                <a:r>
                  <a:rPr lang="ar-DZ" sz="2400" b="1" dirty="0">
                    <a:solidFill>
                      <a:schemeClr val="accent6"/>
                    </a:solidFill>
                    <a:effectLst/>
                    <a:latin typeface="RB" panose="00000500000000000000" pitchFamily="2" charset="-78"/>
                    <a:ea typeface="Calibri" panose="020F0502020204030204" pitchFamily="34" charset="0"/>
                    <a:cs typeface="RB" panose="00000500000000000000" pitchFamily="2" charset="-78"/>
                  </a:rPr>
                  <a:t>الحصة الثانية</a:t>
                </a:r>
                <a:endParaRPr lang="ar-SA" sz="2400" b="1" dirty="0">
                  <a:solidFill>
                    <a:schemeClr val="accent6"/>
                  </a:solidFill>
                  <a:effectLst/>
                  <a:latin typeface="RB" panose="00000500000000000000" pitchFamily="2" charset="-78"/>
                  <a:ea typeface="Calibri" panose="020F0502020204030204" pitchFamily="34" charset="0"/>
                  <a:cs typeface="RB" panose="00000500000000000000" pitchFamily="2" charset="-78"/>
                </a:endParaRPr>
              </a:p>
            </p:txBody>
          </p:sp>
          <p:sp>
            <p:nvSpPr>
              <p:cNvPr id="49" name="ZoneTexte 197">
                <a:extLst>
                  <a:ext uri="{FF2B5EF4-FFF2-40B4-BE49-F238E27FC236}">
                    <a16:creationId xmlns:a16="http://schemas.microsoft.com/office/drawing/2014/main" id="{CFF0BD7B-9458-4BE7-B7B3-DA9FAA5A6439}"/>
                  </a:ext>
                </a:extLst>
              </p:cNvPr>
              <p:cNvSpPr txBox="1"/>
              <p:nvPr/>
            </p:nvSpPr>
            <p:spPr>
              <a:xfrm>
                <a:off x="330848" y="3480938"/>
                <a:ext cx="2970899" cy="605294"/>
              </a:xfrm>
              <a:prstGeom prst="rect">
                <a:avLst/>
              </a:prstGeom>
              <a:noFill/>
            </p:spPr>
            <p:txBody>
              <a:bodyPr wrap="square">
                <a:spAutoFit/>
              </a:bodyPr>
              <a:lstStyle/>
              <a:p>
                <a:pPr algn="ctr" rtl="1">
                  <a:lnSpc>
                    <a:spcPts val="4000"/>
                  </a:lnSpc>
                  <a:spcAft>
                    <a:spcPts val="800"/>
                  </a:spcAft>
                </a:pPr>
                <a:r>
                  <a:rPr lang="ar-EG" sz="3200" b="1" dirty="0">
                    <a:solidFill>
                      <a:srgbClr val="0088B8"/>
                    </a:solidFill>
                    <a:effectLst/>
                    <a:latin typeface="RB" panose="00000500000000000000" pitchFamily="2" charset="-78"/>
                    <a:ea typeface="Calibri" panose="020F0502020204030204" pitchFamily="34" charset="0"/>
                    <a:cs typeface="RB" panose="00000500000000000000" pitchFamily="2" charset="-78"/>
                  </a:rPr>
                  <a:t>-</a:t>
                </a:r>
                <a:endParaRPr lang="ar-SA" sz="3200" b="1" dirty="0">
                  <a:solidFill>
                    <a:srgbClr val="0088B8"/>
                  </a:solidFill>
                  <a:effectLst/>
                  <a:latin typeface="RB" panose="00000500000000000000" pitchFamily="2" charset="-78"/>
                  <a:ea typeface="Calibri" panose="020F0502020204030204" pitchFamily="34" charset="0"/>
                  <a:cs typeface="RB" panose="00000500000000000000" pitchFamily="2" charset="-78"/>
                </a:endParaRPr>
              </a:p>
            </p:txBody>
          </p:sp>
          <p:sp>
            <p:nvSpPr>
              <p:cNvPr id="53" name="ZoneTexte 228">
                <a:extLst>
                  <a:ext uri="{FF2B5EF4-FFF2-40B4-BE49-F238E27FC236}">
                    <a16:creationId xmlns:a16="http://schemas.microsoft.com/office/drawing/2014/main" id="{C9E3C7FD-91BC-4CE0-9376-2F4F94406264}"/>
                  </a:ext>
                </a:extLst>
              </p:cNvPr>
              <p:cNvSpPr txBox="1"/>
              <p:nvPr/>
            </p:nvSpPr>
            <p:spPr>
              <a:xfrm>
                <a:off x="807789" y="4657505"/>
                <a:ext cx="2024062" cy="810478"/>
              </a:xfrm>
              <a:prstGeom prst="rect">
                <a:avLst/>
              </a:prstGeom>
              <a:noFill/>
            </p:spPr>
            <p:txBody>
              <a:bodyPr wrap="square">
                <a:spAutoFit/>
              </a:bodyPr>
              <a:lstStyle/>
              <a:p>
                <a:pPr algn="ctr" rtl="1">
                  <a:spcAft>
                    <a:spcPts val="800"/>
                  </a:spcAft>
                </a:pP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من صفحة</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a:t>
                </a:r>
                <a:r>
                  <a:rPr lang="ar-EG"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18</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a:t>
                </a:r>
                <a:endPar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a:p>
                <a:pPr algn="ctr" rtl="1">
                  <a:spcAft>
                    <a:spcPts val="800"/>
                  </a:spcAft>
                </a:pP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إ</a:t>
                </a:r>
                <a:r>
                  <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لى</a:t>
                </a:r>
                <a:r>
                  <a:rPr lang="ar-DZ"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 صفحة: </a:t>
                </a:r>
                <a:r>
                  <a:rPr lang="ar-EG"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rPr>
                  <a:t>20</a:t>
                </a:r>
                <a:endParaRPr lang="ar-SA" sz="2000" dirty="0">
                  <a:solidFill>
                    <a:schemeClr val="tx1">
                      <a:lumMod val="75000"/>
                      <a:lumOff val="25000"/>
                    </a:schemeClr>
                  </a:solidFill>
                  <a:effectLst/>
                  <a:latin typeface="Frutiger LT Arabic 55 Roman" panose="01000000000000000000" pitchFamily="2" charset="-78"/>
                  <a:ea typeface="Calibri" panose="020F0502020204030204" pitchFamily="34" charset="0"/>
                  <a:cs typeface="Frutiger LT Arabic 55 Roman" panose="01000000000000000000" pitchFamily="2" charset="-78"/>
                </a:endParaRPr>
              </a:p>
            </p:txBody>
          </p:sp>
        </p:grpSp>
      </p:grpSp>
      <p:sp>
        <p:nvSpPr>
          <p:cNvPr id="58" name="ZoneTexte 10">
            <a:extLst>
              <a:ext uri="{FF2B5EF4-FFF2-40B4-BE49-F238E27FC236}">
                <a16:creationId xmlns:a16="http://schemas.microsoft.com/office/drawing/2014/main" id="{546B1AF9-0871-406A-80E7-858794DCD729}"/>
              </a:ext>
            </a:extLst>
          </p:cNvPr>
          <p:cNvSpPr txBox="1"/>
          <p:nvPr/>
        </p:nvSpPr>
        <p:spPr>
          <a:xfrm>
            <a:off x="2382393" y="361962"/>
            <a:ext cx="7427215" cy="684803"/>
          </a:xfrm>
          <a:prstGeom prst="rect">
            <a:avLst/>
          </a:prstGeom>
          <a:noFill/>
        </p:spPr>
        <p:txBody>
          <a:bodyPr wrap="square">
            <a:spAutoFit/>
          </a:bodyPr>
          <a:lstStyle/>
          <a:p>
            <a:pPr algn="ctr" rtl="1">
              <a:lnSpc>
                <a:spcPts val="4000"/>
              </a:lnSpc>
              <a:spcAft>
                <a:spcPts val="800"/>
              </a:spcAft>
            </a:pPr>
            <a:r>
              <a:rPr lang="ar-SA" sz="5400" b="1" dirty="0">
                <a:solidFill>
                  <a:schemeClr val="accent2"/>
                </a:solidFill>
                <a:effectLst/>
                <a:latin typeface="Jazeel Bold" panose="00000800000000000000" pitchFamily="50" charset="-78"/>
                <a:ea typeface="Calibri" panose="020F0502020204030204" pitchFamily="34" charset="0"/>
                <a:cs typeface="Jazeel Bold" panose="00000800000000000000" pitchFamily="50" charset="-78"/>
              </a:rPr>
              <a:t>بيانات الدرس</a:t>
            </a:r>
          </a:p>
        </p:txBody>
      </p:sp>
      <p:pic>
        <p:nvPicPr>
          <p:cNvPr id="61" name="Picture 54">
            <a:extLst>
              <a:ext uri="{FF2B5EF4-FFF2-40B4-BE49-F238E27FC236}">
                <a16:creationId xmlns:a16="http://schemas.microsoft.com/office/drawing/2014/main" id="{B4882293-5EEE-438B-AAF9-8B40785EF1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364552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228"/>
                                        </p:tgtEl>
                                        <p:attrNameLst>
                                          <p:attrName>style.visibility</p:attrName>
                                        </p:attrNameLst>
                                      </p:cBhvr>
                                      <p:to>
                                        <p:strVal val="visible"/>
                                      </p:to>
                                    </p:set>
                                    <p:animEffect transition="in" filter="wipe(up)">
                                      <p:cBhvr>
                                        <p:cTn id="12" dur="500"/>
                                        <p:tgtEl>
                                          <p:spTgt spid="228"/>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5"/>
                                        </p:tgtEl>
                                        <p:attrNameLst>
                                          <p:attrName>style.visibility</p:attrName>
                                        </p:attrNameLst>
                                      </p:cBhvr>
                                      <p:to>
                                        <p:strVal val="visible"/>
                                      </p:to>
                                    </p:set>
                                    <p:animEffect transition="in" filter="wipe(up)">
                                      <p:cBhvr>
                                        <p:cTn id="15" dur="500"/>
                                        <p:tgtEl>
                                          <p:spTgt spid="21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02"/>
                                        </p:tgtEl>
                                        <p:attrNameLst>
                                          <p:attrName>style.visibility</p:attrName>
                                        </p:attrNameLst>
                                      </p:cBhvr>
                                      <p:to>
                                        <p:strVal val="visible"/>
                                      </p:to>
                                    </p:set>
                                    <p:animEffect transition="in" filter="wipe(up)">
                                      <p:cBhvr>
                                        <p:cTn id="18" dur="500"/>
                                        <p:tgtEl>
                                          <p:spTgt spid="20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wipe(up)">
                                      <p:cBhvr>
                                        <p:cTn id="21" dur="500"/>
                                        <p:tgtEl>
                                          <p:spTgt spid="133"/>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34"/>
                                        </p:tgtEl>
                                        <p:attrNameLst>
                                          <p:attrName>style.visibility</p:attrName>
                                        </p:attrNameLst>
                                      </p:cBhvr>
                                      <p:to>
                                        <p:strVal val="visible"/>
                                      </p:to>
                                    </p:set>
                                    <p:animEffect transition="in" filter="fade">
                                      <p:cBhvr>
                                        <p:cTn id="24" dur="500"/>
                                        <p:tgtEl>
                                          <p:spTgt spid="134"/>
                                        </p:tgtEl>
                                      </p:cBhvr>
                                    </p:animEffect>
                                    <p:anim calcmode="lin" valueType="num">
                                      <p:cBhvr>
                                        <p:cTn id="25" dur="500" fill="hold"/>
                                        <p:tgtEl>
                                          <p:spTgt spid="134"/>
                                        </p:tgtEl>
                                        <p:attrNameLst>
                                          <p:attrName>ppt_x</p:attrName>
                                        </p:attrNameLst>
                                      </p:cBhvr>
                                      <p:tavLst>
                                        <p:tav tm="0">
                                          <p:val>
                                            <p:strVal val="#ppt_x"/>
                                          </p:val>
                                        </p:tav>
                                        <p:tav tm="100000">
                                          <p:val>
                                            <p:strVal val="#ppt_x"/>
                                          </p:val>
                                        </p:tav>
                                      </p:tavLst>
                                    </p:anim>
                                    <p:anim calcmode="lin" valueType="num">
                                      <p:cBhvr>
                                        <p:cTn id="26" dur="500" fill="hold"/>
                                        <p:tgtEl>
                                          <p:spTgt spid="13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fade">
                                      <p:cBhvr>
                                        <p:cTn id="29" dur="500"/>
                                        <p:tgtEl>
                                          <p:spTgt spid="138"/>
                                        </p:tgtEl>
                                      </p:cBhvr>
                                    </p:animEffect>
                                    <p:anim calcmode="lin" valueType="num">
                                      <p:cBhvr>
                                        <p:cTn id="30" dur="500" fill="hold"/>
                                        <p:tgtEl>
                                          <p:spTgt spid="138"/>
                                        </p:tgtEl>
                                        <p:attrNameLst>
                                          <p:attrName>ppt_x</p:attrName>
                                        </p:attrNameLst>
                                      </p:cBhvr>
                                      <p:tavLst>
                                        <p:tav tm="0">
                                          <p:val>
                                            <p:strVal val="#ppt_x"/>
                                          </p:val>
                                        </p:tav>
                                        <p:tav tm="100000">
                                          <p:val>
                                            <p:strVal val="#ppt_x"/>
                                          </p:val>
                                        </p:tav>
                                      </p:tavLst>
                                    </p:anim>
                                    <p:anim calcmode="lin" valueType="num">
                                      <p:cBhvr>
                                        <p:cTn id="31" dur="500" fill="hold"/>
                                        <p:tgtEl>
                                          <p:spTgt spid="13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anim calcmode="lin" valueType="num">
                                      <p:cBhvr>
                                        <p:cTn id="35" dur="500" fill="hold"/>
                                        <p:tgtEl>
                                          <p:spTgt spid="139"/>
                                        </p:tgtEl>
                                        <p:attrNameLst>
                                          <p:attrName>ppt_x</p:attrName>
                                        </p:attrNameLst>
                                      </p:cBhvr>
                                      <p:tavLst>
                                        <p:tav tm="0">
                                          <p:val>
                                            <p:strVal val="#ppt_x"/>
                                          </p:val>
                                        </p:tav>
                                        <p:tav tm="100000">
                                          <p:val>
                                            <p:strVal val="#ppt_x"/>
                                          </p:val>
                                        </p:tav>
                                      </p:tavLst>
                                    </p:anim>
                                    <p:anim calcmode="lin" valueType="num">
                                      <p:cBhvr>
                                        <p:cTn id="36" dur="500" fill="hold"/>
                                        <p:tgtEl>
                                          <p:spTgt spid="1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40"/>
                                        </p:tgtEl>
                                        <p:attrNameLst>
                                          <p:attrName>style.visibility</p:attrName>
                                        </p:attrNameLst>
                                      </p:cBhvr>
                                      <p:to>
                                        <p:strVal val="visible"/>
                                      </p:to>
                                    </p:set>
                                    <p:animEffect transition="in" filter="fade">
                                      <p:cBhvr>
                                        <p:cTn id="39" dur="500"/>
                                        <p:tgtEl>
                                          <p:spTgt spid="140"/>
                                        </p:tgtEl>
                                      </p:cBhvr>
                                    </p:animEffect>
                                    <p:anim calcmode="lin" valueType="num">
                                      <p:cBhvr>
                                        <p:cTn id="40" dur="500" fill="hold"/>
                                        <p:tgtEl>
                                          <p:spTgt spid="140"/>
                                        </p:tgtEl>
                                        <p:attrNameLst>
                                          <p:attrName>ppt_x</p:attrName>
                                        </p:attrNameLst>
                                      </p:cBhvr>
                                      <p:tavLst>
                                        <p:tav tm="0">
                                          <p:val>
                                            <p:strVal val="#ppt_x"/>
                                          </p:val>
                                        </p:tav>
                                        <p:tav tm="100000">
                                          <p:val>
                                            <p:strVal val="#ppt_x"/>
                                          </p:val>
                                        </p:tav>
                                      </p:tavLst>
                                    </p:anim>
                                    <p:anim calcmode="lin" valueType="num">
                                      <p:cBhvr>
                                        <p:cTn id="41" dur="500" fill="hold"/>
                                        <p:tgtEl>
                                          <p:spTgt spid="14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500"/>
                                        <p:tgtEl>
                                          <p:spTgt spid="141"/>
                                        </p:tgtEl>
                                      </p:cBhvr>
                                    </p:animEffect>
                                    <p:anim calcmode="lin" valueType="num">
                                      <p:cBhvr>
                                        <p:cTn id="45" dur="500" fill="hold"/>
                                        <p:tgtEl>
                                          <p:spTgt spid="141"/>
                                        </p:tgtEl>
                                        <p:attrNameLst>
                                          <p:attrName>ppt_x</p:attrName>
                                        </p:attrNameLst>
                                      </p:cBhvr>
                                      <p:tavLst>
                                        <p:tav tm="0">
                                          <p:val>
                                            <p:strVal val="#ppt_x"/>
                                          </p:val>
                                        </p:tav>
                                        <p:tav tm="100000">
                                          <p:val>
                                            <p:strVal val="#ppt_x"/>
                                          </p:val>
                                        </p:tav>
                                      </p:tavLst>
                                    </p:anim>
                                    <p:anim calcmode="lin" valueType="num">
                                      <p:cBhvr>
                                        <p:cTn id="46" dur="500" fill="hold"/>
                                        <p:tgtEl>
                                          <p:spTgt spid="1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203"/>
                                        </p:tgtEl>
                                        <p:attrNameLst>
                                          <p:attrName>style.visibility</p:attrName>
                                        </p:attrNameLst>
                                      </p:cBhvr>
                                      <p:to>
                                        <p:strVal val="visible"/>
                                      </p:to>
                                    </p:set>
                                    <p:animEffect transition="in" filter="fade">
                                      <p:cBhvr>
                                        <p:cTn id="49" dur="500"/>
                                        <p:tgtEl>
                                          <p:spTgt spid="203"/>
                                        </p:tgtEl>
                                      </p:cBhvr>
                                    </p:animEffect>
                                    <p:anim calcmode="lin" valueType="num">
                                      <p:cBhvr>
                                        <p:cTn id="50" dur="500" fill="hold"/>
                                        <p:tgtEl>
                                          <p:spTgt spid="203"/>
                                        </p:tgtEl>
                                        <p:attrNameLst>
                                          <p:attrName>ppt_x</p:attrName>
                                        </p:attrNameLst>
                                      </p:cBhvr>
                                      <p:tavLst>
                                        <p:tav tm="0">
                                          <p:val>
                                            <p:strVal val="#ppt_x"/>
                                          </p:val>
                                        </p:tav>
                                        <p:tav tm="100000">
                                          <p:val>
                                            <p:strVal val="#ppt_x"/>
                                          </p:val>
                                        </p:tav>
                                      </p:tavLst>
                                    </p:anim>
                                    <p:anim calcmode="lin" valueType="num">
                                      <p:cBhvr>
                                        <p:cTn id="51" dur="500" fill="hold"/>
                                        <p:tgtEl>
                                          <p:spTgt spid="20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500"/>
                                  </p:stCondLst>
                                  <p:childTnLst>
                                    <p:set>
                                      <p:cBhvr>
                                        <p:cTn id="53" dur="1" fill="hold">
                                          <p:stCondLst>
                                            <p:cond delay="0"/>
                                          </p:stCondLst>
                                        </p:cTn>
                                        <p:tgtEl>
                                          <p:spTgt spid="207"/>
                                        </p:tgtEl>
                                        <p:attrNameLst>
                                          <p:attrName>style.visibility</p:attrName>
                                        </p:attrNameLst>
                                      </p:cBhvr>
                                      <p:to>
                                        <p:strVal val="visible"/>
                                      </p:to>
                                    </p:set>
                                    <p:animEffect transition="in" filter="fade">
                                      <p:cBhvr>
                                        <p:cTn id="54" dur="500"/>
                                        <p:tgtEl>
                                          <p:spTgt spid="207"/>
                                        </p:tgtEl>
                                      </p:cBhvr>
                                    </p:animEffect>
                                    <p:anim calcmode="lin" valueType="num">
                                      <p:cBhvr>
                                        <p:cTn id="55" dur="500" fill="hold"/>
                                        <p:tgtEl>
                                          <p:spTgt spid="207"/>
                                        </p:tgtEl>
                                        <p:attrNameLst>
                                          <p:attrName>ppt_x</p:attrName>
                                        </p:attrNameLst>
                                      </p:cBhvr>
                                      <p:tavLst>
                                        <p:tav tm="0">
                                          <p:val>
                                            <p:strVal val="#ppt_x"/>
                                          </p:val>
                                        </p:tav>
                                        <p:tav tm="100000">
                                          <p:val>
                                            <p:strVal val="#ppt_x"/>
                                          </p:val>
                                        </p:tav>
                                      </p:tavLst>
                                    </p:anim>
                                    <p:anim calcmode="lin" valueType="num">
                                      <p:cBhvr>
                                        <p:cTn id="56" dur="500" fill="hold"/>
                                        <p:tgtEl>
                                          <p:spTgt spid="20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500"/>
                                  </p:stCondLst>
                                  <p:childTnLst>
                                    <p:set>
                                      <p:cBhvr>
                                        <p:cTn id="58" dur="1" fill="hold">
                                          <p:stCondLst>
                                            <p:cond delay="0"/>
                                          </p:stCondLst>
                                        </p:cTn>
                                        <p:tgtEl>
                                          <p:spTgt spid="208"/>
                                        </p:tgtEl>
                                        <p:attrNameLst>
                                          <p:attrName>style.visibility</p:attrName>
                                        </p:attrNameLst>
                                      </p:cBhvr>
                                      <p:to>
                                        <p:strVal val="visible"/>
                                      </p:to>
                                    </p:set>
                                    <p:animEffect transition="in" filter="fade">
                                      <p:cBhvr>
                                        <p:cTn id="59" dur="500"/>
                                        <p:tgtEl>
                                          <p:spTgt spid="208"/>
                                        </p:tgtEl>
                                      </p:cBhvr>
                                    </p:animEffect>
                                    <p:anim calcmode="lin" valueType="num">
                                      <p:cBhvr>
                                        <p:cTn id="60" dur="500" fill="hold"/>
                                        <p:tgtEl>
                                          <p:spTgt spid="208"/>
                                        </p:tgtEl>
                                        <p:attrNameLst>
                                          <p:attrName>ppt_x</p:attrName>
                                        </p:attrNameLst>
                                      </p:cBhvr>
                                      <p:tavLst>
                                        <p:tav tm="0">
                                          <p:val>
                                            <p:strVal val="#ppt_x"/>
                                          </p:val>
                                        </p:tav>
                                        <p:tav tm="100000">
                                          <p:val>
                                            <p:strVal val="#ppt_x"/>
                                          </p:val>
                                        </p:tav>
                                      </p:tavLst>
                                    </p:anim>
                                    <p:anim calcmode="lin" valueType="num">
                                      <p:cBhvr>
                                        <p:cTn id="61" dur="500" fill="hold"/>
                                        <p:tgtEl>
                                          <p:spTgt spid="20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209"/>
                                        </p:tgtEl>
                                        <p:attrNameLst>
                                          <p:attrName>style.visibility</p:attrName>
                                        </p:attrNameLst>
                                      </p:cBhvr>
                                      <p:to>
                                        <p:strVal val="visible"/>
                                      </p:to>
                                    </p:set>
                                    <p:animEffect transition="in" filter="fade">
                                      <p:cBhvr>
                                        <p:cTn id="64" dur="500"/>
                                        <p:tgtEl>
                                          <p:spTgt spid="209"/>
                                        </p:tgtEl>
                                      </p:cBhvr>
                                    </p:animEffect>
                                    <p:anim calcmode="lin" valueType="num">
                                      <p:cBhvr>
                                        <p:cTn id="65" dur="500" fill="hold"/>
                                        <p:tgtEl>
                                          <p:spTgt spid="209"/>
                                        </p:tgtEl>
                                        <p:attrNameLst>
                                          <p:attrName>ppt_x</p:attrName>
                                        </p:attrNameLst>
                                      </p:cBhvr>
                                      <p:tavLst>
                                        <p:tav tm="0">
                                          <p:val>
                                            <p:strVal val="#ppt_x"/>
                                          </p:val>
                                        </p:tav>
                                        <p:tav tm="100000">
                                          <p:val>
                                            <p:strVal val="#ppt_x"/>
                                          </p:val>
                                        </p:tav>
                                      </p:tavLst>
                                    </p:anim>
                                    <p:anim calcmode="lin" valueType="num">
                                      <p:cBhvr>
                                        <p:cTn id="66" dur="500" fill="hold"/>
                                        <p:tgtEl>
                                          <p:spTgt spid="20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210"/>
                                        </p:tgtEl>
                                        <p:attrNameLst>
                                          <p:attrName>style.visibility</p:attrName>
                                        </p:attrNameLst>
                                      </p:cBhvr>
                                      <p:to>
                                        <p:strVal val="visible"/>
                                      </p:to>
                                    </p:set>
                                    <p:animEffect transition="in" filter="fade">
                                      <p:cBhvr>
                                        <p:cTn id="69" dur="500"/>
                                        <p:tgtEl>
                                          <p:spTgt spid="210"/>
                                        </p:tgtEl>
                                      </p:cBhvr>
                                    </p:animEffect>
                                    <p:anim calcmode="lin" valueType="num">
                                      <p:cBhvr>
                                        <p:cTn id="70" dur="500" fill="hold"/>
                                        <p:tgtEl>
                                          <p:spTgt spid="210"/>
                                        </p:tgtEl>
                                        <p:attrNameLst>
                                          <p:attrName>ppt_x</p:attrName>
                                        </p:attrNameLst>
                                      </p:cBhvr>
                                      <p:tavLst>
                                        <p:tav tm="0">
                                          <p:val>
                                            <p:strVal val="#ppt_x"/>
                                          </p:val>
                                        </p:tav>
                                        <p:tav tm="100000">
                                          <p:val>
                                            <p:strVal val="#ppt_x"/>
                                          </p:val>
                                        </p:tav>
                                      </p:tavLst>
                                    </p:anim>
                                    <p:anim calcmode="lin" valueType="num">
                                      <p:cBhvr>
                                        <p:cTn id="71" dur="500" fill="hold"/>
                                        <p:tgtEl>
                                          <p:spTgt spid="21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000"/>
                                  </p:stCondLst>
                                  <p:childTnLst>
                                    <p:set>
                                      <p:cBhvr>
                                        <p:cTn id="73" dur="1" fill="hold">
                                          <p:stCondLst>
                                            <p:cond delay="0"/>
                                          </p:stCondLst>
                                        </p:cTn>
                                        <p:tgtEl>
                                          <p:spTgt spid="216"/>
                                        </p:tgtEl>
                                        <p:attrNameLst>
                                          <p:attrName>style.visibility</p:attrName>
                                        </p:attrNameLst>
                                      </p:cBhvr>
                                      <p:to>
                                        <p:strVal val="visible"/>
                                      </p:to>
                                    </p:set>
                                    <p:animEffect transition="in" filter="fade">
                                      <p:cBhvr>
                                        <p:cTn id="74" dur="500"/>
                                        <p:tgtEl>
                                          <p:spTgt spid="216"/>
                                        </p:tgtEl>
                                      </p:cBhvr>
                                    </p:animEffect>
                                    <p:anim calcmode="lin" valueType="num">
                                      <p:cBhvr>
                                        <p:cTn id="75" dur="500" fill="hold"/>
                                        <p:tgtEl>
                                          <p:spTgt spid="216"/>
                                        </p:tgtEl>
                                        <p:attrNameLst>
                                          <p:attrName>ppt_x</p:attrName>
                                        </p:attrNameLst>
                                      </p:cBhvr>
                                      <p:tavLst>
                                        <p:tav tm="0">
                                          <p:val>
                                            <p:strVal val="#ppt_x"/>
                                          </p:val>
                                        </p:tav>
                                        <p:tav tm="100000">
                                          <p:val>
                                            <p:strVal val="#ppt_x"/>
                                          </p:val>
                                        </p:tav>
                                      </p:tavLst>
                                    </p:anim>
                                    <p:anim calcmode="lin" valueType="num">
                                      <p:cBhvr>
                                        <p:cTn id="76" dur="500" fill="hold"/>
                                        <p:tgtEl>
                                          <p:spTgt spid="2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220"/>
                                        </p:tgtEl>
                                        <p:attrNameLst>
                                          <p:attrName>style.visibility</p:attrName>
                                        </p:attrNameLst>
                                      </p:cBhvr>
                                      <p:to>
                                        <p:strVal val="visible"/>
                                      </p:to>
                                    </p:set>
                                    <p:animEffect transition="in" filter="fade">
                                      <p:cBhvr>
                                        <p:cTn id="79" dur="500"/>
                                        <p:tgtEl>
                                          <p:spTgt spid="220"/>
                                        </p:tgtEl>
                                      </p:cBhvr>
                                    </p:animEffect>
                                    <p:anim calcmode="lin" valueType="num">
                                      <p:cBhvr>
                                        <p:cTn id="80" dur="500" fill="hold"/>
                                        <p:tgtEl>
                                          <p:spTgt spid="220"/>
                                        </p:tgtEl>
                                        <p:attrNameLst>
                                          <p:attrName>ppt_x</p:attrName>
                                        </p:attrNameLst>
                                      </p:cBhvr>
                                      <p:tavLst>
                                        <p:tav tm="0">
                                          <p:val>
                                            <p:strVal val="#ppt_x"/>
                                          </p:val>
                                        </p:tav>
                                        <p:tav tm="100000">
                                          <p:val>
                                            <p:strVal val="#ppt_x"/>
                                          </p:val>
                                        </p:tav>
                                      </p:tavLst>
                                    </p:anim>
                                    <p:anim calcmode="lin" valueType="num">
                                      <p:cBhvr>
                                        <p:cTn id="81" dur="500" fill="hold"/>
                                        <p:tgtEl>
                                          <p:spTgt spid="22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221"/>
                                        </p:tgtEl>
                                        <p:attrNameLst>
                                          <p:attrName>style.visibility</p:attrName>
                                        </p:attrNameLst>
                                      </p:cBhvr>
                                      <p:to>
                                        <p:strVal val="visible"/>
                                      </p:to>
                                    </p:set>
                                    <p:animEffect transition="in" filter="fade">
                                      <p:cBhvr>
                                        <p:cTn id="84" dur="500"/>
                                        <p:tgtEl>
                                          <p:spTgt spid="221"/>
                                        </p:tgtEl>
                                      </p:cBhvr>
                                    </p:animEffect>
                                    <p:anim calcmode="lin" valueType="num">
                                      <p:cBhvr>
                                        <p:cTn id="85" dur="500" fill="hold"/>
                                        <p:tgtEl>
                                          <p:spTgt spid="221"/>
                                        </p:tgtEl>
                                        <p:attrNameLst>
                                          <p:attrName>ppt_x</p:attrName>
                                        </p:attrNameLst>
                                      </p:cBhvr>
                                      <p:tavLst>
                                        <p:tav tm="0">
                                          <p:val>
                                            <p:strVal val="#ppt_x"/>
                                          </p:val>
                                        </p:tav>
                                        <p:tav tm="100000">
                                          <p:val>
                                            <p:strVal val="#ppt_x"/>
                                          </p:val>
                                        </p:tav>
                                      </p:tavLst>
                                    </p:anim>
                                    <p:anim calcmode="lin" valueType="num">
                                      <p:cBhvr>
                                        <p:cTn id="86" dur="500" fill="hold"/>
                                        <p:tgtEl>
                                          <p:spTgt spid="22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222"/>
                                        </p:tgtEl>
                                        <p:attrNameLst>
                                          <p:attrName>style.visibility</p:attrName>
                                        </p:attrNameLst>
                                      </p:cBhvr>
                                      <p:to>
                                        <p:strVal val="visible"/>
                                      </p:to>
                                    </p:set>
                                    <p:animEffect transition="in" filter="fade">
                                      <p:cBhvr>
                                        <p:cTn id="89" dur="500"/>
                                        <p:tgtEl>
                                          <p:spTgt spid="222"/>
                                        </p:tgtEl>
                                      </p:cBhvr>
                                    </p:animEffect>
                                    <p:anim calcmode="lin" valueType="num">
                                      <p:cBhvr>
                                        <p:cTn id="90" dur="500" fill="hold"/>
                                        <p:tgtEl>
                                          <p:spTgt spid="222"/>
                                        </p:tgtEl>
                                        <p:attrNameLst>
                                          <p:attrName>ppt_x</p:attrName>
                                        </p:attrNameLst>
                                      </p:cBhvr>
                                      <p:tavLst>
                                        <p:tav tm="0">
                                          <p:val>
                                            <p:strVal val="#ppt_x"/>
                                          </p:val>
                                        </p:tav>
                                        <p:tav tm="100000">
                                          <p:val>
                                            <p:strVal val="#ppt_x"/>
                                          </p:val>
                                        </p:tav>
                                      </p:tavLst>
                                    </p:anim>
                                    <p:anim calcmode="lin" valueType="num">
                                      <p:cBhvr>
                                        <p:cTn id="91" dur="500" fill="hold"/>
                                        <p:tgtEl>
                                          <p:spTgt spid="22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000"/>
                                  </p:stCondLst>
                                  <p:childTnLst>
                                    <p:set>
                                      <p:cBhvr>
                                        <p:cTn id="93" dur="1" fill="hold">
                                          <p:stCondLst>
                                            <p:cond delay="0"/>
                                          </p:stCondLst>
                                        </p:cTn>
                                        <p:tgtEl>
                                          <p:spTgt spid="223"/>
                                        </p:tgtEl>
                                        <p:attrNameLst>
                                          <p:attrName>style.visibility</p:attrName>
                                        </p:attrNameLst>
                                      </p:cBhvr>
                                      <p:to>
                                        <p:strVal val="visible"/>
                                      </p:to>
                                    </p:set>
                                    <p:animEffect transition="in" filter="fade">
                                      <p:cBhvr>
                                        <p:cTn id="94" dur="500"/>
                                        <p:tgtEl>
                                          <p:spTgt spid="223"/>
                                        </p:tgtEl>
                                      </p:cBhvr>
                                    </p:animEffect>
                                    <p:anim calcmode="lin" valueType="num">
                                      <p:cBhvr>
                                        <p:cTn id="95" dur="500" fill="hold"/>
                                        <p:tgtEl>
                                          <p:spTgt spid="223"/>
                                        </p:tgtEl>
                                        <p:attrNameLst>
                                          <p:attrName>ppt_x</p:attrName>
                                        </p:attrNameLst>
                                      </p:cBhvr>
                                      <p:tavLst>
                                        <p:tav tm="0">
                                          <p:val>
                                            <p:strVal val="#ppt_x"/>
                                          </p:val>
                                        </p:tav>
                                        <p:tav tm="100000">
                                          <p:val>
                                            <p:strVal val="#ppt_x"/>
                                          </p:val>
                                        </p:tav>
                                      </p:tavLst>
                                    </p:anim>
                                    <p:anim calcmode="lin" valueType="num">
                                      <p:cBhvr>
                                        <p:cTn id="96" dur="500" fill="hold"/>
                                        <p:tgtEl>
                                          <p:spTgt spid="22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500"/>
                                  </p:stCondLst>
                                  <p:childTnLst>
                                    <p:set>
                                      <p:cBhvr>
                                        <p:cTn id="98" dur="1" fill="hold">
                                          <p:stCondLst>
                                            <p:cond delay="0"/>
                                          </p:stCondLst>
                                        </p:cTn>
                                        <p:tgtEl>
                                          <p:spTgt spid="229"/>
                                        </p:tgtEl>
                                        <p:attrNameLst>
                                          <p:attrName>style.visibility</p:attrName>
                                        </p:attrNameLst>
                                      </p:cBhvr>
                                      <p:to>
                                        <p:strVal val="visible"/>
                                      </p:to>
                                    </p:set>
                                    <p:animEffect transition="in" filter="fade">
                                      <p:cBhvr>
                                        <p:cTn id="99" dur="500"/>
                                        <p:tgtEl>
                                          <p:spTgt spid="229"/>
                                        </p:tgtEl>
                                      </p:cBhvr>
                                    </p:animEffect>
                                    <p:anim calcmode="lin" valueType="num">
                                      <p:cBhvr>
                                        <p:cTn id="100" dur="500" fill="hold"/>
                                        <p:tgtEl>
                                          <p:spTgt spid="229"/>
                                        </p:tgtEl>
                                        <p:attrNameLst>
                                          <p:attrName>ppt_x</p:attrName>
                                        </p:attrNameLst>
                                      </p:cBhvr>
                                      <p:tavLst>
                                        <p:tav tm="0">
                                          <p:val>
                                            <p:strVal val="#ppt_x"/>
                                          </p:val>
                                        </p:tav>
                                        <p:tav tm="100000">
                                          <p:val>
                                            <p:strVal val="#ppt_x"/>
                                          </p:val>
                                        </p:tav>
                                      </p:tavLst>
                                    </p:anim>
                                    <p:anim calcmode="lin" valueType="num">
                                      <p:cBhvr>
                                        <p:cTn id="101" dur="500" fill="hold"/>
                                        <p:tgtEl>
                                          <p:spTgt spid="229"/>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500"/>
                                  </p:stCondLst>
                                  <p:childTnLst>
                                    <p:set>
                                      <p:cBhvr>
                                        <p:cTn id="103" dur="1" fill="hold">
                                          <p:stCondLst>
                                            <p:cond delay="0"/>
                                          </p:stCondLst>
                                        </p:cTn>
                                        <p:tgtEl>
                                          <p:spTgt spid="233"/>
                                        </p:tgtEl>
                                        <p:attrNameLst>
                                          <p:attrName>style.visibility</p:attrName>
                                        </p:attrNameLst>
                                      </p:cBhvr>
                                      <p:to>
                                        <p:strVal val="visible"/>
                                      </p:to>
                                    </p:set>
                                    <p:animEffect transition="in" filter="fade">
                                      <p:cBhvr>
                                        <p:cTn id="104" dur="500"/>
                                        <p:tgtEl>
                                          <p:spTgt spid="233"/>
                                        </p:tgtEl>
                                      </p:cBhvr>
                                    </p:animEffect>
                                    <p:anim calcmode="lin" valueType="num">
                                      <p:cBhvr>
                                        <p:cTn id="105" dur="500" fill="hold"/>
                                        <p:tgtEl>
                                          <p:spTgt spid="233"/>
                                        </p:tgtEl>
                                        <p:attrNameLst>
                                          <p:attrName>ppt_x</p:attrName>
                                        </p:attrNameLst>
                                      </p:cBhvr>
                                      <p:tavLst>
                                        <p:tav tm="0">
                                          <p:val>
                                            <p:strVal val="#ppt_x"/>
                                          </p:val>
                                        </p:tav>
                                        <p:tav tm="100000">
                                          <p:val>
                                            <p:strVal val="#ppt_x"/>
                                          </p:val>
                                        </p:tav>
                                      </p:tavLst>
                                    </p:anim>
                                    <p:anim calcmode="lin" valueType="num">
                                      <p:cBhvr>
                                        <p:cTn id="106" dur="500" fill="hold"/>
                                        <p:tgtEl>
                                          <p:spTgt spid="23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34"/>
                                        </p:tgtEl>
                                        <p:attrNameLst>
                                          <p:attrName>style.visibility</p:attrName>
                                        </p:attrNameLst>
                                      </p:cBhvr>
                                      <p:to>
                                        <p:strVal val="visible"/>
                                      </p:to>
                                    </p:set>
                                    <p:animEffect transition="in" filter="fade">
                                      <p:cBhvr>
                                        <p:cTn id="109" dur="500"/>
                                        <p:tgtEl>
                                          <p:spTgt spid="234"/>
                                        </p:tgtEl>
                                      </p:cBhvr>
                                    </p:animEffect>
                                    <p:anim calcmode="lin" valueType="num">
                                      <p:cBhvr>
                                        <p:cTn id="110" dur="500" fill="hold"/>
                                        <p:tgtEl>
                                          <p:spTgt spid="234"/>
                                        </p:tgtEl>
                                        <p:attrNameLst>
                                          <p:attrName>ppt_x</p:attrName>
                                        </p:attrNameLst>
                                      </p:cBhvr>
                                      <p:tavLst>
                                        <p:tav tm="0">
                                          <p:val>
                                            <p:strVal val="#ppt_x"/>
                                          </p:val>
                                        </p:tav>
                                        <p:tav tm="100000">
                                          <p:val>
                                            <p:strVal val="#ppt_x"/>
                                          </p:val>
                                        </p:tav>
                                      </p:tavLst>
                                    </p:anim>
                                    <p:anim calcmode="lin" valueType="num">
                                      <p:cBhvr>
                                        <p:cTn id="111" dur="500" fill="hold"/>
                                        <p:tgtEl>
                                          <p:spTgt spid="23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500"/>
                                  </p:stCondLst>
                                  <p:childTnLst>
                                    <p:set>
                                      <p:cBhvr>
                                        <p:cTn id="113" dur="1" fill="hold">
                                          <p:stCondLst>
                                            <p:cond delay="0"/>
                                          </p:stCondLst>
                                        </p:cTn>
                                        <p:tgtEl>
                                          <p:spTgt spid="235"/>
                                        </p:tgtEl>
                                        <p:attrNameLst>
                                          <p:attrName>style.visibility</p:attrName>
                                        </p:attrNameLst>
                                      </p:cBhvr>
                                      <p:to>
                                        <p:strVal val="visible"/>
                                      </p:to>
                                    </p:set>
                                    <p:animEffect transition="in" filter="fade">
                                      <p:cBhvr>
                                        <p:cTn id="114" dur="500"/>
                                        <p:tgtEl>
                                          <p:spTgt spid="235"/>
                                        </p:tgtEl>
                                      </p:cBhvr>
                                    </p:animEffect>
                                    <p:anim calcmode="lin" valueType="num">
                                      <p:cBhvr>
                                        <p:cTn id="115" dur="500" fill="hold"/>
                                        <p:tgtEl>
                                          <p:spTgt spid="235"/>
                                        </p:tgtEl>
                                        <p:attrNameLst>
                                          <p:attrName>ppt_x</p:attrName>
                                        </p:attrNameLst>
                                      </p:cBhvr>
                                      <p:tavLst>
                                        <p:tav tm="0">
                                          <p:val>
                                            <p:strVal val="#ppt_x"/>
                                          </p:val>
                                        </p:tav>
                                        <p:tav tm="100000">
                                          <p:val>
                                            <p:strVal val="#ppt_x"/>
                                          </p:val>
                                        </p:tav>
                                      </p:tavLst>
                                    </p:anim>
                                    <p:anim calcmode="lin" valueType="num">
                                      <p:cBhvr>
                                        <p:cTn id="116" dur="500" fill="hold"/>
                                        <p:tgtEl>
                                          <p:spTgt spid="23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1500"/>
                                  </p:stCondLst>
                                  <p:childTnLst>
                                    <p:set>
                                      <p:cBhvr>
                                        <p:cTn id="118" dur="1" fill="hold">
                                          <p:stCondLst>
                                            <p:cond delay="0"/>
                                          </p:stCondLst>
                                        </p:cTn>
                                        <p:tgtEl>
                                          <p:spTgt spid="236"/>
                                        </p:tgtEl>
                                        <p:attrNameLst>
                                          <p:attrName>style.visibility</p:attrName>
                                        </p:attrNameLst>
                                      </p:cBhvr>
                                      <p:to>
                                        <p:strVal val="visible"/>
                                      </p:to>
                                    </p:set>
                                    <p:animEffect transition="in" filter="fade">
                                      <p:cBhvr>
                                        <p:cTn id="119" dur="500"/>
                                        <p:tgtEl>
                                          <p:spTgt spid="236"/>
                                        </p:tgtEl>
                                      </p:cBhvr>
                                    </p:animEffect>
                                    <p:anim calcmode="lin" valueType="num">
                                      <p:cBhvr>
                                        <p:cTn id="120" dur="500" fill="hold"/>
                                        <p:tgtEl>
                                          <p:spTgt spid="236"/>
                                        </p:tgtEl>
                                        <p:attrNameLst>
                                          <p:attrName>ppt_x</p:attrName>
                                        </p:attrNameLst>
                                      </p:cBhvr>
                                      <p:tavLst>
                                        <p:tav tm="0">
                                          <p:val>
                                            <p:strVal val="#ppt_x"/>
                                          </p:val>
                                        </p:tav>
                                        <p:tav tm="100000">
                                          <p:val>
                                            <p:strVal val="#ppt_x"/>
                                          </p:val>
                                        </p:tav>
                                      </p:tavLst>
                                    </p:anim>
                                    <p:anim calcmode="lin" valueType="num">
                                      <p:cBhvr>
                                        <p:cTn id="121" dur="500" fill="hold"/>
                                        <p:tgtEl>
                                          <p:spTgt spid="2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8" grpId="0" animBg="1"/>
      <p:bldP spid="139" grpId="0" animBg="1"/>
      <p:bldP spid="140" grpId="0" animBg="1"/>
      <p:bldP spid="141" grpId="0" animBg="1"/>
      <p:bldP spid="202" grpId="0" animBg="1"/>
      <p:bldP spid="203" grpId="0" animBg="1"/>
      <p:bldP spid="207" grpId="0" animBg="1"/>
      <p:bldP spid="208" grpId="0" animBg="1"/>
      <p:bldP spid="209" grpId="0" animBg="1"/>
      <p:bldP spid="210" grpId="0" animBg="1"/>
      <p:bldP spid="215" grpId="0" animBg="1"/>
      <p:bldP spid="216" grpId="0" animBg="1"/>
      <p:bldP spid="220" grpId="0" animBg="1"/>
      <p:bldP spid="221" grpId="0" animBg="1"/>
      <p:bldP spid="222" grpId="0" animBg="1"/>
      <p:bldP spid="223" grpId="0" animBg="1"/>
      <p:bldP spid="228" grpId="0" animBg="1"/>
      <p:bldP spid="229" grpId="0" animBg="1"/>
      <p:bldP spid="233" grpId="0" animBg="1"/>
      <p:bldP spid="234" grpId="0" animBg="1"/>
      <p:bldP spid="235" grpId="0" animBg="1"/>
      <p:bldP spid="236" grpId="0" animBg="1"/>
      <p:bldP spid="5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87052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spcAft>
                <a:spcPts val="800"/>
              </a:spcAft>
            </a:pPr>
            <a:r>
              <a:rPr lang="ar-DZ" sz="6000" dirty="0">
                <a:solidFill>
                  <a:schemeClr val="bg1"/>
                </a:solidFill>
                <a:ea typeface="Calibri" panose="020F0502020204030204" pitchFamily="34" charset="0"/>
                <a:cs typeface="RB" panose="00000500000000000000" pitchFamily="2" charset="-78"/>
              </a:rPr>
              <a:t>الواجب</a:t>
            </a:r>
          </a:p>
          <a:p>
            <a:pPr algn="ctr">
              <a:spcAft>
                <a:spcPts val="800"/>
              </a:spcAft>
            </a:pPr>
            <a:r>
              <a:rPr lang="ar-DZ" sz="6000" dirty="0">
                <a:solidFill>
                  <a:schemeClr val="bg1"/>
                </a:solidFill>
                <a:ea typeface="Calibri" panose="020F0502020204030204" pitchFamily="34" charset="0"/>
                <a:cs typeface="RB" panose="00000500000000000000" pitchFamily="2" charset="-78"/>
              </a:rPr>
              <a:t>المنزلي</a:t>
            </a:r>
          </a:p>
          <a:p>
            <a:pPr algn="ctr">
              <a:spcAft>
                <a:spcPts val="800"/>
              </a:spcAft>
            </a:pPr>
            <a:r>
              <a:rPr lang="ar-DZ" sz="3200" dirty="0">
                <a:solidFill>
                  <a:srgbClr val="4472C4"/>
                </a:solidFill>
                <a:ea typeface="Calibri" panose="020F0502020204030204" pitchFamily="34" charset="0"/>
                <a:cs typeface="RB" panose="00000500000000000000" pitchFamily="2" charset="-78"/>
              </a:rPr>
              <a:t>للمجموعة</a:t>
            </a: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تحتوي بعض أجهزة جهاز الحاسب المكتبية على شاشة مدمجة، يطلق عليها: </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المكتبي المدمج</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المكتبي البسيط</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المكتبي المتكامل</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035781"/>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6" name="Picture 45">
            <a:extLst>
              <a:ext uri="{FF2B5EF4-FFF2-40B4-BE49-F238E27FC236}">
                <a16:creationId xmlns:a16="http://schemas.microsoft.com/office/drawing/2014/main" id="{898ACC0A-6FAB-44FE-B448-A12739EB00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10911162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animEffect transition="in" filter="fade">
                                          <p:cBhvr>
                                            <p:cTn id="17" dur="500"/>
                                            <p:tgtEl>
                                              <p:spTgt spid="27">
                                                <p:txEl>
                                                  <p:pRg st="2" end="2"/>
                                                </p:txEl>
                                              </p:spTgt>
                                            </p:tgtEl>
                                          </p:cBhvr>
                                        </p:animEffect>
                                        <p:anim calcmode="lin" valueType="num">
                                          <p:cBhvr>
                                            <p:cTn id="18" dur="500" fill="hold"/>
                                            <p:tgtEl>
                                              <p:spTgt spid="27">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27">
                                                <p:txEl>
                                                  <p:pRg st="2" end="2"/>
                                                </p:txEl>
                                              </p:spTgt>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14:bounceEnd="62000">
                                          <p:cBhvr additive="base">
                                            <p:cTn id="22"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23" dur="225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62000">
                                          <p:cBhvr additive="base">
                                            <p:cTn id="26"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27" dur="1750" fill="hold"/>
                                            <p:tgtEl>
                                              <p:spTgt spid="4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14:bounceEnd="62000">
                                          <p:cBhvr additive="base">
                                            <p:cTn id="30"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31" dur="225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14:bounceEnd="62000">
                                          <p:cBhvr additive="base">
                                            <p:cTn id="34"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2000">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14:bounceEnd="62000">
                                          <p:cBhvr additive="base">
                                            <p:cTn id="38"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39" dur="2250" fill="hold"/>
                                            <p:tgtEl>
                                              <p:spTgt spid="4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14:presetBounceEnd="62000">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14:bounceEnd="62000">
                                          <p:cBhvr additive="base">
                                            <p:cTn id="42"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43" dur="1750" fill="hold"/>
                                            <p:tgtEl>
                                              <p:spTgt spid="4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14:presetBounceEnd="62000">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14:bounceEnd="62000">
                                          <p:cBhvr additive="base">
                                            <p:cTn id="46"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47"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750" fill="hold"/>
                                            <p:tgtEl>
                                              <p:spTgt spid="30"/>
                                            </p:tgtEl>
                                            <p:attrNameLst>
                                              <p:attrName>fillcolor</p:attrName>
                                            </p:attrNameLst>
                                          </p:cBhvr>
                                          <p:to>
                                            <a:srgbClr val="00B050"/>
                                          </p:to>
                                        </p:animClr>
                                        <p:set>
                                          <p:cBhvr>
                                            <p:cTn id="52" dur="750" fill="hold"/>
                                            <p:tgtEl>
                                              <p:spTgt spid="30"/>
                                            </p:tgtEl>
                                            <p:attrNameLst>
                                              <p:attrName>fill.type</p:attrName>
                                            </p:attrNameLst>
                                          </p:cBhvr>
                                          <p:to>
                                            <p:strVal val="solid"/>
                                          </p:to>
                                        </p:set>
                                        <p:set>
                                          <p:cBhvr>
                                            <p:cTn id="53"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30"/>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withEffect">
                                      <p:stCondLst>
                                        <p:cond delay="0"/>
                                      </p:stCondLst>
                                      <p:childTnLst>
                                        <p:animClr clrSpc="rgb" dir="cw">
                                          <p:cBhvr>
                                            <p:cTn id="58" dur="500" fill="hold"/>
                                            <p:tgtEl>
                                              <p:spTgt spid="30"/>
                                            </p:tgtEl>
                                            <p:attrNameLst>
                                              <p:attrName>fillcolor</p:attrName>
                                            </p:attrNameLst>
                                          </p:cBhvr>
                                          <p:to>
                                            <a:srgbClr val="00B050"/>
                                          </p:to>
                                        </p:animClr>
                                        <p:set>
                                          <p:cBhvr>
                                            <p:cTn id="59" dur="500" fill="hold"/>
                                            <p:tgtEl>
                                              <p:spTgt spid="30"/>
                                            </p:tgtEl>
                                            <p:attrNameLst>
                                              <p:attrName>fill.type</p:attrName>
                                            </p:attrNameLst>
                                          </p:cBhvr>
                                          <p:to>
                                            <p:strVal val="solid"/>
                                          </p:to>
                                        </p:set>
                                        <p:set>
                                          <p:cBhvr>
                                            <p:cTn id="60"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61" restart="whenNotActive" fill="hold" evtFilter="cancelBubble" nodeType="interactiveSeq">
                    <p:stCondLst>
                      <p:cond evt="onClick" delay="0">
                        <p:tgtEl>
                          <p:spTgt spid="31"/>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withEffect">
                                      <p:stCondLst>
                                        <p:cond delay="0"/>
                                      </p:stCondLst>
                                      <p:childTnLst>
                                        <p:animClr clrSpc="rgb" dir="cw">
                                          <p:cBhvr>
                                            <p:cTn id="65" dur="500" fill="hold"/>
                                            <p:tgtEl>
                                              <p:spTgt spid="31"/>
                                            </p:tgtEl>
                                            <p:attrNameLst>
                                              <p:attrName>fillcolor</p:attrName>
                                            </p:attrNameLst>
                                          </p:cBhvr>
                                          <p:to>
                                            <a:srgbClr val="C00000"/>
                                          </p:to>
                                        </p:animClr>
                                        <p:set>
                                          <p:cBhvr>
                                            <p:cTn id="66" dur="500" fill="hold"/>
                                            <p:tgtEl>
                                              <p:spTgt spid="31"/>
                                            </p:tgtEl>
                                            <p:attrNameLst>
                                              <p:attrName>fill.type</p:attrName>
                                            </p:attrNameLst>
                                          </p:cBhvr>
                                          <p:to>
                                            <p:strVal val="solid"/>
                                          </p:to>
                                        </p:set>
                                        <p:set>
                                          <p:cBhvr>
                                            <p:cTn id="67"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8" restart="whenNotActive" fill="hold" evtFilter="cancelBubble" nodeType="interactiveSeq">
                    <p:stCondLst>
                      <p:cond evt="onClick" delay="0">
                        <p:tgtEl>
                          <p:spTgt spid="40"/>
                        </p:tgtEl>
                      </p:cond>
                    </p:stCondLst>
                    <p:endSync evt="end" delay="0">
                      <p:rtn val="all"/>
                    </p:endSync>
                    <p:childTnLst>
                      <p:par>
                        <p:cTn id="69" fill="hold">
                          <p:stCondLst>
                            <p:cond delay="0"/>
                          </p:stCondLst>
                          <p:childTnLst>
                            <p:par>
                              <p:cTn id="70" fill="hold">
                                <p:stCondLst>
                                  <p:cond delay="0"/>
                                </p:stCondLst>
                                <p:childTnLst>
                                  <p:par>
                                    <p:cTn id="71" presetID="1" presetClass="emph" presetSubtype="2" fill="hold" nodeType="withEffect">
                                      <p:stCondLst>
                                        <p:cond delay="0"/>
                                      </p:stCondLst>
                                      <p:childTnLst>
                                        <p:animClr clrSpc="rgb" dir="cw">
                                          <p:cBhvr>
                                            <p:cTn id="72" dur="500" fill="hold"/>
                                            <p:tgtEl>
                                              <p:spTgt spid="40"/>
                                            </p:tgtEl>
                                            <p:attrNameLst>
                                              <p:attrName>fillcolor</p:attrName>
                                            </p:attrNameLst>
                                          </p:cBhvr>
                                          <p:to>
                                            <a:srgbClr val="C00000"/>
                                          </p:to>
                                        </p:animClr>
                                        <p:set>
                                          <p:cBhvr>
                                            <p:cTn id="73" dur="500" fill="hold"/>
                                            <p:tgtEl>
                                              <p:spTgt spid="40"/>
                                            </p:tgtEl>
                                            <p:attrNameLst>
                                              <p:attrName>fill.type</p:attrName>
                                            </p:attrNameLst>
                                          </p:cBhvr>
                                          <p:to>
                                            <p:strVal val="solid"/>
                                          </p:to>
                                        </p:set>
                                        <p:set>
                                          <p:cBhvr>
                                            <p:cTn id="7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animEffect transition="in" filter="fade">
                                          <p:cBhvr>
                                            <p:cTn id="17" dur="500"/>
                                            <p:tgtEl>
                                              <p:spTgt spid="27">
                                                <p:txEl>
                                                  <p:pRg st="2" end="2"/>
                                                </p:txEl>
                                              </p:spTgt>
                                            </p:tgtEl>
                                          </p:cBhvr>
                                        </p:animEffect>
                                        <p:anim calcmode="lin" valueType="num">
                                          <p:cBhvr>
                                            <p:cTn id="18" dur="500" fill="hold"/>
                                            <p:tgtEl>
                                              <p:spTgt spid="27">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27">
                                                <p:txEl>
                                                  <p:pRg st="2" end="2"/>
                                                </p:txEl>
                                              </p:spTgt>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2250" fill="hold"/>
                                            <p:tgtEl>
                                              <p:spTgt spid="30"/>
                                            </p:tgtEl>
                                            <p:attrNameLst>
                                              <p:attrName>ppt_x</p:attrName>
                                            </p:attrNameLst>
                                          </p:cBhvr>
                                          <p:tavLst>
                                            <p:tav tm="0">
                                              <p:val>
                                                <p:strVal val="#ppt_x"/>
                                              </p:val>
                                            </p:tav>
                                            <p:tav tm="100000">
                                              <p:val>
                                                <p:strVal val="#ppt_x"/>
                                              </p:val>
                                            </p:tav>
                                          </p:tavLst>
                                        </p:anim>
                                        <p:anim calcmode="lin" valueType="num">
                                          <p:cBhvr additive="base">
                                            <p:cTn id="23" dur="225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1750" fill="hold"/>
                                            <p:tgtEl>
                                              <p:spTgt spid="42"/>
                                            </p:tgtEl>
                                            <p:attrNameLst>
                                              <p:attrName>ppt_x</p:attrName>
                                            </p:attrNameLst>
                                          </p:cBhvr>
                                          <p:tavLst>
                                            <p:tav tm="0">
                                              <p:val>
                                                <p:strVal val="#ppt_x"/>
                                              </p:val>
                                            </p:tav>
                                            <p:tav tm="100000">
                                              <p:val>
                                                <p:strVal val="#ppt_x"/>
                                              </p:val>
                                            </p:tav>
                                          </p:tavLst>
                                        </p:anim>
                                        <p:anim calcmode="lin" valueType="num">
                                          <p:cBhvr additive="base">
                                            <p:cTn id="27" dur="1750" fill="hold"/>
                                            <p:tgtEl>
                                              <p:spTgt spid="4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2250" fill="hold"/>
                                            <p:tgtEl>
                                              <p:spTgt spid="31"/>
                                            </p:tgtEl>
                                            <p:attrNameLst>
                                              <p:attrName>ppt_x</p:attrName>
                                            </p:attrNameLst>
                                          </p:cBhvr>
                                          <p:tavLst>
                                            <p:tav tm="0">
                                              <p:val>
                                                <p:strVal val="#ppt_x"/>
                                              </p:val>
                                            </p:tav>
                                            <p:tav tm="100000">
                                              <p:val>
                                                <p:strVal val="#ppt_x"/>
                                              </p:val>
                                            </p:tav>
                                          </p:tavLst>
                                        </p:anim>
                                        <p:anim calcmode="lin" valueType="num">
                                          <p:cBhvr additive="base">
                                            <p:cTn id="31" dur="225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750" fill="hold"/>
                                            <p:tgtEl>
                                              <p:spTgt spid="43"/>
                                            </p:tgtEl>
                                            <p:attrNameLst>
                                              <p:attrName>ppt_x</p:attrName>
                                            </p:attrNameLst>
                                          </p:cBhvr>
                                          <p:tavLst>
                                            <p:tav tm="0">
                                              <p:val>
                                                <p:strVal val="#ppt_x"/>
                                              </p:val>
                                            </p:tav>
                                            <p:tav tm="100000">
                                              <p:val>
                                                <p:strVal val="#ppt_x"/>
                                              </p:val>
                                            </p:tav>
                                          </p:tavLst>
                                        </p:anim>
                                        <p:anim calcmode="lin" valueType="num">
                                          <p:cBhvr additive="base">
                                            <p:cTn id="35" dur="175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250" fill="hold"/>
                                            <p:tgtEl>
                                              <p:spTgt spid="40"/>
                                            </p:tgtEl>
                                            <p:attrNameLst>
                                              <p:attrName>ppt_x</p:attrName>
                                            </p:attrNameLst>
                                          </p:cBhvr>
                                          <p:tavLst>
                                            <p:tav tm="0">
                                              <p:val>
                                                <p:strVal val="#ppt_x"/>
                                              </p:val>
                                            </p:tav>
                                            <p:tav tm="100000">
                                              <p:val>
                                                <p:strVal val="#ppt_x"/>
                                              </p:val>
                                            </p:tav>
                                          </p:tavLst>
                                        </p:anim>
                                        <p:anim calcmode="lin" valueType="num">
                                          <p:cBhvr additive="base">
                                            <p:cTn id="39" dur="2250" fill="hold"/>
                                            <p:tgtEl>
                                              <p:spTgt spid="4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1750" fill="hold"/>
                                            <p:tgtEl>
                                              <p:spTgt spid="45"/>
                                            </p:tgtEl>
                                            <p:attrNameLst>
                                              <p:attrName>ppt_x</p:attrName>
                                            </p:attrNameLst>
                                          </p:cBhvr>
                                          <p:tavLst>
                                            <p:tav tm="0">
                                              <p:val>
                                                <p:strVal val="#ppt_x"/>
                                              </p:val>
                                            </p:tav>
                                            <p:tav tm="100000">
                                              <p:val>
                                                <p:strVal val="#ppt_x"/>
                                              </p:val>
                                            </p:tav>
                                          </p:tavLst>
                                        </p:anim>
                                        <p:anim calcmode="lin" valueType="num">
                                          <p:cBhvr additive="base">
                                            <p:cTn id="43" dur="1750" fill="hold"/>
                                            <p:tgtEl>
                                              <p:spTgt spid="4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1750" fill="hold"/>
                                            <p:tgtEl>
                                              <p:spTgt spid="26"/>
                                            </p:tgtEl>
                                            <p:attrNameLst>
                                              <p:attrName>ppt_x</p:attrName>
                                            </p:attrNameLst>
                                          </p:cBhvr>
                                          <p:tavLst>
                                            <p:tav tm="0">
                                              <p:val>
                                                <p:strVal val="#ppt_x"/>
                                              </p:val>
                                            </p:tav>
                                            <p:tav tm="100000">
                                              <p:val>
                                                <p:strVal val="#ppt_x"/>
                                              </p:val>
                                            </p:tav>
                                          </p:tavLst>
                                        </p:anim>
                                        <p:anim calcmode="lin" valueType="num">
                                          <p:cBhvr additive="base">
                                            <p:cTn id="47"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750" fill="hold"/>
                                            <p:tgtEl>
                                              <p:spTgt spid="30"/>
                                            </p:tgtEl>
                                            <p:attrNameLst>
                                              <p:attrName>fillcolor</p:attrName>
                                            </p:attrNameLst>
                                          </p:cBhvr>
                                          <p:to>
                                            <a:srgbClr val="00B050"/>
                                          </p:to>
                                        </p:animClr>
                                        <p:set>
                                          <p:cBhvr>
                                            <p:cTn id="52" dur="750" fill="hold"/>
                                            <p:tgtEl>
                                              <p:spTgt spid="30"/>
                                            </p:tgtEl>
                                            <p:attrNameLst>
                                              <p:attrName>fill.type</p:attrName>
                                            </p:attrNameLst>
                                          </p:cBhvr>
                                          <p:to>
                                            <p:strVal val="solid"/>
                                          </p:to>
                                        </p:set>
                                        <p:set>
                                          <p:cBhvr>
                                            <p:cTn id="53"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4" restart="whenNotActive" fill="hold" evtFilter="cancelBubble" nodeType="interactiveSeq">
                    <p:stCondLst>
                      <p:cond evt="onClick" delay="0">
                        <p:tgtEl>
                          <p:spTgt spid="30"/>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withEffect">
                                      <p:stCondLst>
                                        <p:cond delay="0"/>
                                      </p:stCondLst>
                                      <p:childTnLst>
                                        <p:animClr clrSpc="rgb" dir="cw">
                                          <p:cBhvr>
                                            <p:cTn id="58" dur="500" fill="hold"/>
                                            <p:tgtEl>
                                              <p:spTgt spid="30"/>
                                            </p:tgtEl>
                                            <p:attrNameLst>
                                              <p:attrName>fillcolor</p:attrName>
                                            </p:attrNameLst>
                                          </p:cBhvr>
                                          <p:to>
                                            <a:srgbClr val="00B050"/>
                                          </p:to>
                                        </p:animClr>
                                        <p:set>
                                          <p:cBhvr>
                                            <p:cTn id="59" dur="500" fill="hold"/>
                                            <p:tgtEl>
                                              <p:spTgt spid="30"/>
                                            </p:tgtEl>
                                            <p:attrNameLst>
                                              <p:attrName>fill.type</p:attrName>
                                            </p:attrNameLst>
                                          </p:cBhvr>
                                          <p:to>
                                            <p:strVal val="solid"/>
                                          </p:to>
                                        </p:set>
                                        <p:set>
                                          <p:cBhvr>
                                            <p:cTn id="60"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61" restart="whenNotActive" fill="hold" evtFilter="cancelBubble" nodeType="interactiveSeq">
                    <p:stCondLst>
                      <p:cond evt="onClick" delay="0">
                        <p:tgtEl>
                          <p:spTgt spid="31"/>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withEffect">
                                      <p:stCondLst>
                                        <p:cond delay="0"/>
                                      </p:stCondLst>
                                      <p:childTnLst>
                                        <p:animClr clrSpc="rgb" dir="cw">
                                          <p:cBhvr>
                                            <p:cTn id="65" dur="500" fill="hold"/>
                                            <p:tgtEl>
                                              <p:spTgt spid="31"/>
                                            </p:tgtEl>
                                            <p:attrNameLst>
                                              <p:attrName>fillcolor</p:attrName>
                                            </p:attrNameLst>
                                          </p:cBhvr>
                                          <p:to>
                                            <a:srgbClr val="C00000"/>
                                          </p:to>
                                        </p:animClr>
                                        <p:set>
                                          <p:cBhvr>
                                            <p:cTn id="66" dur="500" fill="hold"/>
                                            <p:tgtEl>
                                              <p:spTgt spid="31"/>
                                            </p:tgtEl>
                                            <p:attrNameLst>
                                              <p:attrName>fill.type</p:attrName>
                                            </p:attrNameLst>
                                          </p:cBhvr>
                                          <p:to>
                                            <p:strVal val="solid"/>
                                          </p:to>
                                        </p:set>
                                        <p:set>
                                          <p:cBhvr>
                                            <p:cTn id="67"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8" restart="whenNotActive" fill="hold" evtFilter="cancelBubble" nodeType="interactiveSeq">
                    <p:stCondLst>
                      <p:cond evt="onClick" delay="0">
                        <p:tgtEl>
                          <p:spTgt spid="40"/>
                        </p:tgtEl>
                      </p:cond>
                    </p:stCondLst>
                    <p:endSync evt="end" delay="0">
                      <p:rtn val="all"/>
                    </p:endSync>
                    <p:childTnLst>
                      <p:par>
                        <p:cTn id="69" fill="hold">
                          <p:stCondLst>
                            <p:cond delay="0"/>
                          </p:stCondLst>
                          <p:childTnLst>
                            <p:par>
                              <p:cTn id="70" fill="hold">
                                <p:stCondLst>
                                  <p:cond delay="0"/>
                                </p:stCondLst>
                                <p:childTnLst>
                                  <p:par>
                                    <p:cTn id="71" presetID="1" presetClass="emph" presetSubtype="2" fill="hold" nodeType="withEffect">
                                      <p:stCondLst>
                                        <p:cond delay="0"/>
                                      </p:stCondLst>
                                      <p:childTnLst>
                                        <p:animClr clrSpc="rgb" dir="cw">
                                          <p:cBhvr>
                                            <p:cTn id="72" dur="500" fill="hold"/>
                                            <p:tgtEl>
                                              <p:spTgt spid="40"/>
                                            </p:tgtEl>
                                            <p:attrNameLst>
                                              <p:attrName>fillcolor</p:attrName>
                                            </p:attrNameLst>
                                          </p:cBhvr>
                                          <p:to>
                                            <a:srgbClr val="C00000"/>
                                          </p:to>
                                        </p:animClr>
                                        <p:set>
                                          <p:cBhvr>
                                            <p:cTn id="73" dur="500" fill="hold"/>
                                            <p:tgtEl>
                                              <p:spTgt spid="40"/>
                                            </p:tgtEl>
                                            <p:attrNameLst>
                                              <p:attrName>fill.type</p:attrName>
                                            </p:attrNameLst>
                                          </p:cBhvr>
                                          <p:to>
                                            <p:strVal val="solid"/>
                                          </p:to>
                                        </p:set>
                                        <p:set>
                                          <p:cBhvr>
                                            <p:cTn id="7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87052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الواجب</a:t>
            </a:r>
          </a:p>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المنزلي</a:t>
            </a:r>
          </a:p>
          <a:p>
            <a:pPr algn="ctr" rtl="1">
              <a:spcAft>
                <a:spcPts val="800"/>
              </a:spcAft>
            </a:pPr>
            <a:r>
              <a:rPr lang="ar-DZ" sz="3200" b="1" dirty="0">
                <a:solidFill>
                  <a:srgbClr val="4472C4"/>
                </a:solidFill>
                <a:latin typeface="RB" panose="00000500000000000000" pitchFamily="2" charset="-78"/>
                <a:ea typeface="Calibri" panose="020F0502020204030204" pitchFamily="34" charset="0"/>
                <a:cs typeface="RB" panose="00000500000000000000" pitchFamily="2" charset="-78"/>
              </a:rPr>
              <a:t>للمجموعة</a:t>
            </a: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أجهزة حاسب لا تحتوي على لوحة مفاتيح ملحقة بها، حيث يتم إدخال البيانات في هذه الأجهزة غالبًا عن طريق اللمس: </a:t>
            </a: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اللوحي</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مشغلات ألعاب الفيديو</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جهاز الحاسب المكتبي</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847567"/>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039333"/>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320AFF23-4E94-45CD-AA55-A154FF5EFE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31768920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87052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الواجب</a:t>
            </a:r>
          </a:p>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المنزلي</a:t>
            </a:r>
          </a:p>
          <a:p>
            <a:pPr algn="ctr" rtl="1">
              <a:spcAft>
                <a:spcPts val="800"/>
              </a:spcAft>
            </a:pPr>
            <a:r>
              <a:rPr lang="ar-DZ" sz="3200" b="1" dirty="0">
                <a:solidFill>
                  <a:srgbClr val="4472C4"/>
                </a:solidFill>
                <a:latin typeface="RB" panose="00000500000000000000" pitchFamily="2" charset="-78"/>
                <a:ea typeface="Calibri" panose="020F0502020204030204" pitchFamily="34" charset="0"/>
                <a:cs typeface="RB" panose="00000500000000000000" pitchFamily="2" charset="-78"/>
              </a:rPr>
              <a:t>للمجموعة</a:t>
            </a: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المركز الرئيس للحاسب الذي تتصل به ومن خلاله جميع الأجزاء الأخرى:</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32374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اللوحة الأم</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404004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المعالج</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25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ذاكرة الوصول العشوائي</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3238335"/>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4039399"/>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946D6BA9-3AFB-4654-B6A1-E89BE85C26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8899581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87052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الواجب</a:t>
            </a:r>
          </a:p>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المنزلي</a:t>
            </a:r>
          </a:p>
          <a:p>
            <a:pPr algn="ctr" rtl="1">
              <a:spcAft>
                <a:spcPts val="800"/>
              </a:spcAft>
            </a:pPr>
            <a:r>
              <a:rPr lang="ar-DZ" sz="3200" b="1" dirty="0">
                <a:solidFill>
                  <a:srgbClr val="4472C4"/>
                </a:solidFill>
                <a:latin typeface="RB" panose="00000500000000000000" pitchFamily="2" charset="-78"/>
                <a:ea typeface="Calibri" panose="020F0502020204030204" pitchFamily="34" charset="0"/>
                <a:cs typeface="RB" panose="00000500000000000000" pitchFamily="2" charset="-78"/>
              </a:rPr>
              <a:t>للمجموعة</a:t>
            </a: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تقوم بتحويل البيانات من وحدة المعالجة المركزية إلى صور على الشاشة: </a:t>
            </a: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بطاقة الفيديو</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ذاكرة الوصول العشوائي</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القرص الصلب</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847567"/>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039333"/>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320AFF23-4E94-45CD-AA55-A154FF5EFE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1235881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a:extLst>
              <a:ext uri="{FF2B5EF4-FFF2-40B4-BE49-F238E27FC236}">
                <a16:creationId xmlns:a16="http://schemas.microsoft.com/office/drawing/2014/main" id="{886EE2C8-83B2-4A28-9783-98F79465FCC5}"/>
              </a:ext>
            </a:extLst>
          </p:cNvPr>
          <p:cNvSpPr/>
          <p:nvPr/>
        </p:nvSpPr>
        <p:spPr>
          <a:xfrm>
            <a:off x="-539895" y="-94031"/>
            <a:ext cx="8603112" cy="1761116"/>
          </a:xfrm>
          <a:prstGeom prst="parallelogram">
            <a:avLst/>
          </a:prstGeom>
          <a:solidFill>
            <a:srgbClr val="F175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3600" dirty="0"/>
          </a:p>
        </p:txBody>
      </p:sp>
      <p:pic>
        <p:nvPicPr>
          <p:cNvPr id="67" name="Picture 66">
            <a:extLst>
              <a:ext uri="{FF2B5EF4-FFF2-40B4-BE49-F238E27FC236}">
                <a16:creationId xmlns:a16="http://schemas.microsoft.com/office/drawing/2014/main" id="{2D686A7D-EF8E-4542-BF8E-3AAA4C797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5145" y="271604"/>
            <a:ext cx="983755" cy="747363"/>
          </a:xfrm>
          <a:prstGeom prst="rect">
            <a:avLst/>
          </a:prstGeom>
        </p:spPr>
      </p:pic>
      <p:sp>
        <p:nvSpPr>
          <p:cNvPr id="59" name="TextBox 58">
            <a:extLst>
              <a:ext uri="{FF2B5EF4-FFF2-40B4-BE49-F238E27FC236}">
                <a16:creationId xmlns:a16="http://schemas.microsoft.com/office/drawing/2014/main" id="{F90870E1-0479-40A9-A56A-50E9CC864390}"/>
              </a:ext>
            </a:extLst>
          </p:cNvPr>
          <p:cNvSpPr txBox="1"/>
          <p:nvPr/>
        </p:nvSpPr>
        <p:spPr>
          <a:xfrm>
            <a:off x="2341283" y="570481"/>
            <a:ext cx="4403358"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rtl="1">
              <a:lnSpc>
                <a:spcPts val="4000"/>
              </a:lnSpc>
              <a:spcAft>
                <a:spcPts val="800"/>
              </a:spcAft>
            </a:pPr>
            <a:r>
              <a:rPr lang="ar-DZ" sz="4800" dirty="0">
                <a:solidFill>
                  <a:schemeClr val="bg1"/>
                </a:solidFill>
                <a:latin typeface="RB" panose="00000500000000000000" pitchFamily="2" charset="-78"/>
                <a:ea typeface="Calibri" panose="020F0502020204030204" pitchFamily="34" charset="0"/>
                <a:cs typeface="RB" panose="00000500000000000000" pitchFamily="2" charset="-78"/>
              </a:rPr>
              <a:t>الإستراتيجيات</a:t>
            </a:r>
            <a:endParaRPr lang="ar-SA" sz="4800"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66" name="Group 65">
            <a:extLst>
              <a:ext uri="{FF2B5EF4-FFF2-40B4-BE49-F238E27FC236}">
                <a16:creationId xmlns:a16="http://schemas.microsoft.com/office/drawing/2014/main" id="{182F63EA-BD1D-49F9-9CB0-DF541673DB47}"/>
              </a:ext>
            </a:extLst>
          </p:cNvPr>
          <p:cNvGrpSpPr/>
          <p:nvPr/>
        </p:nvGrpSpPr>
        <p:grpSpPr>
          <a:xfrm>
            <a:off x="4045259" y="2475914"/>
            <a:ext cx="1417034" cy="3760533"/>
            <a:chOff x="1497806" y="2053946"/>
            <a:chExt cx="1797152" cy="4266541"/>
          </a:xfrm>
        </p:grpSpPr>
        <p:sp>
          <p:nvSpPr>
            <p:cNvPr id="68" name="Freeform 5">
              <a:extLst>
                <a:ext uri="{FF2B5EF4-FFF2-40B4-BE49-F238E27FC236}">
                  <a16:creationId xmlns:a16="http://schemas.microsoft.com/office/drawing/2014/main" id="{89F25B76-7A51-4235-BD99-C0E5803E64FC}"/>
                </a:ext>
              </a:extLst>
            </p:cNvPr>
            <p:cNvSpPr>
              <a:spLocks/>
            </p:cNvSpPr>
            <p:nvPr/>
          </p:nvSpPr>
          <p:spPr bwMode="auto">
            <a:xfrm>
              <a:off x="2371575" y="4626062"/>
              <a:ext cx="49615" cy="459086"/>
            </a:xfrm>
            <a:custGeom>
              <a:avLst/>
              <a:gdLst>
                <a:gd name="T0" fmla="*/ 23 w 36"/>
                <a:gd name="T1" fmla="*/ 257 h 297"/>
                <a:gd name="T2" fmla="*/ 23 w 36"/>
                <a:gd name="T3" fmla="*/ 0 h 297"/>
                <a:gd name="T4" fmla="*/ 14 w 36"/>
                <a:gd name="T5" fmla="*/ 0 h 297"/>
                <a:gd name="T6" fmla="*/ 14 w 36"/>
                <a:gd name="T7" fmla="*/ 257 h 297"/>
                <a:gd name="T8" fmla="*/ 0 w 36"/>
                <a:gd name="T9" fmla="*/ 257 h 297"/>
                <a:gd name="T10" fmla="*/ 18 w 36"/>
                <a:gd name="T11" fmla="*/ 297 h 297"/>
                <a:gd name="T12" fmla="*/ 36 w 36"/>
                <a:gd name="T13" fmla="*/ 257 h 297"/>
                <a:gd name="T14" fmla="*/ 23 w 36"/>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97">
                  <a:moveTo>
                    <a:pt x="23" y="257"/>
                  </a:moveTo>
                  <a:lnTo>
                    <a:pt x="23" y="0"/>
                  </a:lnTo>
                  <a:lnTo>
                    <a:pt x="14" y="0"/>
                  </a:lnTo>
                  <a:lnTo>
                    <a:pt x="14" y="257"/>
                  </a:lnTo>
                  <a:lnTo>
                    <a:pt x="0" y="257"/>
                  </a:lnTo>
                  <a:lnTo>
                    <a:pt x="18" y="297"/>
                  </a:lnTo>
                  <a:lnTo>
                    <a:pt x="36" y="257"/>
                  </a:lnTo>
                  <a:lnTo>
                    <a:pt x="23" y="25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1" name="Freeform 20">
              <a:extLst>
                <a:ext uri="{FF2B5EF4-FFF2-40B4-BE49-F238E27FC236}">
                  <a16:creationId xmlns:a16="http://schemas.microsoft.com/office/drawing/2014/main" id="{BAEDEBB0-66AF-4E6C-B762-F518EEE2D03D}"/>
                </a:ext>
              </a:extLst>
            </p:cNvPr>
            <p:cNvSpPr>
              <a:spLocks/>
            </p:cNvSpPr>
            <p:nvPr/>
          </p:nvSpPr>
          <p:spPr bwMode="auto">
            <a:xfrm>
              <a:off x="1497806" y="2645966"/>
              <a:ext cx="898576" cy="1981642"/>
            </a:xfrm>
            <a:custGeom>
              <a:avLst/>
              <a:gdLst>
                <a:gd name="T0" fmla="*/ 585 w 589"/>
                <a:gd name="T1" fmla="*/ 0 h 1156"/>
                <a:gd name="T2" fmla="*/ 518 w 589"/>
                <a:gd name="T3" fmla="*/ 29 h 1156"/>
                <a:gd name="T4" fmla="*/ 39 w 589"/>
                <a:gd name="T5" fmla="*/ 507 h 1156"/>
                <a:gd name="T6" fmla="*/ 39 w 589"/>
                <a:gd name="T7" fmla="*/ 649 h 1156"/>
                <a:gd name="T8" fmla="*/ 518 w 589"/>
                <a:gd name="T9" fmla="*/ 1127 h 1156"/>
                <a:gd name="T10" fmla="*/ 585 w 589"/>
                <a:gd name="T11" fmla="*/ 1156 h 1156"/>
                <a:gd name="T12" fmla="*/ 589 w 589"/>
                <a:gd name="T13" fmla="*/ 1156 h 1156"/>
                <a:gd name="T14" fmla="*/ 589 w 589"/>
                <a:gd name="T15" fmla="*/ 0 h 1156"/>
                <a:gd name="T16" fmla="*/ 585 w 589"/>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9" h="1156">
                  <a:moveTo>
                    <a:pt x="585" y="0"/>
                  </a:moveTo>
                  <a:cubicBezTo>
                    <a:pt x="561" y="0"/>
                    <a:pt x="536" y="10"/>
                    <a:pt x="518" y="29"/>
                  </a:cubicBezTo>
                  <a:cubicBezTo>
                    <a:pt x="39" y="507"/>
                    <a:pt x="39" y="507"/>
                    <a:pt x="39" y="507"/>
                  </a:cubicBezTo>
                  <a:cubicBezTo>
                    <a:pt x="0" y="546"/>
                    <a:pt x="0" y="610"/>
                    <a:pt x="39" y="649"/>
                  </a:cubicBezTo>
                  <a:cubicBezTo>
                    <a:pt x="518" y="1127"/>
                    <a:pt x="518" y="1127"/>
                    <a:pt x="518" y="1127"/>
                  </a:cubicBezTo>
                  <a:cubicBezTo>
                    <a:pt x="536" y="1146"/>
                    <a:pt x="561" y="1156"/>
                    <a:pt x="585" y="1156"/>
                  </a:cubicBezTo>
                  <a:cubicBezTo>
                    <a:pt x="586" y="1156"/>
                    <a:pt x="587" y="1156"/>
                    <a:pt x="589" y="1156"/>
                  </a:cubicBezTo>
                  <a:cubicBezTo>
                    <a:pt x="589" y="0"/>
                    <a:pt x="589" y="0"/>
                    <a:pt x="589" y="0"/>
                  </a:cubicBezTo>
                  <a:cubicBezTo>
                    <a:pt x="587" y="0"/>
                    <a:pt x="586" y="0"/>
                    <a:pt x="585"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6" name="Freeform 21">
              <a:extLst>
                <a:ext uri="{FF2B5EF4-FFF2-40B4-BE49-F238E27FC236}">
                  <a16:creationId xmlns:a16="http://schemas.microsoft.com/office/drawing/2014/main" id="{B000A486-82E4-4060-8857-CEE7BAA6CCB4}"/>
                </a:ext>
              </a:extLst>
            </p:cNvPr>
            <p:cNvSpPr>
              <a:spLocks/>
            </p:cNvSpPr>
            <p:nvPr/>
          </p:nvSpPr>
          <p:spPr bwMode="auto">
            <a:xfrm>
              <a:off x="2396382" y="2645966"/>
              <a:ext cx="898576" cy="1981642"/>
            </a:xfrm>
            <a:custGeom>
              <a:avLst/>
              <a:gdLst>
                <a:gd name="T0" fmla="*/ 549 w 588"/>
                <a:gd name="T1" fmla="*/ 507 h 1156"/>
                <a:gd name="T2" fmla="*/ 70 w 588"/>
                <a:gd name="T3" fmla="*/ 29 h 1156"/>
                <a:gd name="T4" fmla="*/ 0 w 588"/>
                <a:gd name="T5" fmla="*/ 0 h 1156"/>
                <a:gd name="T6" fmla="*/ 0 w 588"/>
                <a:gd name="T7" fmla="*/ 1156 h 1156"/>
                <a:gd name="T8" fmla="*/ 70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0" y="29"/>
                    <a:pt x="70" y="29"/>
                    <a:pt x="70" y="29"/>
                  </a:cubicBezTo>
                  <a:cubicBezTo>
                    <a:pt x="51" y="9"/>
                    <a:pt x="25" y="0"/>
                    <a:pt x="0" y="0"/>
                  </a:cubicBezTo>
                  <a:cubicBezTo>
                    <a:pt x="0" y="1156"/>
                    <a:pt x="0" y="1156"/>
                    <a:pt x="0" y="1156"/>
                  </a:cubicBezTo>
                  <a:cubicBezTo>
                    <a:pt x="25" y="1156"/>
                    <a:pt x="51" y="1147"/>
                    <a:pt x="70" y="1127"/>
                  </a:cubicBezTo>
                  <a:cubicBezTo>
                    <a:pt x="549" y="649"/>
                    <a:pt x="549" y="649"/>
                    <a:pt x="549" y="649"/>
                  </a:cubicBezTo>
                  <a:cubicBezTo>
                    <a:pt x="588" y="610"/>
                    <a:pt x="588" y="546"/>
                    <a:pt x="549" y="50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7" name="Oval 22">
              <a:extLst>
                <a:ext uri="{FF2B5EF4-FFF2-40B4-BE49-F238E27FC236}">
                  <a16:creationId xmlns:a16="http://schemas.microsoft.com/office/drawing/2014/main" id="{E70E1C31-4A9E-4122-9045-6FCB1B8E8A6D}"/>
                </a:ext>
              </a:extLst>
            </p:cNvPr>
            <p:cNvSpPr>
              <a:spLocks noChangeArrowheads="1"/>
            </p:cNvSpPr>
            <p:nvPr/>
          </p:nvSpPr>
          <p:spPr bwMode="auto">
            <a:xfrm>
              <a:off x="2014625"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8" name="Freeform 26">
              <a:extLst>
                <a:ext uri="{FF2B5EF4-FFF2-40B4-BE49-F238E27FC236}">
                  <a16:creationId xmlns:a16="http://schemas.microsoft.com/office/drawing/2014/main" id="{D0408B36-3F57-4E1E-B755-CF735A1900FF}"/>
                </a:ext>
              </a:extLst>
            </p:cNvPr>
            <p:cNvSpPr>
              <a:spLocks noEditPoints="1"/>
            </p:cNvSpPr>
            <p:nvPr/>
          </p:nvSpPr>
          <p:spPr bwMode="auto">
            <a:xfrm>
              <a:off x="2051944"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8" y="460"/>
                    <a:pt x="460" y="359"/>
                    <a:pt x="460" y="234"/>
                  </a:cubicBezTo>
                  <a:cubicBezTo>
                    <a:pt x="460" y="109"/>
                    <a:pt x="358" y="8"/>
                    <a:pt x="234" y="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79" name="Rectangle 78">
              <a:extLst>
                <a:ext uri="{FF2B5EF4-FFF2-40B4-BE49-F238E27FC236}">
                  <a16:creationId xmlns:a16="http://schemas.microsoft.com/office/drawing/2014/main" id="{A53353E9-88E1-40B4-9C9A-FE310069B940}"/>
                </a:ext>
              </a:extLst>
            </p:cNvPr>
            <p:cNvSpPr/>
            <p:nvPr/>
          </p:nvSpPr>
          <p:spPr>
            <a:xfrm>
              <a:off x="2149235" y="2302250"/>
              <a:ext cx="494294" cy="419028"/>
            </a:xfrm>
            <a:prstGeom prst="rect">
              <a:avLst/>
            </a:prstGeom>
          </p:spPr>
          <p:txBody>
            <a:bodyPr wrap="square">
              <a:spAutoFit/>
            </a:bodyPr>
            <a:lstStyle/>
            <a:p>
              <a:pPr algn="ctr"/>
              <a:r>
                <a:rPr lang="ar-DZ" b="1" dirty="0">
                  <a:solidFill>
                    <a:schemeClr val="accent1"/>
                  </a:solidFill>
                  <a:latin typeface="Tajawal" panose="00000500000000000000" pitchFamily="2" charset="-78"/>
                  <a:ea typeface="Lato Bold" panose="020F0502020204030203" pitchFamily="34" charset="0"/>
                  <a:cs typeface="Tajawal" panose="00000500000000000000" pitchFamily="2" charset="-78"/>
                </a:rPr>
                <a:t>5</a:t>
              </a:r>
              <a:endParaRPr lang="en-US" b="1" dirty="0">
                <a:solidFill>
                  <a:schemeClr val="accent1"/>
                </a:solidFill>
                <a:latin typeface="Tajawal" panose="00000500000000000000" pitchFamily="2" charset="-78"/>
                <a:ea typeface="Lato Bold" panose="020F0502020204030203" pitchFamily="34" charset="0"/>
                <a:cs typeface="Tajawal" panose="00000500000000000000" pitchFamily="2" charset="-78"/>
              </a:endParaRPr>
            </a:p>
          </p:txBody>
        </p:sp>
        <p:sp>
          <p:nvSpPr>
            <p:cNvPr id="80" name="Rectangle 79">
              <a:extLst>
                <a:ext uri="{FF2B5EF4-FFF2-40B4-BE49-F238E27FC236}">
                  <a16:creationId xmlns:a16="http://schemas.microsoft.com/office/drawing/2014/main" id="{50A31FDB-500F-4C27-B4E7-D5AA7EFB0E3F}"/>
                </a:ext>
              </a:extLst>
            </p:cNvPr>
            <p:cNvSpPr/>
            <p:nvPr/>
          </p:nvSpPr>
          <p:spPr>
            <a:xfrm>
              <a:off x="1616870"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تدريب الأقران</a:t>
              </a:r>
            </a:p>
          </p:txBody>
        </p:sp>
      </p:grpSp>
      <p:grpSp>
        <p:nvGrpSpPr>
          <p:cNvPr id="81" name="Group 80">
            <a:extLst>
              <a:ext uri="{FF2B5EF4-FFF2-40B4-BE49-F238E27FC236}">
                <a16:creationId xmlns:a16="http://schemas.microsoft.com/office/drawing/2014/main" id="{D16241FA-015A-4583-B137-0D961E1EB7D6}"/>
              </a:ext>
            </a:extLst>
          </p:cNvPr>
          <p:cNvGrpSpPr/>
          <p:nvPr/>
        </p:nvGrpSpPr>
        <p:grpSpPr>
          <a:xfrm>
            <a:off x="5508784" y="2475914"/>
            <a:ext cx="1415947" cy="3760533"/>
            <a:chOff x="3042750" y="2053946"/>
            <a:chExt cx="1795774" cy="4266541"/>
          </a:xfrm>
        </p:grpSpPr>
        <p:sp>
          <p:nvSpPr>
            <p:cNvPr id="82" name="Freeform 12">
              <a:extLst>
                <a:ext uri="{FF2B5EF4-FFF2-40B4-BE49-F238E27FC236}">
                  <a16:creationId xmlns:a16="http://schemas.microsoft.com/office/drawing/2014/main" id="{C971F7C6-F6C7-46B5-97A3-B776D51C5C0C}"/>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3" name="Freeform 13">
              <a:extLst>
                <a:ext uri="{FF2B5EF4-FFF2-40B4-BE49-F238E27FC236}">
                  <a16:creationId xmlns:a16="http://schemas.microsoft.com/office/drawing/2014/main" id="{9858DC99-EA2C-4B9B-A14A-CA6B9F3886A1}"/>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4" name="Freeform 14">
              <a:extLst>
                <a:ext uri="{FF2B5EF4-FFF2-40B4-BE49-F238E27FC236}">
                  <a16:creationId xmlns:a16="http://schemas.microsoft.com/office/drawing/2014/main" id="{E6E3DC79-1EA6-424C-9C96-F71C11F7EF28}"/>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5" name="Oval 15">
              <a:extLst>
                <a:ext uri="{FF2B5EF4-FFF2-40B4-BE49-F238E27FC236}">
                  <a16:creationId xmlns:a16="http://schemas.microsoft.com/office/drawing/2014/main" id="{26940DD8-C87E-42C8-98AB-965DAD30A6A7}"/>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6" name="Freeform 16">
              <a:extLst>
                <a:ext uri="{FF2B5EF4-FFF2-40B4-BE49-F238E27FC236}">
                  <a16:creationId xmlns:a16="http://schemas.microsoft.com/office/drawing/2014/main" id="{786D7992-46FD-461E-8A7A-620DFF184A2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87" name="Rectangle 86">
              <a:extLst>
                <a:ext uri="{FF2B5EF4-FFF2-40B4-BE49-F238E27FC236}">
                  <a16:creationId xmlns:a16="http://schemas.microsoft.com/office/drawing/2014/main" id="{3DE9333A-1BD7-4A12-A4EF-EFF85D3112CC}"/>
                </a:ext>
              </a:extLst>
            </p:cNvPr>
            <p:cNvSpPr/>
            <p:nvPr/>
          </p:nvSpPr>
          <p:spPr>
            <a:xfrm>
              <a:off x="3693490" y="2302250"/>
              <a:ext cx="494294" cy="419028"/>
            </a:xfrm>
            <a:prstGeom prst="rect">
              <a:avLst/>
            </a:prstGeom>
          </p:spPr>
          <p:txBody>
            <a:bodyPr wrap="square">
              <a:spAutoFit/>
            </a:bodyPr>
            <a:lstStyle/>
            <a:p>
              <a:pPr algn="ctr"/>
              <a:r>
                <a:rPr lang="ar-DZ" b="1" dirty="0">
                  <a:solidFill>
                    <a:schemeClr val="accent2"/>
                  </a:solidFill>
                  <a:latin typeface="Tajawal" panose="00000500000000000000" pitchFamily="2" charset="-78"/>
                  <a:ea typeface="Lato Bold" panose="020F0502020204030203" pitchFamily="34" charset="0"/>
                  <a:cs typeface="Tajawal" panose="00000500000000000000" pitchFamily="2" charset="-78"/>
                </a:rPr>
                <a:t>4</a:t>
              </a:r>
              <a:endParaRPr lang="en-US" b="1" dirty="0">
                <a:solidFill>
                  <a:schemeClr val="accent2"/>
                </a:solidFill>
                <a:latin typeface="Tajawal" panose="00000500000000000000" pitchFamily="2" charset="-78"/>
                <a:ea typeface="Lato Bold" panose="020F0502020204030203" pitchFamily="34" charset="0"/>
                <a:cs typeface="Tajawal" panose="00000500000000000000" pitchFamily="2" charset="-78"/>
              </a:endParaRPr>
            </a:p>
          </p:txBody>
        </p:sp>
        <p:sp>
          <p:nvSpPr>
            <p:cNvPr id="88" name="Rectangle 87">
              <a:extLst>
                <a:ext uri="{FF2B5EF4-FFF2-40B4-BE49-F238E27FC236}">
                  <a16:creationId xmlns:a16="http://schemas.microsoft.com/office/drawing/2014/main" id="{9A06CF9B-2ABD-4861-904C-FAEEB9EED939}"/>
                </a:ext>
              </a:extLst>
            </p:cNvPr>
            <p:cNvSpPr/>
            <p:nvPr/>
          </p:nvSpPr>
          <p:spPr>
            <a:xfrm>
              <a:off x="3162234"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الفصل المقلوب</a:t>
              </a:r>
            </a:p>
          </p:txBody>
        </p:sp>
      </p:grpSp>
      <p:grpSp>
        <p:nvGrpSpPr>
          <p:cNvPr id="89" name="Group 88">
            <a:extLst>
              <a:ext uri="{FF2B5EF4-FFF2-40B4-BE49-F238E27FC236}">
                <a16:creationId xmlns:a16="http://schemas.microsoft.com/office/drawing/2014/main" id="{13AD783A-0F5E-4C8F-B985-97EBAE37DBF8}"/>
              </a:ext>
            </a:extLst>
          </p:cNvPr>
          <p:cNvGrpSpPr/>
          <p:nvPr/>
        </p:nvGrpSpPr>
        <p:grpSpPr>
          <a:xfrm>
            <a:off x="6971222" y="2475914"/>
            <a:ext cx="1415947" cy="3760533"/>
            <a:chOff x="4593207" y="2053946"/>
            <a:chExt cx="1795774" cy="4266541"/>
          </a:xfrm>
        </p:grpSpPr>
        <p:sp>
          <p:nvSpPr>
            <p:cNvPr id="90" name="Freeform 6">
              <a:extLst>
                <a:ext uri="{FF2B5EF4-FFF2-40B4-BE49-F238E27FC236}">
                  <a16:creationId xmlns:a16="http://schemas.microsoft.com/office/drawing/2014/main" id="{97736884-6097-4EF5-87E9-EE41689E1C3A}"/>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1" name="Freeform 10">
              <a:extLst>
                <a:ext uri="{FF2B5EF4-FFF2-40B4-BE49-F238E27FC236}">
                  <a16:creationId xmlns:a16="http://schemas.microsoft.com/office/drawing/2014/main" id="{90B8B183-33EF-4016-9B71-23C3ADAB7C99}"/>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2" name="Freeform 11">
              <a:extLst>
                <a:ext uri="{FF2B5EF4-FFF2-40B4-BE49-F238E27FC236}">
                  <a16:creationId xmlns:a16="http://schemas.microsoft.com/office/drawing/2014/main" id="{B5A17F2D-4E29-418D-A258-E8F7FE24A048}"/>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3" name="Oval 23">
              <a:extLst>
                <a:ext uri="{FF2B5EF4-FFF2-40B4-BE49-F238E27FC236}">
                  <a16:creationId xmlns:a16="http://schemas.microsoft.com/office/drawing/2014/main" id="{A0FE417B-5488-47DC-8C01-D027BD762389}"/>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4" name="Freeform 27">
              <a:extLst>
                <a:ext uri="{FF2B5EF4-FFF2-40B4-BE49-F238E27FC236}">
                  <a16:creationId xmlns:a16="http://schemas.microsoft.com/office/drawing/2014/main" id="{D35F8E21-34B3-4273-B056-C56BA41D3CBE}"/>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5" name="Rectangle 94">
              <a:extLst>
                <a:ext uri="{FF2B5EF4-FFF2-40B4-BE49-F238E27FC236}">
                  <a16:creationId xmlns:a16="http://schemas.microsoft.com/office/drawing/2014/main" id="{6A6DD4AF-3ADF-4495-BFB2-837D5B0ED5EA}"/>
                </a:ext>
              </a:extLst>
            </p:cNvPr>
            <p:cNvSpPr/>
            <p:nvPr/>
          </p:nvSpPr>
          <p:spPr>
            <a:xfrm>
              <a:off x="5239123" y="2302250"/>
              <a:ext cx="494294" cy="419028"/>
            </a:xfrm>
            <a:prstGeom prst="rect">
              <a:avLst/>
            </a:prstGeom>
          </p:spPr>
          <p:txBody>
            <a:bodyPr wrap="square">
              <a:spAutoFit/>
            </a:bodyPr>
            <a:lstStyle/>
            <a:p>
              <a:pPr algn="ctr"/>
              <a:r>
                <a:rPr lang="ar-DZ" b="1" dirty="0">
                  <a:solidFill>
                    <a:schemeClr val="accent3"/>
                  </a:solidFill>
                  <a:latin typeface="Tajawal" panose="00000500000000000000" pitchFamily="2" charset="-78"/>
                  <a:ea typeface="Lato Bold" panose="020F0502020204030203" pitchFamily="34" charset="0"/>
                  <a:cs typeface="Tajawal" panose="00000500000000000000" pitchFamily="2" charset="-78"/>
                </a:rPr>
                <a:t>3</a:t>
              </a:r>
              <a:endParaRPr lang="en-US" b="1" dirty="0">
                <a:solidFill>
                  <a:schemeClr val="accent3"/>
                </a:solidFill>
                <a:latin typeface="Tajawal" panose="00000500000000000000" pitchFamily="2" charset="-78"/>
                <a:ea typeface="Lato Bold" panose="020F0502020204030203" pitchFamily="34" charset="0"/>
                <a:cs typeface="Tajawal" panose="00000500000000000000" pitchFamily="2" charset="-78"/>
              </a:endParaRPr>
            </a:p>
          </p:txBody>
        </p:sp>
        <p:sp>
          <p:nvSpPr>
            <p:cNvPr id="96" name="Rectangle 95">
              <a:extLst>
                <a:ext uri="{FF2B5EF4-FFF2-40B4-BE49-F238E27FC236}">
                  <a16:creationId xmlns:a16="http://schemas.microsoft.com/office/drawing/2014/main" id="{32B1171C-2180-4889-A8CC-46DE8B35C8D4}"/>
                </a:ext>
              </a:extLst>
            </p:cNvPr>
            <p:cNvSpPr/>
            <p:nvPr/>
          </p:nvSpPr>
          <p:spPr>
            <a:xfrm>
              <a:off x="4714757"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التعلم التعاوني</a:t>
              </a:r>
            </a:p>
          </p:txBody>
        </p:sp>
      </p:grpSp>
      <p:grpSp>
        <p:nvGrpSpPr>
          <p:cNvPr id="97" name="Group 96">
            <a:extLst>
              <a:ext uri="{FF2B5EF4-FFF2-40B4-BE49-F238E27FC236}">
                <a16:creationId xmlns:a16="http://schemas.microsoft.com/office/drawing/2014/main" id="{FE363F47-5C63-49B6-B108-AFC17FD89E6A}"/>
              </a:ext>
            </a:extLst>
          </p:cNvPr>
          <p:cNvGrpSpPr/>
          <p:nvPr/>
        </p:nvGrpSpPr>
        <p:grpSpPr>
          <a:xfrm>
            <a:off x="8433660" y="2475914"/>
            <a:ext cx="1415947" cy="3760533"/>
            <a:chOff x="6139529" y="2053946"/>
            <a:chExt cx="1795774" cy="4266541"/>
          </a:xfrm>
        </p:grpSpPr>
        <p:sp>
          <p:nvSpPr>
            <p:cNvPr id="98" name="Freeform 7">
              <a:extLst>
                <a:ext uri="{FF2B5EF4-FFF2-40B4-BE49-F238E27FC236}">
                  <a16:creationId xmlns:a16="http://schemas.microsoft.com/office/drawing/2014/main" id="{1803B949-F467-45BD-88F9-96B799A431FB}"/>
                </a:ext>
              </a:extLst>
            </p:cNvPr>
            <p:cNvSpPr>
              <a:spLocks/>
            </p:cNvSpPr>
            <p:nvPr/>
          </p:nvSpPr>
          <p:spPr bwMode="auto">
            <a:xfrm>
              <a:off x="7006407"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2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2" y="297"/>
                  </a:lnTo>
                  <a:lnTo>
                    <a:pt x="45" y="257"/>
                  </a:lnTo>
                  <a:lnTo>
                    <a:pt x="28" y="25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99" name="Freeform 8">
              <a:extLst>
                <a:ext uri="{FF2B5EF4-FFF2-40B4-BE49-F238E27FC236}">
                  <a16:creationId xmlns:a16="http://schemas.microsoft.com/office/drawing/2014/main" id="{CEDC93BA-38EA-4418-BE44-8E1620E1F0C3}"/>
                </a:ext>
              </a:extLst>
            </p:cNvPr>
            <p:cNvSpPr>
              <a:spLocks/>
            </p:cNvSpPr>
            <p:nvPr/>
          </p:nvSpPr>
          <p:spPr bwMode="auto">
            <a:xfrm>
              <a:off x="6139529"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0" name="Freeform 9">
              <a:extLst>
                <a:ext uri="{FF2B5EF4-FFF2-40B4-BE49-F238E27FC236}">
                  <a16:creationId xmlns:a16="http://schemas.microsoft.com/office/drawing/2014/main" id="{0FF68B95-32F7-4FE2-95D0-D982C919C267}"/>
                </a:ext>
              </a:extLst>
            </p:cNvPr>
            <p:cNvSpPr>
              <a:spLocks/>
            </p:cNvSpPr>
            <p:nvPr/>
          </p:nvSpPr>
          <p:spPr bwMode="auto">
            <a:xfrm>
              <a:off x="7036727"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1" name="Oval 24">
              <a:extLst>
                <a:ext uri="{FF2B5EF4-FFF2-40B4-BE49-F238E27FC236}">
                  <a16:creationId xmlns:a16="http://schemas.microsoft.com/office/drawing/2014/main" id="{7F9A73B4-B1CC-48E1-B2BC-F66BF5756182}"/>
                </a:ext>
              </a:extLst>
            </p:cNvPr>
            <p:cNvSpPr>
              <a:spLocks noChangeArrowheads="1"/>
            </p:cNvSpPr>
            <p:nvPr/>
          </p:nvSpPr>
          <p:spPr bwMode="auto">
            <a:xfrm>
              <a:off x="6649457"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2" name="Freeform 28">
              <a:extLst>
                <a:ext uri="{FF2B5EF4-FFF2-40B4-BE49-F238E27FC236}">
                  <a16:creationId xmlns:a16="http://schemas.microsoft.com/office/drawing/2014/main" id="{0B40DC61-9938-409F-9F17-BAB4954199C1}"/>
                </a:ext>
              </a:extLst>
            </p:cNvPr>
            <p:cNvSpPr>
              <a:spLocks noEditPoints="1"/>
            </p:cNvSpPr>
            <p:nvPr/>
          </p:nvSpPr>
          <p:spPr bwMode="auto">
            <a:xfrm>
              <a:off x="6692288"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3" name="Rectangle 102">
              <a:extLst>
                <a:ext uri="{FF2B5EF4-FFF2-40B4-BE49-F238E27FC236}">
                  <a16:creationId xmlns:a16="http://schemas.microsoft.com/office/drawing/2014/main" id="{0922E413-F1C7-4104-90EA-2F49FB585E6A}"/>
                </a:ext>
              </a:extLst>
            </p:cNvPr>
            <p:cNvSpPr/>
            <p:nvPr/>
          </p:nvSpPr>
          <p:spPr>
            <a:xfrm>
              <a:off x="6784067" y="2302250"/>
              <a:ext cx="494294" cy="419028"/>
            </a:xfrm>
            <a:prstGeom prst="rect">
              <a:avLst/>
            </a:prstGeom>
          </p:spPr>
          <p:txBody>
            <a:bodyPr wrap="square">
              <a:spAutoFit/>
            </a:bodyPr>
            <a:lstStyle/>
            <a:p>
              <a:pPr algn="ctr"/>
              <a:r>
                <a:rPr lang="ar-DZ" b="1" dirty="0">
                  <a:solidFill>
                    <a:schemeClr val="accent4"/>
                  </a:solidFill>
                  <a:latin typeface="Tajawal" panose="00000500000000000000" pitchFamily="2" charset="-78"/>
                  <a:ea typeface="Lato Bold" panose="020F0502020204030203" pitchFamily="34" charset="0"/>
                  <a:cs typeface="Tajawal" panose="00000500000000000000" pitchFamily="2" charset="-78"/>
                </a:rPr>
                <a:t>2</a:t>
              </a:r>
              <a:endParaRPr lang="en-US" b="1" dirty="0">
                <a:solidFill>
                  <a:schemeClr val="accent4"/>
                </a:solidFill>
                <a:latin typeface="Tajawal" panose="00000500000000000000" pitchFamily="2" charset="-78"/>
                <a:ea typeface="Lato Bold" panose="020F0502020204030203" pitchFamily="34" charset="0"/>
                <a:cs typeface="Tajawal" panose="00000500000000000000" pitchFamily="2" charset="-78"/>
              </a:endParaRPr>
            </a:p>
          </p:txBody>
        </p:sp>
        <p:sp>
          <p:nvSpPr>
            <p:cNvPr id="104" name="Rectangle 103">
              <a:extLst>
                <a:ext uri="{FF2B5EF4-FFF2-40B4-BE49-F238E27FC236}">
                  <a16:creationId xmlns:a16="http://schemas.microsoft.com/office/drawing/2014/main" id="{4070358B-FAEC-4656-A160-C9289B315D5E}"/>
                </a:ext>
              </a:extLst>
            </p:cNvPr>
            <p:cNvSpPr/>
            <p:nvPr/>
          </p:nvSpPr>
          <p:spPr>
            <a:xfrm>
              <a:off x="6261769"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التطبيق العملي</a:t>
              </a:r>
            </a:p>
          </p:txBody>
        </p:sp>
      </p:grpSp>
      <p:grpSp>
        <p:nvGrpSpPr>
          <p:cNvPr id="105" name="Group 104">
            <a:extLst>
              <a:ext uri="{FF2B5EF4-FFF2-40B4-BE49-F238E27FC236}">
                <a16:creationId xmlns:a16="http://schemas.microsoft.com/office/drawing/2014/main" id="{753F6990-C202-4907-8C71-53A165BDA622}"/>
              </a:ext>
            </a:extLst>
          </p:cNvPr>
          <p:cNvGrpSpPr/>
          <p:nvPr/>
        </p:nvGrpSpPr>
        <p:grpSpPr>
          <a:xfrm>
            <a:off x="9896096" y="2475914"/>
            <a:ext cx="1415947" cy="3760533"/>
            <a:chOff x="7685851" y="2053946"/>
            <a:chExt cx="1795774" cy="4266541"/>
          </a:xfrm>
        </p:grpSpPr>
        <p:sp>
          <p:nvSpPr>
            <p:cNvPr id="106" name="Freeform 17">
              <a:extLst>
                <a:ext uri="{FF2B5EF4-FFF2-40B4-BE49-F238E27FC236}">
                  <a16:creationId xmlns:a16="http://schemas.microsoft.com/office/drawing/2014/main" id="{4A2D8057-F504-4352-8C37-32F5E3B599DA}"/>
                </a:ext>
              </a:extLst>
            </p:cNvPr>
            <p:cNvSpPr>
              <a:spLocks/>
            </p:cNvSpPr>
            <p:nvPr/>
          </p:nvSpPr>
          <p:spPr bwMode="auto">
            <a:xfrm>
              <a:off x="8554107" y="4626062"/>
              <a:ext cx="60640" cy="459086"/>
            </a:xfrm>
            <a:custGeom>
              <a:avLst/>
              <a:gdLst>
                <a:gd name="T0" fmla="*/ 27 w 44"/>
                <a:gd name="T1" fmla="*/ 257 h 297"/>
                <a:gd name="T2" fmla="*/ 27 w 44"/>
                <a:gd name="T3" fmla="*/ 0 h 297"/>
                <a:gd name="T4" fmla="*/ 16 w 44"/>
                <a:gd name="T5" fmla="*/ 0 h 297"/>
                <a:gd name="T6" fmla="*/ 16 w 44"/>
                <a:gd name="T7" fmla="*/ 257 h 297"/>
                <a:gd name="T8" fmla="*/ 0 w 44"/>
                <a:gd name="T9" fmla="*/ 257 h 297"/>
                <a:gd name="T10" fmla="*/ 22 w 44"/>
                <a:gd name="T11" fmla="*/ 297 h 297"/>
                <a:gd name="T12" fmla="*/ 44 w 44"/>
                <a:gd name="T13" fmla="*/ 257 h 297"/>
                <a:gd name="T14" fmla="*/ 27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7" y="257"/>
                  </a:moveTo>
                  <a:lnTo>
                    <a:pt x="27" y="0"/>
                  </a:lnTo>
                  <a:lnTo>
                    <a:pt x="16" y="0"/>
                  </a:lnTo>
                  <a:lnTo>
                    <a:pt x="16" y="257"/>
                  </a:lnTo>
                  <a:lnTo>
                    <a:pt x="0" y="257"/>
                  </a:lnTo>
                  <a:lnTo>
                    <a:pt x="22" y="297"/>
                  </a:lnTo>
                  <a:lnTo>
                    <a:pt x="44" y="257"/>
                  </a:lnTo>
                  <a:lnTo>
                    <a:pt x="27" y="257"/>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7" name="Freeform 18">
              <a:extLst>
                <a:ext uri="{FF2B5EF4-FFF2-40B4-BE49-F238E27FC236}">
                  <a16:creationId xmlns:a16="http://schemas.microsoft.com/office/drawing/2014/main" id="{0865F68E-FA9D-4FFC-9354-5F7F229E887B}"/>
                </a:ext>
              </a:extLst>
            </p:cNvPr>
            <p:cNvSpPr>
              <a:spLocks/>
            </p:cNvSpPr>
            <p:nvPr/>
          </p:nvSpPr>
          <p:spPr bwMode="auto">
            <a:xfrm>
              <a:off x="7685851"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8" name="Freeform 19">
              <a:extLst>
                <a:ext uri="{FF2B5EF4-FFF2-40B4-BE49-F238E27FC236}">
                  <a16:creationId xmlns:a16="http://schemas.microsoft.com/office/drawing/2014/main" id="{4EB57A87-2506-4D0F-9CB0-99C364B86C47}"/>
                </a:ext>
              </a:extLst>
            </p:cNvPr>
            <p:cNvSpPr>
              <a:spLocks/>
            </p:cNvSpPr>
            <p:nvPr/>
          </p:nvSpPr>
          <p:spPr bwMode="auto">
            <a:xfrm>
              <a:off x="8584427"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09" name="Oval 25">
              <a:extLst>
                <a:ext uri="{FF2B5EF4-FFF2-40B4-BE49-F238E27FC236}">
                  <a16:creationId xmlns:a16="http://schemas.microsoft.com/office/drawing/2014/main" id="{1F5A650E-D53B-4C04-A160-7246FBCD86E0}"/>
                </a:ext>
              </a:extLst>
            </p:cNvPr>
            <p:cNvSpPr>
              <a:spLocks noChangeArrowheads="1"/>
            </p:cNvSpPr>
            <p:nvPr/>
          </p:nvSpPr>
          <p:spPr bwMode="auto">
            <a:xfrm>
              <a:off x="8194401"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10" name="Freeform 29">
              <a:extLst>
                <a:ext uri="{FF2B5EF4-FFF2-40B4-BE49-F238E27FC236}">
                  <a16:creationId xmlns:a16="http://schemas.microsoft.com/office/drawing/2014/main" id="{7E93EB49-7896-49CA-A60E-CEB1A43BB166}"/>
                </a:ext>
              </a:extLst>
            </p:cNvPr>
            <p:cNvSpPr>
              <a:spLocks noEditPoints="1"/>
            </p:cNvSpPr>
            <p:nvPr/>
          </p:nvSpPr>
          <p:spPr bwMode="auto">
            <a:xfrm>
              <a:off x="8238610"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11" name="Rectangle 110">
              <a:extLst>
                <a:ext uri="{FF2B5EF4-FFF2-40B4-BE49-F238E27FC236}">
                  <a16:creationId xmlns:a16="http://schemas.microsoft.com/office/drawing/2014/main" id="{317EBC74-EC60-40B2-A1D2-813E5E4BC6AC}"/>
                </a:ext>
              </a:extLst>
            </p:cNvPr>
            <p:cNvSpPr/>
            <p:nvPr/>
          </p:nvSpPr>
          <p:spPr>
            <a:xfrm>
              <a:off x="8329011" y="2302250"/>
              <a:ext cx="494294" cy="419028"/>
            </a:xfrm>
            <a:prstGeom prst="rect">
              <a:avLst/>
            </a:prstGeom>
          </p:spPr>
          <p:txBody>
            <a:bodyPr wrap="square">
              <a:spAutoFit/>
            </a:bodyPr>
            <a:lstStyle/>
            <a:p>
              <a:pPr algn="ctr"/>
              <a:r>
                <a:rPr lang="ar-DZ" b="1" dirty="0">
                  <a:solidFill>
                    <a:schemeClr val="accent5"/>
                  </a:solidFill>
                  <a:latin typeface="Tajawal" panose="00000500000000000000" pitchFamily="2" charset="-78"/>
                  <a:ea typeface="Lato Bold" panose="020F0502020204030203" pitchFamily="34" charset="0"/>
                  <a:cs typeface="Tajawal" panose="00000500000000000000" pitchFamily="2" charset="-78"/>
                </a:rPr>
                <a:t>1</a:t>
              </a:r>
              <a:endParaRPr lang="en-US"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sp>
          <p:nvSpPr>
            <p:cNvPr id="112" name="Rectangle 111">
              <a:extLst>
                <a:ext uri="{FF2B5EF4-FFF2-40B4-BE49-F238E27FC236}">
                  <a16:creationId xmlns:a16="http://schemas.microsoft.com/office/drawing/2014/main" id="{BECAD245-0032-466E-87A8-39AEDAF0A076}"/>
                </a:ext>
              </a:extLst>
            </p:cNvPr>
            <p:cNvSpPr/>
            <p:nvPr/>
          </p:nvSpPr>
          <p:spPr>
            <a:xfrm>
              <a:off x="7803955"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المناقشة والحوار</a:t>
              </a:r>
              <a:endParaRPr lang="en-US" b="1" dirty="0">
                <a:solidFill>
                  <a:schemeClr val="accent5"/>
                </a:solidFill>
                <a:latin typeface="Tajawal" panose="00000500000000000000" pitchFamily="2" charset="-78"/>
                <a:ea typeface="Lato Bold" panose="020F0502020204030203" pitchFamily="34" charset="0"/>
                <a:cs typeface="Tajawal" panose="00000500000000000000" pitchFamily="2" charset="-78"/>
              </a:endParaRPr>
            </a:p>
          </p:txBody>
        </p:sp>
      </p:grpSp>
      <p:grpSp>
        <p:nvGrpSpPr>
          <p:cNvPr id="121" name="Group 120">
            <a:extLst>
              <a:ext uri="{FF2B5EF4-FFF2-40B4-BE49-F238E27FC236}">
                <a16:creationId xmlns:a16="http://schemas.microsoft.com/office/drawing/2014/main" id="{EEAAA536-614A-4E9D-A5BC-B2A8ADF31C37}"/>
              </a:ext>
            </a:extLst>
          </p:cNvPr>
          <p:cNvGrpSpPr/>
          <p:nvPr/>
        </p:nvGrpSpPr>
        <p:grpSpPr>
          <a:xfrm>
            <a:off x="1120383" y="2475914"/>
            <a:ext cx="1415947" cy="3760533"/>
            <a:chOff x="3042750" y="2053946"/>
            <a:chExt cx="1795774" cy="4266541"/>
          </a:xfrm>
        </p:grpSpPr>
        <p:sp>
          <p:nvSpPr>
            <p:cNvPr id="122" name="Freeform 12">
              <a:extLst>
                <a:ext uri="{FF2B5EF4-FFF2-40B4-BE49-F238E27FC236}">
                  <a16:creationId xmlns:a16="http://schemas.microsoft.com/office/drawing/2014/main" id="{BBFDBE43-7DE6-45AF-9E76-3EDF32057196}"/>
                </a:ext>
              </a:extLst>
            </p:cNvPr>
            <p:cNvSpPr>
              <a:spLocks/>
            </p:cNvSpPr>
            <p:nvPr/>
          </p:nvSpPr>
          <p:spPr bwMode="auto">
            <a:xfrm>
              <a:off x="3909628" y="4626062"/>
              <a:ext cx="62019" cy="459086"/>
            </a:xfrm>
            <a:custGeom>
              <a:avLst/>
              <a:gdLst>
                <a:gd name="T0" fmla="*/ 28 w 45"/>
                <a:gd name="T1" fmla="*/ 257 h 297"/>
                <a:gd name="T2" fmla="*/ 28 w 45"/>
                <a:gd name="T3" fmla="*/ 0 h 297"/>
                <a:gd name="T4" fmla="*/ 17 w 45"/>
                <a:gd name="T5" fmla="*/ 0 h 297"/>
                <a:gd name="T6" fmla="*/ 17 w 45"/>
                <a:gd name="T7" fmla="*/ 257 h 297"/>
                <a:gd name="T8" fmla="*/ 0 w 45"/>
                <a:gd name="T9" fmla="*/ 257 h 297"/>
                <a:gd name="T10" fmla="*/ 23 w 45"/>
                <a:gd name="T11" fmla="*/ 297 h 297"/>
                <a:gd name="T12" fmla="*/ 45 w 45"/>
                <a:gd name="T13" fmla="*/ 257 h 297"/>
                <a:gd name="T14" fmla="*/ 28 w 45"/>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97">
                  <a:moveTo>
                    <a:pt x="28" y="257"/>
                  </a:moveTo>
                  <a:lnTo>
                    <a:pt x="28" y="0"/>
                  </a:lnTo>
                  <a:lnTo>
                    <a:pt x="17" y="0"/>
                  </a:lnTo>
                  <a:lnTo>
                    <a:pt x="17" y="257"/>
                  </a:lnTo>
                  <a:lnTo>
                    <a:pt x="0" y="257"/>
                  </a:lnTo>
                  <a:lnTo>
                    <a:pt x="23" y="297"/>
                  </a:lnTo>
                  <a:lnTo>
                    <a:pt x="45" y="257"/>
                  </a:lnTo>
                  <a:lnTo>
                    <a:pt x="28" y="257"/>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3" name="Freeform 13">
              <a:extLst>
                <a:ext uri="{FF2B5EF4-FFF2-40B4-BE49-F238E27FC236}">
                  <a16:creationId xmlns:a16="http://schemas.microsoft.com/office/drawing/2014/main" id="{EB5B1700-7992-41EC-B13B-0755EE0049D5}"/>
                </a:ext>
              </a:extLst>
            </p:cNvPr>
            <p:cNvSpPr>
              <a:spLocks/>
            </p:cNvSpPr>
            <p:nvPr/>
          </p:nvSpPr>
          <p:spPr bwMode="auto">
            <a:xfrm>
              <a:off x="3042750" y="2645966"/>
              <a:ext cx="898576"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rgbClr val="9148C8"/>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4" name="Freeform 14">
              <a:extLst>
                <a:ext uri="{FF2B5EF4-FFF2-40B4-BE49-F238E27FC236}">
                  <a16:creationId xmlns:a16="http://schemas.microsoft.com/office/drawing/2014/main" id="{322F6944-0122-4C52-80C1-993C2AB7C9BE}"/>
                </a:ext>
              </a:extLst>
            </p:cNvPr>
            <p:cNvSpPr>
              <a:spLocks/>
            </p:cNvSpPr>
            <p:nvPr/>
          </p:nvSpPr>
          <p:spPr bwMode="auto">
            <a:xfrm>
              <a:off x="3941326" y="2645966"/>
              <a:ext cx="897198"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25" name="Oval 15">
              <a:extLst>
                <a:ext uri="{FF2B5EF4-FFF2-40B4-BE49-F238E27FC236}">
                  <a16:creationId xmlns:a16="http://schemas.microsoft.com/office/drawing/2014/main" id="{59A5C00D-F431-4526-B62B-281BC3472FB5}"/>
                </a:ext>
              </a:extLst>
            </p:cNvPr>
            <p:cNvSpPr>
              <a:spLocks noChangeArrowheads="1"/>
            </p:cNvSpPr>
            <p:nvPr/>
          </p:nvSpPr>
          <p:spPr bwMode="auto">
            <a:xfrm>
              <a:off x="3559569" y="2053946"/>
              <a:ext cx="762136"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26" name="Freeform 16">
              <a:extLst>
                <a:ext uri="{FF2B5EF4-FFF2-40B4-BE49-F238E27FC236}">
                  <a16:creationId xmlns:a16="http://schemas.microsoft.com/office/drawing/2014/main" id="{69C92443-CA51-45AE-8293-79EFE4248C45}"/>
                </a:ext>
              </a:extLst>
            </p:cNvPr>
            <p:cNvSpPr>
              <a:spLocks noEditPoints="1"/>
            </p:cNvSpPr>
            <p:nvPr/>
          </p:nvSpPr>
          <p:spPr bwMode="auto">
            <a:xfrm>
              <a:off x="3595509" y="2099634"/>
              <a:ext cx="690256"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10" y="8"/>
                    <a:pt x="8" y="109"/>
                    <a:pt x="8" y="234"/>
                  </a:cubicBezTo>
                  <a:cubicBezTo>
                    <a:pt x="8" y="359"/>
                    <a:pt x="110" y="460"/>
                    <a:pt x="234" y="460"/>
                  </a:cubicBezTo>
                  <a:cubicBezTo>
                    <a:pt x="359" y="460"/>
                    <a:pt x="460" y="359"/>
                    <a:pt x="460" y="234"/>
                  </a:cubicBezTo>
                  <a:cubicBezTo>
                    <a:pt x="460" y="109"/>
                    <a:pt x="359" y="8"/>
                    <a:pt x="234" y="8"/>
                  </a:cubicBezTo>
                  <a:close/>
                </a:path>
              </a:pathLst>
            </a:custGeom>
            <a:solidFill>
              <a:schemeClr val="accent2"/>
            </a:solidFill>
            <a:ln>
              <a:solidFill>
                <a:srgbClr val="7030A0"/>
              </a:solid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27" name="Rectangle 126">
              <a:extLst>
                <a:ext uri="{FF2B5EF4-FFF2-40B4-BE49-F238E27FC236}">
                  <a16:creationId xmlns:a16="http://schemas.microsoft.com/office/drawing/2014/main" id="{B10E8CDB-4646-4D5F-8325-6ACA7AF91EE7}"/>
                </a:ext>
              </a:extLst>
            </p:cNvPr>
            <p:cNvSpPr/>
            <p:nvPr/>
          </p:nvSpPr>
          <p:spPr>
            <a:xfrm>
              <a:off x="3693490" y="2302250"/>
              <a:ext cx="494294" cy="419028"/>
            </a:xfrm>
            <a:prstGeom prst="rect">
              <a:avLst/>
            </a:prstGeom>
          </p:spPr>
          <p:txBody>
            <a:bodyPr wrap="square">
              <a:spAutoFit/>
            </a:bodyPr>
            <a:lstStyle/>
            <a:p>
              <a:pPr algn="ctr"/>
              <a:r>
                <a:rPr lang="ar-DZ" b="1" dirty="0">
                  <a:solidFill>
                    <a:srgbClr val="7030A0"/>
                  </a:solidFill>
                  <a:latin typeface="Tajawal" panose="00000500000000000000" pitchFamily="2" charset="-78"/>
                  <a:ea typeface="Lato Bold" panose="020F0502020204030203" pitchFamily="34" charset="0"/>
                  <a:cs typeface="Tajawal" panose="00000500000000000000" pitchFamily="2" charset="-78"/>
                </a:rPr>
                <a:t>7</a:t>
              </a:r>
              <a:endParaRPr lang="en-US" b="1" dirty="0">
                <a:solidFill>
                  <a:srgbClr val="7030A0"/>
                </a:solidFill>
                <a:latin typeface="Tajawal" panose="00000500000000000000" pitchFamily="2" charset="-78"/>
                <a:ea typeface="Lato Bold" panose="020F0502020204030203" pitchFamily="34" charset="0"/>
                <a:cs typeface="Tajawal" panose="00000500000000000000" pitchFamily="2" charset="-78"/>
              </a:endParaRPr>
            </a:p>
          </p:txBody>
        </p:sp>
        <p:sp>
          <p:nvSpPr>
            <p:cNvPr id="128" name="Rectangle 127">
              <a:extLst>
                <a:ext uri="{FF2B5EF4-FFF2-40B4-BE49-F238E27FC236}">
                  <a16:creationId xmlns:a16="http://schemas.microsoft.com/office/drawing/2014/main" id="{A4F1E27E-70A9-484E-8F37-BC3850AFB618}"/>
                </a:ext>
              </a:extLst>
            </p:cNvPr>
            <p:cNvSpPr/>
            <p:nvPr/>
          </p:nvSpPr>
          <p:spPr>
            <a:xfrm>
              <a:off x="3162234"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الدقيقة الواحدة</a:t>
              </a:r>
            </a:p>
          </p:txBody>
        </p:sp>
      </p:grpSp>
      <p:grpSp>
        <p:nvGrpSpPr>
          <p:cNvPr id="129" name="Group 128">
            <a:extLst>
              <a:ext uri="{FF2B5EF4-FFF2-40B4-BE49-F238E27FC236}">
                <a16:creationId xmlns:a16="http://schemas.microsoft.com/office/drawing/2014/main" id="{D44EC4A8-32E0-4387-A284-67E886D091C1}"/>
              </a:ext>
            </a:extLst>
          </p:cNvPr>
          <p:cNvGrpSpPr/>
          <p:nvPr/>
        </p:nvGrpSpPr>
        <p:grpSpPr>
          <a:xfrm>
            <a:off x="2582821" y="2475914"/>
            <a:ext cx="1415947" cy="3760533"/>
            <a:chOff x="4593207" y="2053946"/>
            <a:chExt cx="1795774" cy="4266541"/>
          </a:xfrm>
        </p:grpSpPr>
        <p:sp>
          <p:nvSpPr>
            <p:cNvPr id="130" name="Freeform 6">
              <a:extLst>
                <a:ext uri="{FF2B5EF4-FFF2-40B4-BE49-F238E27FC236}">
                  <a16:creationId xmlns:a16="http://schemas.microsoft.com/office/drawing/2014/main" id="{90AAA40B-4320-416D-BCA9-CA4D4DCB6479}"/>
                </a:ext>
              </a:extLst>
            </p:cNvPr>
            <p:cNvSpPr>
              <a:spLocks/>
            </p:cNvSpPr>
            <p:nvPr/>
          </p:nvSpPr>
          <p:spPr bwMode="auto">
            <a:xfrm>
              <a:off x="5460085" y="4626062"/>
              <a:ext cx="60640" cy="459086"/>
            </a:xfrm>
            <a:custGeom>
              <a:avLst/>
              <a:gdLst>
                <a:gd name="T0" fmla="*/ 28 w 44"/>
                <a:gd name="T1" fmla="*/ 257 h 297"/>
                <a:gd name="T2" fmla="*/ 28 w 44"/>
                <a:gd name="T3" fmla="*/ 0 h 297"/>
                <a:gd name="T4" fmla="*/ 17 w 44"/>
                <a:gd name="T5" fmla="*/ 0 h 297"/>
                <a:gd name="T6" fmla="*/ 17 w 44"/>
                <a:gd name="T7" fmla="*/ 257 h 297"/>
                <a:gd name="T8" fmla="*/ 0 w 44"/>
                <a:gd name="T9" fmla="*/ 257 h 297"/>
                <a:gd name="T10" fmla="*/ 22 w 44"/>
                <a:gd name="T11" fmla="*/ 297 h 297"/>
                <a:gd name="T12" fmla="*/ 44 w 44"/>
                <a:gd name="T13" fmla="*/ 257 h 297"/>
                <a:gd name="T14" fmla="*/ 28 w 44"/>
                <a:gd name="T15" fmla="*/ 257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297">
                  <a:moveTo>
                    <a:pt x="28" y="257"/>
                  </a:moveTo>
                  <a:lnTo>
                    <a:pt x="28" y="0"/>
                  </a:lnTo>
                  <a:lnTo>
                    <a:pt x="17" y="0"/>
                  </a:lnTo>
                  <a:lnTo>
                    <a:pt x="17" y="257"/>
                  </a:lnTo>
                  <a:lnTo>
                    <a:pt x="0" y="257"/>
                  </a:lnTo>
                  <a:lnTo>
                    <a:pt x="22" y="297"/>
                  </a:lnTo>
                  <a:lnTo>
                    <a:pt x="44" y="257"/>
                  </a:lnTo>
                  <a:lnTo>
                    <a:pt x="28" y="2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1" name="Freeform 10">
              <a:extLst>
                <a:ext uri="{FF2B5EF4-FFF2-40B4-BE49-F238E27FC236}">
                  <a16:creationId xmlns:a16="http://schemas.microsoft.com/office/drawing/2014/main" id="{985D70AF-C160-4E60-9550-5F89DEA10B6F}"/>
                </a:ext>
              </a:extLst>
            </p:cNvPr>
            <p:cNvSpPr>
              <a:spLocks/>
            </p:cNvSpPr>
            <p:nvPr/>
          </p:nvSpPr>
          <p:spPr bwMode="auto">
            <a:xfrm>
              <a:off x="5490405" y="2645966"/>
              <a:ext cx="898576" cy="1981642"/>
            </a:xfrm>
            <a:custGeom>
              <a:avLst/>
              <a:gdLst>
                <a:gd name="T0" fmla="*/ 549 w 588"/>
                <a:gd name="T1" fmla="*/ 507 h 1156"/>
                <a:gd name="T2" fmla="*/ 71 w 588"/>
                <a:gd name="T3" fmla="*/ 29 h 1156"/>
                <a:gd name="T4" fmla="*/ 0 w 588"/>
                <a:gd name="T5" fmla="*/ 0 h 1156"/>
                <a:gd name="T6" fmla="*/ 0 w 588"/>
                <a:gd name="T7" fmla="*/ 1156 h 1156"/>
                <a:gd name="T8" fmla="*/ 71 w 588"/>
                <a:gd name="T9" fmla="*/ 1127 h 1156"/>
                <a:gd name="T10" fmla="*/ 549 w 588"/>
                <a:gd name="T11" fmla="*/ 649 h 1156"/>
                <a:gd name="T12" fmla="*/ 549 w 588"/>
                <a:gd name="T13" fmla="*/ 507 h 1156"/>
              </a:gdLst>
              <a:ahLst/>
              <a:cxnLst>
                <a:cxn ang="0">
                  <a:pos x="T0" y="T1"/>
                </a:cxn>
                <a:cxn ang="0">
                  <a:pos x="T2" y="T3"/>
                </a:cxn>
                <a:cxn ang="0">
                  <a:pos x="T4" y="T5"/>
                </a:cxn>
                <a:cxn ang="0">
                  <a:pos x="T6" y="T7"/>
                </a:cxn>
                <a:cxn ang="0">
                  <a:pos x="T8" y="T9"/>
                </a:cxn>
                <a:cxn ang="0">
                  <a:pos x="T10" y="T11"/>
                </a:cxn>
                <a:cxn ang="0">
                  <a:pos x="T12" y="T13"/>
                </a:cxn>
              </a:cxnLst>
              <a:rect l="0" t="0" r="r" b="b"/>
              <a:pathLst>
                <a:path w="588" h="1156">
                  <a:moveTo>
                    <a:pt x="549" y="507"/>
                  </a:moveTo>
                  <a:cubicBezTo>
                    <a:pt x="71" y="29"/>
                    <a:pt x="71" y="29"/>
                    <a:pt x="71" y="29"/>
                  </a:cubicBezTo>
                  <a:cubicBezTo>
                    <a:pt x="51" y="9"/>
                    <a:pt x="26" y="0"/>
                    <a:pt x="0" y="0"/>
                  </a:cubicBezTo>
                  <a:cubicBezTo>
                    <a:pt x="0" y="1156"/>
                    <a:pt x="0" y="1156"/>
                    <a:pt x="0" y="1156"/>
                  </a:cubicBezTo>
                  <a:cubicBezTo>
                    <a:pt x="26" y="1156"/>
                    <a:pt x="51" y="1147"/>
                    <a:pt x="71" y="1127"/>
                  </a:cubicBezTo>
                  <a:cubicBezTo>
                    <a:pt x="549" y="649"/>
                    <a:pt x="549" y="649"/>
                    <a:pt x="549" y="649"/>
                  </a:cubicBezTo>
                  <a:cubicBezTo>
                    <a:pt x="588" y="610"/>
                    <a:pt x="588" y="546"/>
                    <a:pt x="549" y="507"/>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2" name="Freeform 11">
              <a:extLst>
                <a:ext uri="{FF2B5EF4-FFF2-40B4-BE49-F238E27FC236}">
                  <a16:creationId xmlns:a16="http://schemas.microsoft.com/office/drawing/2014/main" id="{69E762BB-528C-4C72-8A09-97D39CD35BDA}"/>
                </a:ext>
              </a:extLst>
            </p:cNvPr>
            <p:cNvSpPr>
              <a:spLocks/>
            </p:cNvSpPr>
            <p:nvPr/>
          </p:nvSpPr>
          <p:spPr bwMode="auto">
            <a:xfrm>
              <a:off x="4593207" y="2645966"/>
              <a:ext cx="897198" cy="1981642"/>
            </a:xfrm>
            <a:custGeom>
              <a:avLst/>
              <a:gdLst>
                <a:gd name="T0" fmla="*/ 585 w 588"/>
                <a:gd name="T1" fmla="*/ 0 h 1156"/>
                <a:gd name="T2" fmla="*/ 517 w 588"/>
                <a:gd name="T3" fmla="*/ 29 h 1156"/>
                <a:gd name="T4" fmla="*/ 39 w 588"/>
                <a:gd name="T5" fmla="*/ 507 h 1156"/>
                <a:gd name="T6" fmla="*/ 39 w 588"/>
                <a:gd name="T7" fmla="*/ 649 h 1156"/>
                <a:gd name="T8" fmla="*/ 517 w 588"/>
                <a:gd name="T9" fmla="*/ 1127 h 1156"/>
                <a:gd name="T10" fmla="*/ 585 w 588"/>
                <a:gd name="T11" fmla="*/ 1156 h 1156"/>
                <a:gd name="T12" fmla="*/ 588 w 588"/>
                <a:gd name="T13" fmla="*/ 1156 h 1156"/>
                <a:gd name="T14" fmla="*/ 588 w 588"/>
                <a:gd name="T15" fmla="*/ 0 h 1156"/>
                <a:gd name="T16" fmla="*/ 585 w 588"/>
                <a:gd name="T17"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1156">
                  <a:moveTo>
                    <a:pt x="585" y="0"/>
                  </a:moveTo>
                  <a:cubicBezTo>
                    <a:pt x="560" y="0"/>
                    <a:pt x="536" y="10"/>
                    <a:pt x="517" y="29"/>
                  </a:cubicBezTo>
                  <a:cubicBezTo>
                    <a:pt x="39" y="507"/>
                    <a:pt x="39" y="507"/>
                    <a:pt x="39" y="507"/>
                  </a:cubicBezTo>
                  <a:cubicBezTo>
                    <a:pt x="0" y="546"/>
                    <a:pt x="0" y="610"/>
                    <a:pt x="39" y="649"/>
                  </a:cubicBezTo>
                  <a:cubicBezTo>
                    <a:pt x="517" y="1127"/>
                    <a:pt x="517" y="1127"/>
                    <a:pt x="517" y="1127"/>
                  </a:cubicBezTo>
                  <a:cubicBezTo>
                    <a:pt x="536" y="1146"/>
                    <a:pt x="560" y="1156"/>
                    <a:pt x="585" y="1156"/>
                  </a:cubicBezTo>
                  <a:cubicBezTo>
                    <a:pt x="586" y="1156"/>
                    <a:pt x="587" y="1156"/>
                    <a:pt x="588" y="1156"/>
                  </a:cubicBezTo>
                  <a:cubicBezTo>
                    <a:pt x="588" y="0"/>
                    <a:pt x="588" y="0"/>
                    <a:pt x="588" y="0"/>
                  </a:cubicBezTo>
                  <a:cubicBezTo>
                    <a:pt x="587" y="0"/>
                    <a:pt x="586" y="0"/>
                    <a:pt x="585" y="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33" name="Oval 23">
              <a:extLst>
                <a:ext uri="{FF2B5EF4-FFF2-40B4-BE49-F238E27FC236}">
                  <a16:creationId xmlns:a16="http://schemas.microsoft.com/office/drawing/2014/main" id="{C33A1166-0D28-43D2-A97A-7ABB5B3FFAC7}"/>
                </a:ext>
              </a:extLst>
            </p:cNvPr>
            <p:cNvSpPr>
              <a:spLocks noChangeArrowheads="1"/>
            </p:cNvSpPr>
            <p:nvPr/>
          </p:nvSpPr>
          <p:spPr bwMode="auto">
            <a:xfrm>
              <a:off x="5104513" y="2053946"/>
              <a:ext cx="763514" cy="857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b="1">
                <a:latin typeface="Tajawal" panose="00000500000000000000" pitchFamily="2" charset="-78"/>
                <a:cs typeface="Tajawal" panose="00000500000000000000" pitchFamily="2" charset="-78"/>
              </a:endParaRPr>
            </a:p>
          </p:txBody>
        </p:sp>
        <p:sp>
          <p:nvSpPr>
            <p:cNvPr id="134" name="Freeform 27">
              <a:extLst>
                <a:ext uri="{FF2B5EF4-FFF2-40B4-BE49-F238E27FC236}">
                  <a16:creationId xmlns:a16="http://schemas.microsoft.com/office/drawing/2014/main" id="{DA74B7BC-C41A-4D00-BAE4-B079D7EF342A}"/>
                </a:ext>
              </a:extLst>
            </p:cNvPr>
            <p:cNvSpPr>
              <a:spLocks noEditPoints="1"/>
            </p:cNvSpPr>
            <p:nvPr/>
          </p:nvSpPr>
          <p:spPr bwMode="auto">
            <a:xfrm>
              <a:off x="5145941" y="2099634"/>
              <a:ext cx="688925" cy="766512"/>
            </a:xfrm>
            <a:custGeom>
              <a:avLst/>
              <a:gdLst>
                <a:gd name="T0" fmla="*/ 234 w 468"/>
                <a:gd name="T1" fmla="*/ 468 h 468"/>
                <a:gd name="T2" fmla="*/ 0 w 468"/>
                <a:gd name="T3" fmla="*/ 234 h 468"/>
                <a:gd name="T4" fmla="*/ 234 w 468"/>
                <a:gd name="T5" fmla="*/ 0 h 468"/>
                <a:gd name="T6" fmla="*/ 468 w 468"/>
                <a:gd name="T7" fmla="*/ 234 h 468"/>
                <a:gd name="T8" fmla="*/ 234 w 468"/>
                <a:gd name="T9" fmla="*/ 468 h 468"/>
                <a:gd name="T10" fmla="*/ 234 w 468"/>
                <a:gd name="T11" fmla="*/ 8 h 468"/>
                <a:gd name="T12" fmla="*/ 8 w 468"/>
                <a:gd name="T13" fmla="*/ 234 h 468"/>
                <a:gd name="T14" fmla="*/ 234 w 468"/>
                <a:gd name="T15" fmla="*/ 460 h 468"/>
                <a:gd name="T16" fmla="*/ 460 w 468"/>
                <a:gd name="T17" fmla="*/ 234 h 468"/>
                <a:gd name="T18" fmla="*/ 234 w 468"/>
                <a:gd name="T19" fmla="*/ 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468"/>
                  </a:moveTo>
                  <a:cubicBezTo>
                    <a:pt x="105" y="468"/>
                    <a:pt x="0" y="363"/>
                    <a:pt x="0" y="234"/>
                  </a:cubicBezTo>
                  <a:cubicBezTo>
                    <a:pt x="0" y="105"/>
                    <a:pt x="105" y="0"/>
                    <a:pt x="234" y="0"/>
                  </a:cubicBezTo>
                  <a:cubicBezTo>
                    <a:pt x="363" y="0"/>
                    <a:pt x="468" y="105"/>
                    <a:pt x="468" y="234"/>
                  </a:cubicBezTo>
                  <a:cubicBezTo>
                    <a:pt x="468" y="363"/>
                    <a:pt x="363" y="468"/>
                    <a:pt x="234" y="468"/>
                  </a:cubicBezTo>
                  <a:close/>
                  <a:moveTo>
                    <a:pt x="234" y="8"/>
                  </a:moveTo>
                  <a:cubicBezTo>
                    <a:pt x="109" y="8"/>
                    <a:pt x="8" y="109"/>
                    <a:pt x="8" y="234"/>
                  </a:cubicBezTo>
                  <a:cubicBezTo>
                    <a:pt x="8" y="359"/>
                    <a:pt x="109" y="460"/>
                    <a:pt x="234" y="460"/>
                  </a:cubicBezTo>
                  <a:cubicBezTo>
                    <a:pt x="359" y="460"/>
                    <a:pt x="460" y="359"/>
                    <a:pt x="460" y="234"/>
                  </a:cubicBezTo>
                  <a:cubicBezTo>
                    <a:pt x="460" y="109"/>
                    <a:pt x="359" y="8"/>
                    <a:pt x="234" y="8"/>
                  </a:cubicBezTo>
                  <a:close/>
                </a:path>
              </a:pathLst>
            </a:custGeom>
            <a:solidFill>
              <a:schemeClr val="accent3"/>
            </a:solidFill>
            <a:ln>
              <a:solidFill>
                <a:schemeClr val="accent6">
                  <a:lumMod val="50000"/>
                </a:schemeClr>
              </a:solidFill>
            </a:ln>
          </p:spPr>
          <p:txBody>
            <a:bodyPr vert="horz" wrap="square" lIns="91440" tIns="45720" rIns="91440" bIns="45720" numCol="1" anchor="t" anchorCtr="0" compatLnSpc="1">
              <a:prstTxWarp prst="textNoShape">
                <a:avLst/>
              </a:prstTxWarp>
            </a:bodyPr>
            <a:lstStyle/>
            <a:p>
              <a:endParaRPr lang="en-US" b="1" dirty="0">
                <a:latin typeface="Tajawal" panose="00000500000000000000" pitchFamily="2" charset="-78"/>
                <a:cs typeface="Tajawal" panose="00000500000000000000" pitchFamily="2" charset="-78"/>
              </a:endParaRPr>
            </a:p>
          </p:txBody>
        </p:sp>
        <p:sp>
          <p:nvSpPr>
            <p:cNvPr id="135" name="Rectangle 134">
              <a:extLst>
                <a:ext uri="{FF2B5EF4-FFF2-40B4-BE49-F238E27FC236}">
                  <a16:creationId xmlns:a16="http://schemas.microsoft.com/office/drawing/2014/main" id="{C0AA9DA0-84A9-4752-8CCA-DEF6990B391E}"/>
                </a:ext>
              </a:extLst>
            </p:cNvPr>
            <p:cNvSpPr/>
            <p:nvPr/>
          </p:nvSpPr>
          <p:spPr>
            <a:xfrm>
              <a:off x="5239123" y="2302250"/>
              <a:ext cx="494294" cy="419028"/>
            </a:xfrm>
            <a:prstGeom prst="rect">
              <a:avLst/>
            </a:prstGeom>
          </p:spPr>
          <p:txBody>
            <a:bodyPr wrap="square">
              <a:spAutoFit/>
            </a:bodyPr>
            <a:lstStyle/>
            <a:p>
              <a:pPr algn="ctr"/>
              <a:r>
                <a:rPr lang="ar-DZ"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rPr>
                <a:t>6</a:t>
              </a:r>
              <a:endParaRPr lang="en-US" b="1" dirty="0">
                <a:solidFill>
                  <a:schemeClr val="accent6">
                    <a:lumMod val="75000"/>
                  </a:schemeClr>
                </a:solidFill>
                <a:latin typeface="Tajawal" panose="00000500000000000000" pitchFamily="2" charset="-78"/>
                <a:ea typeface="Lato Bold" panose="020F0502020204030203" pitchFamily="34" charset="0"/>
                <a:cs typeface="Tajawal" panose="00000500000000000000" pitchFamily="2" charset="-78"/>
              </a:endParaRPr>
            </a:p>
          </p:txBody>
        </p:sp>
        <p:sp>
          <p:nvSpPr>
            <p:cNvPr id="136" name="Rectangle 135">
              <a:extLst>
                <a:ext uri="{FF2B5EF4-FFF2-40B4-BE49-F238E27FC236}">
                  <a16:creationId xmlns:a16="http://schemas.microsoft.com/office/drawing/2014/main" id="{7B513D01-E9F0-4583-9D78-090F423B235D}"/>
                </a:ext>
              </a:extLst>
            </p:cNvPr>
            <p:cNvSpPr/>
            <p:nvPr/>
          </p:nvSpPr>
          <p:spPr>
            <a:xfrm>
              <a:off x="4714757" y="5312200"/>
              <a:ext cx="1556807" cy="1008287"/>
            </a:xfrm>
            <a:prstGeom prst="rect">
              <a:avLst/>
            </a:prstGeom>
          </p:spPr>
          <p:txBody>
            <a:bodyPr wrap="square">
              <a:spAutoFit/>
            </a:bodyPr>
            <a:lstStyle/>
            <a:p>
              <a:pPr algn="ctr" rtl="1">
                <a:lnSpc>
                  <a:spcPct val="150000"/>
                </a:lnSpc>
              </a:pPr>
              <a:r>
                <a:rPr lang="ar-DZ" b="1" dirty="0">
                  <a:latin typeface="Tajawal" panose="00000500000000000000" pitchFamily="2" charset="-78"/>
                  <a:ea typeface="Lato Bold" panose="020F0502020204030203" pitchFamily="34" charset="0"/>
                  <a:cs typeface="Tajawal" panose="00000500000000000000" pitchFamily="2" charset="-78"/>
                </a:rPr>
                <a:t>جدول </a:t>
              </a:r>
              <a:r>
                <a:rPr lang="en-US" b="1" dirty="0">
                  <a:latin typeface="Tajawal" panose="00000500000000000000" pitchFamily="2" charset="-78"/>
                  <a:ea typeface="Lato Bold" panose="020F0502020204030203" pitchFamily="34" charset="0"/>
                  <a:cs typeface="Tajawal" panose="00000500000000000000" pitchFamily="2" charset="-78"/>
                </a:rPr>
                <a:t>KWLH</a:t>
              </a:r>
            </a:p>
          </p:txBody>
        </p:sp>
      </p:grpSp>
    </p:spTree>
    <p:extLst>
      <p:ext uri="{BB962C8B-B14F-4D97-AF65-F5344CB8AC3E}">
        <p14:creationId xmlns:p14="http://schemas.microsoft.com/office/powerpoint/2010/main" val="2990926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anim calcmode="lin" valueType="num">
                                      <p:cBhvr>
                                        <p:cTn id="12" dur="1000" fill="hold"/>
                                        <p:tgtEl>
                                          <p:spTgt spid="105"/>
                                        </p:tgtEl>
                                        <p:attrNameLst>
                                          <p:attrName>ppt_x</p:attrName>
                                        </p:attrNameLst>
                                      </p:cBhvr>
                                      <p:tavLst>
                                        <p:tav tm="0">
                                          <p:val>
                                            <p:strVal val="#ppt_x"/>
                                          </p:val>
                                        </p:tav>
                                        <p:tav tm="100000">
                                          <p:val>
                                            <p:strVal val="#ppt_x"/>
                                          </p:val>
                                        </p:tav>
                                      </p:tavLst>
                                    </p:anim>
                                    <p:anim calcmode="lin" valueType="num">
                                      <p:cBhvr>
                                        <p:cTn id="13" dur="1000" fill="hold"/>
                                        <p:tgtEl>
                                          <p:spTgt spid="10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1000"/>
                                        <p:tgtEl>
                                          <p:spTgt spid="97"/>
                                        </p:tgtEl>
                                      </p:cBhvr>
                                    </p:animEffect>
                                    <p:anim calcmode="lin" valueType="num">
                                      <p:cBhvr>
                                        <p:cTn id="17" dur="1000" fill="hold"/>
                                        <p:tgtEl>
                                          <p:spTgt spid="97"/>
                                        </p:tgtEl>
                                        <p:attrNameLst>
                                          <p:attrName>ppt_x</p:attrName>
                                        </p:attrNameLst>
                                      </p:cBhvr>
                                      <p:tavLst>
                                        <p:tav tm="0">
                                          <p:val>
                                            <p:strVal val="#ppt_x"/>
                                          </p:val>
                                        </p:tav>
                                        <p:tav tm="100000">
                                          <p:val>
                                            <p:strVal val="#ppt_x"/>
                                          </p:val>
                                        </p:tav>
                                      </p:tavLst>
                                    </p:anim>
                                    <p:anim calcmode="lin" valueType="num">
                                      <p:cBhvr>
                                        <p:cTn id="18" dur="1000" fill="hold"/>
                                        <p:tgtEl>
                                          <p:spTgt spid="9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1000"/>
                                        <p:tgtEl>
                                          <p:spTgt spid="89"/>
                                        </p:tgtEl>
                                      </p:cBhvr>
                                    </p:animEffect>
                                    <p:anim calcmode="lin" valueType="num">
                                      <p:cBhvr>
                                        <p:cTn id="22" dur="1000" fill="hold"/>
                                        <p:tgtEl>
                                          <p:spTgt spid="89"/>
                                        </p:tgtEl>
                                        <p:attrNameLst>
                                          <p:attrName>ppt_x</p:attrName>
                                        </p:attrNameLst>
                                      </p:cBhvr>
                                      <p:tavLst>
                                        <p:tav tm="0">
                                          <p:val>
                                            <p:strVal val="#ppt_x"/>
                                          </p:val>
                                        </p:tav>
                                        <p:tav tm="100000">
                                          <p:val>
                                            <p:strVal val="#ppt_x"/>
                                          </p:val>
                                        </p:tav>
                                      </p:tavLst>
                                    </p:anim>
                                    <p:anim calcmode="lin" valueType="num">
                                      <p:cBhvr>
                                        <p:cTn id="23" dur="1000" fill="hold"/>
                                        <p:tgtEl>
                                          <p:spTgt spid="8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1000"/>
                                        <p:tgtEl>
                                          <p:spTgt spid="81"/>
                                        </p:tgtEl>
                                      </p:cBhvr>
                                    </p:animEffect>
                                    <p:anim calcmode="lin" valueType="num">
                                      <p:cBhvr>
                                        <p:cTn id="27" dur="1000" fill="hold"/>
                                        <p:tgtEl>
                                          <p:spTgt spid="81"/>
                                        </p:tgtEl>
                                        <p:attrNameLst>
                                          <p:attrName>ppt_x</p:attrName>
                                        </p:attrNameLst>
                                      </p:cBhvr>
                                      <p:tavLst>
                                        <p:tav tm="0">
                                          <p:val>
                                            <p:strVal val="#ppt_x"/>
                                          </p:val>
                                        </p:tav>
                                        <p:tav tm="100000">
                                          <p:val>
                                            <p:strVal val="#ppt_x"/>
                                          </p:val>
                                        </p:tav>
                                      </p:tavLst>
                                    </p:anim>
                                    <p:anim calcmode="lin" valueType="num">
                                      <p:cBhvr>
                                        <p:cTn id="28" dur="1000" fill="hold"/>
                                        <p:tgtEl>
                                          <p:spTgt spid="8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0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1000"/>
                                        <p:tgtEl>
                                          <p:spTgt spid="66"/>
                                        </p:tgtEl>
                                      </p:cBhvr>
                                    </p:animEffect>
                                    <p:anim calcmode="lin" valueType="num">
                                      <p:cBhvr>
                                        <p:cTn id="32" dur="1000" fill="hold"/>
                                        <p:tgtEl>
                                          <p:spTgt spid="66"/>
                                        </p:tgtEl>
                                        <p:attrNameLst>
                                          <p:attrName>ppt_x</p:attrName>
                                        </p:attrNameLst>
                                      </p:cBhvr>
                                      <p:tavLst>
                                        <p:tav tm="0">
                                          <p:val>
                                            <p:strVal val="#ppt_x"/>
                                          </p:val>
                                        </p:tav>
                                        <p:tav tm="100000">
                                          <p:val>
                                            <p:strVal val="#ppt_x"/>
                                          </p:val>
                                        </p:tav>
                                      </p:tavLst>
                                    </p:anim>
                                    <p:anim calcmode="lin" valueType="num">
                                      <p:cBhvr>
                                        <p:cTn id="33" dur="1000" fill="hold"/>
                                        <p:tgtEl>
                                          <p:spTgt spid="6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0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1000"/>
                                        <p:tgtEl>
                                          <p:spTgt spid="129"/>
                                        </p:tgtEl>
                                      </p:cBhvr>
                                    </p:animEffect>
                                    <p:anim calcmode="lin" valueType="num">
                                      <p:cBhvr>
                                        <p:cTn id="37" dur="1000" fill="hold"/>
                                        <p:tgtEl>
                                          <p:spTgt spid="129"/>
                                        </p:tgtEl>
                                        <p:attrNameLst>
                                          <p:attrName>ppt_x</p:attrName>
                                        </p:attrNameLst>
                                      </p:cBhvr>
                                      <p:tavLst>
                                        <p:tav tm="0">
                                          <p:val>
                                            <p:strVal val="#ppt_x"/>
                                          </p:val>
                                        </p:tav>
                                        <p:tav tm="100000">
                                          <p:val>
                                            <p:strVal val="#ppt_x"/>
                                          </p:val>
                                        </p:tav>
                                      </p:tavLst>
                                    </p:anim>
                                    <p:anim calcmode="lin" valueType="num">
                                      <p:cBhvr>
                                        <p:cTn id="38" dur="1000" fill="hold"/>
                                        <p:tgtEl>
                                          <p:spTgt spid="1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10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1000"/>
                                        <p:tgtEl>
                                          <p:spTgt spid="121"/>
                                        </p:tgtEl>
                                      </p:cBhvr>
                                    </p:animEffect>
                                    <p:anim calcmode="lin" valueType="num">
                                      <p:cBhvr>
                                        <p:cTn id="42" dur="1000" fill="hold"/>
                                        <p:tgtEl>
                                          <p:spTgt spid="121"/>
                                        </p:tgtEl>
                                        <p:attrNameLst>
                                          <p:attrName>ppt_x</p:attrName>
                                        </p:attrNameLst>
                                      </p:cBhvr>
                                      <p:tavLst>
                                        <p:tav tm="0">
                                          <p:val>
                                            <p:strVal val="#ppt_x"/>
                                          </p:val>
                                        </p:tav>
                                        <p:tav tm="100000">
                                          <p:val>
                                            <p:strVal val="#ppt_x"/>
                                          </p:val>
                                        </p:tav>
                                      </p:tavLst>
                                    </p:anim>
                                    <p:anim calcmode="lin" valueType="num">
                                      <p:cBhvr>
                                        <p:cTn id="43"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322D83CC-57C8-4244-A77A-554B9F524B08}"/>
              </a:ext>
            </a:extLst>
          </p:cNvPr>
          <p:cNvSpPr>
            <a:spLocks/>
          </p:cNvSpPr>
          <p:nvPr/>
        </p:nvSpPr>
        <p:spPr bwMode="auto">
          <a:xfrm>
            <a:off x="5205788" y="0"/>
            <a:ext cx="6809623" cy="4300180"/>
          </a:xfrm>
          <a:custGeom>
            <a:avLst/>
            <a:gdLst>
              <a:gd name="connsiteX0" fmla="*/ 1805387 w 6809623"/>
              <a:gd name="connsiteY0" fmla="*/ 0 h 4300180"/>
              <a:gd name="connsiteX1" fmla="*/ 6809623 w 6809623"/>
              <a:gd name="connsiteY1" fmla="*/ 0 h 4300180"/>
              <a:gd name="connsiteX2" fmla="*/ 6676205 w 6809623"/>
              <a:gd name="connsiteY2" fmla="*/ 133107 h 4300180"/>
              <a:gd name="connsiteX3" fmla="*/ 3020588 w 6809623"/>
              <a:gd name="connsiteY3" fmla="*/ 3780189 h 4300180"/>
              <a:gd name="connsiteX4" fmla="*/ 520617 w 6809623"/>
              <a:gd name="connsiteY4" fmla="*/ 3780189 h 4300180"/>
              <a:gd name="connsiteX5" fmla="*/ 520617 w 6809623"/>
              <a:gd name="connsiteY5" fmla="*/ 1283226 h 4300180"/>
              <a:gd name="connsiteX6" fmla="*/ 1655077 w 6809623"/>
              <a:gd name="connsiteY6" fmla="*/ 150130 h 430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9623" h="4300180">
                <a:moveTo>
                  <a:pt x="1805387" y="0"/>
                </a:moveTo>
                <a:lnTo>
                  <a:pt x="6809623" y="0"/>
                </a:lnTo>
                <a:lnTo>
                  <a:pt x="6676205" y="133107"/>
                </a:lnTo>
                <a:cubicBezTo>
                  <a:pt x="3020588" y="3780189"/>
                  <a:pt x="3020588" y="3780189"/>
                  <a:pt x="3020588" y="3780189"/>
                </a:cubicBezTo>
                <a:cubicBezTo>
                  <a:pt x="2331460" y="4473511"/>
                  <a:pt x="1209744" y="4473511"/>
                  <a:pt x="520617" y="3780189"/>
                </a:cubicBezTo>
                <a:cubicBezTo>
                  <a:pt x="-173539" y="3091892"/>
                  <a:pt x="-173539" y="1971524"/>
                  <a:pt x="520617" y="1283226"/>
                </a:cubicBezTo>
                <a:cubicBezTo>
                  <a:pt x="936545" y="867798"/>
                  <a:pt x="1313480" y="491316"/>
                  <a:pt x="1655077" y="15013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7" name="Freeform: Shape 16">
            <a:extLst>
              <a:ext uri="{FF2B5EF4-FFF2-40B4-BE49-F238E27FC236}">
                <a16:creationId xmlns:a16="http://schemas.microsoft.com/office/drawing/2014/main" id="{4C384A96-2220-4190-BAD3-FB5CB87ABDDD}"/>
              </a:ext>
            </a:extLst>
          </p:cNvPr>
          <p:cNvSpPr>
            <a:spLocks/>
          </p:cNvSpPr>
          <p:nvPr/>
        </p:nvSpPr>
        <p:spPr bwMode="auto">
          <a:xfrm>
            <a:off x="8000487" y="2126019"/>
            <a:ext cx="5657583" cy="4595456"/>
          </a:xfrm>
          <a:custGeom>
            <a:avLst/>
            <a:gdLst>
              <a:gd name="connsiteX0" fmla="*/ 2101020 w 5657583"/>
              <a:gd name="connsiteY0" fmla="*/ 0 h 4595456"/>
              <a:gd name="connsiteX1" fmla="*/ 5657583 w 5657583"/>
              <a:gd name="connsiteY1" fmla="*/ 0 h 4595456"/>
              <a:gd name="connsiteX2" fmla="*/ 5657583 w 5657583"/>
              <a:gd name="connsiteY2" fmla="*/ 1444628 h 4595456"/>
              <a:gd name="connsiteX3" fmla="*/ 5443421 w 5657583"/>
              <a:gd name="connsiteY3" fmla="*/ 1658290 h 4595456"/>
              <a:gd name="connsiteX4" fmla="*/ 3020588 w 5657583"/>
              <a:gd name="connsiteY4" fmla="*/ 4075465 h 4595456"/>
              <a:gd name="connsiteX5" fmla="*/ 520618 w 5657583"/>
              <a:gd name="connsiteY5" fmla="*/ 4075465 h 4595456"/>
              <a:gd name="connsiteX6" fmla="*/ 520618 w 5657583"/>
              <a:gd name="connsiteY6" fmla="*/ 1578502 h 4595456"/>
              <a:gd name="connsiteX7" fmla="*/ 1985031 w 5657583"/>
              <a:gd name="connsiteY7" fmla="*/ 115849 h 4595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7583" h="4595456">
                <a:moveTo>
                  <a:pt x="2101020" y="0"/>
                </a:moveTo>
                <a:lnTo>
                  <a:pt x="5657583" y="0"/>
                </a:lnTo>
                <a:lnTo>
                  <a:pt x="5657583" y="1444628"/>
                </a:lnTo>
                <a:lnTo>
                  <a:pt x="5443421" y="1658290"/>
                </a:lnTo>
                <a:cubicBezTo>
                  <a:pt x="3020588" y="4075465"/>
                  <a:pt x="3020588" y="4075465"/>
                  <a:pt x="3020588" y="4075465"/>
                </a:cubicBezTo>
                <a:cubicBezTo>
                  <a:pt x="2331461" y="4768787"/>
                  <a:pt x="1209744" y="4768787"/>
                  <a:pt x="520618" y="4075465"/>
                </a:cubicBezTo>
                <a:cubicBezTo>
                  <a:pt x="-173539" y="3387168"/>
                  <a:pt x="-173539" y="2266800"/>
                  <a:pt x="520618" y="1578502"/>
                </a:cubicBezTo>
                <a:cubicBezTo>
                  <a:pt x="1075189" y="1024598"/>
                  <a:pt x="1560438" y="539932"/>
                  <a:pt x="1985031" y="115849"/>
                </a:cubicBezTo>
                <a:close/>
              </a:path>
            </a:pathLst>
          </a:custGeom>
          <a:solidFill>
            <a:schemeClr val="accent2">
              <a:alpha val="2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Slide Number Placeholder 1">
            <a:extLst>
              <a:ext uri="{FF2B5EF4-FFF2-40B4-BE49-F238E27FC236}">
                <a16:creationId xmlns:a16="http://schemas.microsoft.com/office/drawing/2014/main" id="{A58A4676-8043-4634-B544-81DBFCA5151F}"/>
              </a:ext>
            </a:extLst>
          </p:cNvPr>
          <p:cNvSpPr>
            <a:spLocks noGrp="1"/>
          </p:cNvSpPr>
          <p:nvPr>
            <p:ph type="sldNum" sz="quarter" idx="11"/>
          </p:nvPr>
        </p:nvSpPr>
        <p:spPr/>
        <p:txBody>
          <a:bodyPr/>
          <a:lstStyle/>
          <a:p>
            <a:fld id="{EC3C1908-F36C-497F-A384-B39F0F8EB8D1}" type="slidenum">
              <a:rPr lang="en-US" smtClean="0"/>
              <a:pPr/>
              <a:t>42</a:t>
            </a:fld>
            <a:endParaRPr lang="en-US"/>
          </a:p>
        </p:txBody>
      </p:sp>
      <p:sp>
        <p:nvSpPr>
          <p:cNvPr id="6" name="TextBox 5">
            <a:extLst>
              <a:ext uri="{FF2B5EF4-FFF2-40B4-BE49-F238E27FC236}">
                <a16:creationId xmlns:a16="http://schemas.microsoft.com/office/drawing/2014/main" id="{38DE69B1-1A49-4521-8878-4FCD206CF731}"/>
              </a:ext>
            </a:extLst>
          </p:cNvPr>
          <p:cNvSpPr txBox="1"/>
          <p:nvPr/>
        </p:nvSpPr>
        <p:spPr>
          <a:xfrm>
            <a:off x="8804661" y="3205874"/>
            <a:ext cx="2197986" cy="171739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ctr"/>
            <a:r>
              <a:rPr lang="ar-DZ" altLang="ko-KR" sz="4800" b="1" dirty="0">
                <a:latin typeface="RB" panose="00000500000000000000" pitchFamily="2" charset="-78"/>
                <a:cs typeface="RB" panose="00000500000000000000" pitchFamily="2" charset="-78"/>
              </a:rPr>
              <a:t>النشاط الإثرائي</a:t>
            </a:r>
          </a:p>
        </p:txBody>
      </p:sp>
      <p:pic>
        <p:nvPicPr>
          <p:cNvPr id="9" name="Picture 8">
            <a:hlinkClick r:id="rId3"/>
            <a:extLst>
              <a:ext uri="{FF2B5EF4-FFF2-40B4-BE49-F238E27FC236}">
                <a16:creationId xmlns:a16="http://schemas.microsoft.com/office/drawing/2014/main" id="{BAC62F8F-7CF0-4523-A025-364703320CB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77388" y="5346078"/>
            <a:ext cx="1261303" cy="1261303"/>
          </a:xfrm>
          <a:prstGeom prst="ellipse">
            <a:avLst/>
          </a:prstGeom>
        </p:spPr>
      </p:pic>
      <p:pic>
        <p:nvPicPr>
          <p:cNvPr id="4" name="وسائط عبر الإنترنت 3" title="أجهزة الإدخال والإخراج والتخزين في الحاسب شرح جميل ومبسط">
            <a:hlinkClick r:id="" action="ppaction://media"/>
            <a:extLst>
              <a:ext uri="{FF2B5EF4-FFF2-40B4-BE49-F238E27FC236}">
                <a16:creationId xmlns:a16="http://schemas.microsoft.com/office/drawing/2014/main" id="{986A805F-A007-BF7B-831C-30CE7B7B9D4E}"/>
              </a:ext>
            </a:extLst>
          </p:cNvPr>
          <p:cNvPicPr>
            <a:picLocks noRot="1" noChangeAspect="1"/>
          </p:cNvPicPr>
          <p:nvPr>
            <a:videoFile r:link="rId1"/>
          </p:nvPr>
        </p:nvPicPr>
        <p:blipFill>
          <a:blip r:embed="rId5"/>
          <a:stretch>
            <a:fillRect/>
          </a:stretch>
        </p:blipFill>
        <p:spPr>
          <a:xfrm>
            <a:off x="2091757" y="515079"/>
            <a:ext cx="3253307" cy="57623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54">
            <a:extLst>
              <a:ext uri="{FF2B5EF4-FFF2-40B4-BE49-F238E27FC236}">
                <a16:creationId xmlns:a16="http://schemas.microsoft.com/office/drawing/2014/main" id="{7B78EAD1-8618-4538-A642-CD5B2B3C0F5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4007954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p:spPr>
        <p:style>
          <a:lnRef idx="1">
            <a:schemeClr val="accent2"/>
          </a:lnRef>
          <a:fillRef idx="0">
            <a:schemeClr val="accent2"/>
          </a:fillRef>
          <a:effectRef idx="0">
            <a:schemeClr val="accent2"/>
          </a:effectRef>
          <a:fontRef idx="minor">
            <a:schemeClr val="tx1"/>
          </a:fontRef>
        </p:style>
      </p:cxnSp>
      <p:sp>
        <p:nvSpPr>
          <p:cNvPr id="4" name="ZoneTexte 74">
            <a:extLst>
              <a:ext uri="{FF2B5EF4-FFF2-40B4-BE49-F238E27FC236}">
                <a16:creationId xmlns:a16="http://schemas.microsoft.com/office/drawing/2014/main" id="{D2DA6883-7E83-4329-8C84-E32A455447EB}"/>
              </a:ext>
            </a:extLst>
          </p:cNvPr>
          <p:cNvSpPr txBox="1"/>
          <p:nvPr/>
        </p:nvSpPr>
        <p:spPr>
          <a:xfrm>
            <a:off x="6921305" y="455468"/>
            <a:ext cx="4771931" cy="684803"/>
          </a:xfrm>
          <a:prstGeom prst="rect">
            <a:avLst/>
          </a:prstGeom>
          <a:noFill/>
        </p:spPr>
        <p:txBody>
          <a:bodyPr wrap="square" rtlCol="0">
            <a:spAutoFit/>
          </a:bodyPr>
          <a:lstStyle/>
          <a:p>
            <a:pPr algn="ctr" rtl="1">
              <a:lnSpc>
                <a:spcPts val="4000"/>
              </a:lnSpc>
              <a:spcAft>
                <a:spcPts val="800"/>
              </a:spcAft>
            </a:pPr>
            <a:r>
              <a:rPr lang="ar-DZ" sz="5400" b="1" dirty="0">
                <a:solidFill>
                  <a:schemeClr val="accent2"/>
                </a:solidFill>
                <a:latin typeface="Jazeel Bold" panose="00000800000000000000" pitchFamily="50" charset="-78"/>
                <a:ea typeface="Calibri" panose="020F0502020204030204" pitchFamily="34" charset="0"/>
                <a:cs typeface="Jazeel Bold" panose="00000800000000000000" pitchFamily="50" charset="-78"/>
              </a:rPr>
              <a:t>مفردات الدرس</a:t>
            </a:r>
          </a:p>
        </p:txBody>
      </p:sp>
      <p:pic>
        <p:nvPicPr>
          <p:cNvPr id="5" name="Picture 4">
            <a:extLst>
              <a:ext uri="{FF2B5EF4-FFF2-40B4-BE49-F238E27FC236}">
                <a16:creationId xmlns:a16="http://schemas.microsoft.com/office/drawing/2014/main" id="{2BE447B9-974C-43F1-AD10-F51165F70CB9}"/>
              </a:ext>
            </a:extLst>
          </p:cNvPr>
          <p:cNvPicPr>
            <a:picLocks noChangeAspect="1"/>
          </p:cNvPicPr>
          <p:nvPr/>
        </p:nvPicPr>
        <p:blipFill>
          <a:blip r:embed="rId2" cstate="screen">
            <a:biLevel thresh="25000"/>
            <a:extLst>
              <a:ext uri="{28A0092B-C50C-407E-A947-70E740481C1C}">
                <a14:useLocalDpi xmlns:a14="http://schemas.microsoft.com/office/drawing/2010/main"/>
              </a:ext>
            </a:extLst>
          </a:blip>
          <a:stretch>
            <a:fillRect/>
          </a:stretch>
        </p:blipFill>
        <p:spPr>
          <a:xfrm>
            <a:off x="299063" y="518936"/>
            <a:ext cx="1481374" cy="610495"/>
          </a:xfrm>
          <a:prstGeom prst="rect">
            <a:avLst/>
          </a:prstGeom>
        </p:spPr>
      </p:pic>
      <p:sp>
        <p:nvSpPr>
          <p:cNvPr id="20" name="ZoneTexte 99">
            <a:extLst>
              <a:ext uri="{FF2B5EF4-FFF2-40B4-BE49-F238E27FC236}">
                <a16:creationId xmlns:a16="http://schemas.microsoft.com/office/drawing/2014/main" id="{AF798D05-A58D-40EA-A1B5-852AA83D0AE8}"/>
              </a:ext>
            </a:extLst>
          </p:cNvPr>
          <p:cNvSpPr txBox="1"/>
          <p:nvPr/>
        </p:nvSpPr>
        <p:spPr>
          <a:xfrm>
            <a:off x="8841224" y="2022222"/>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لوح الألعاب </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33" name="Oval 32">
            <a:extLst>
              <a:ext uri="{FF2B5EF4-FFF2-40B4-BE49-F238E27FC236}">
                <a16:creationId xmlns:a16="http://schemas.microsoft.com/office/drawing/2014/main" id="{988806D1-F982-40B6-AB13-25BBC79DD4E1}"/>
              </a:ext>
            </a:extLst>
          </p:cNvPr>
          <p:cNvSpPr/>
          <p:nvPr/>
        </p:nvSpPr>
        <p:spPr>
          <a:xfrm>
            <a:off x="4565894" y="2357683"/>
            <a:ext cx="3060212" cy="3060210"/>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35" name="Oval 34">
            <a:extLst>
              <a:ext uri="{FF2B5EF4-FFF2-40B4-BE49-F238E27FC236}">
                <a16:creationId xmlns:a16="http://schemas.microsoft.com/office/drawing/2014/main" id="{F3D7B0DB-336B-4D63-8389-E83A636E0CE5}"/>
              </a:ext>
            </a:extLst>
          </p:cNvPr>
          <p:cNvSpPr/>
          <p:nvPr/>
        </p:nvSpPr>
        <p:spPr>
          <a:xfrm>
            <a:off x="7771016" y="3327366"/>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pic>
        <p:nvPicPr>
          <p:cNvPr id="3" name="Picture 2">
            <a:extLst>
              <a:ext uri="{FF2B5EF4-FFF2-40B4-BE49-F238E27FC236}">
                <a16:creationId xmlns:a16="http://schemas.microsoft.com/office/drawing/2014/main" id="{6823EAA0-D5EE-4581-A8F8-A8E4021F1AAD}"/>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5436149" y="3195322"/>
            <a:ext cx="1319702" cy="1319702"/>
          </a:xfrm>
          <a:prstGeom prst="rect">
            <a:avLst/>
          </a:prstGeom>
        </p:spPr>
      </p:pic>
      <p:sp>
        <p:nvSpPr>
          <p:cNvPr id="14" name="Oval 13">
            <a:extLst>
              <a:ext uri="{FF2B5EF4-FFF2-40B4-BE49-F238E27FC236}">
                <a16:creationId xmlns:a16="http://schemas.microsoft.com/office/drawing/2014/main" id="{5A144159-F03C-4925-A7DE-27750D8FC58B}"/>
              </a:ext>
            </a:extLst>
          </p:cNvPr>
          <p:cNvSpPr/>
          <p:nvPr/>
        </p:nvSpPr>
        <p:spPr>
          <a:xfrm>
            <a:off x="7638496" y="4810424"/>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5" name="Oval 14">
            <a:extLst>
              <a:ext uri="{FF2B5EF4-FFF2-40B4-BE49-F238E27FC236}">
                <a16:creationId xmlns:a16="http://schemas.microsoft.com/office/drawing/2014/main" id="{C6C7E825-CEA6-4C85-A15D-B7B0F244E98B}"/>
              </a:ext>
            </a:extLst>
          </p:cNvPr>
          <p:cNvSpPr/>
          <p:nvPr/>
        </p:nvSpPr>
        <p:spPr>
          <a:xfrm>
            <a:off x="7638496" y="1844309"/>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6" name="Oval 15">
            <a:extLst>
              <a:ext uri="{FF2B5EF4-FFF2-40B4-BE49-F238E27FC236}">
                <a16:creationId xmlns:a16="http://schemas.microsoft.com/office/drawing/2014/main" id="{13708C6C-E991-40E6-837E-7C2835D68745}"/>
              </a:ext>
            </a:extLst>
          </p:cNvPr>
          <p:cNvSpPr/>
          <p:nvPr/>
        </p:nvSpPr>
        <p:spPr>
          <a:xfrm>
            <a:off x="3377912" y="3320742"/>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7" name="Oval 16">
            <a:extLst>
              <a:ext uri="{FF2B5EF4-FFF2-40B4-BE49-F238E27FC236}">
                <a16:creationId xmlns:a16="http://schemas.microsoft.com/office/drawing/2014/main" id="{C2703AEC-E271-444D-9079-3A8D7698D72D}"/>
              </a:ext>
            </a:extLst>
          </p:cNvPr>
          <p:cNvSpPr/>
          <p:nvPr/>
        </p:nvSpPr>
        <p:spPr>
          <a:xfrm>
            <a:off x="3523684" y="4803800"/>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8" name="Oval 17">
            <a:extLst>
              <a:ext uri="{FF2B5EF4-FFF2-40B4-BE49-F238E27FC236}">
                <a16:creationId xmlns:a16="http://schemas.microsoft.com/office/drawing/2014/main" id="{32A3A977-45B6-4733-878C-942CE5B67D40}"/>
              </a:ext>
            </a:extLst>
          </p:cNvPr>
          <p:cNvSpPr/>
          <p:nvPr/>
        </p:nvSpPr>
        <p:spPr>
          <a:xfrm>
            <a:off x="3523684" y="1837685"/>
            <a:ext cx="1068512" cy="10685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600" b="1" dirty="0">
              <a:latin typeface="+mj-lt"/>
            </a:endParaRPr>
          </a:p>
        </p:txBody>
      </p:sp>
      <p:sp>
        <p:nvSpPr>
          <p:cNvPr id="19" name="ZoneTexte 99">
            <a:extLst>
              <a:ext uri="{FF2B5EF4-FFF2-40B4-BE49-F238E27FC236}">
                <a16:creationId xmlns:a16="http://schemas.microsoft.com/office/drawing/2014/main" id="{B9645E10-03E7-4BAC-90A1-8B3FB09AB26F}"/>
              </a:ext>
            </a:extLst>
          </p:cNvPr>
          <p:cNvSpPr txBox="1"/>
          <p:nvPr/>
        </p:nvSpPr>
        <p:spPr>
          <a:xfrm>
            <a:off x="8984438" y="3661566"/>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سيرفس دايل </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1" name="ZoneTexte 99">
            <a:extLst>
              <a:ext uri="{FF2B5EF4-FFF2-40B4-BE49-F238E27FC236}">
                <a16:creationId xmlns:a16="http://schemas.microsoft.com/office/drawing/2014/main" id="{37F2E0FF-3F2F-477C-9BB3-8890B061C079}"/>
              </a:ext>
            </a:extLst>
          </p:cNvPr>
          <p:cNvSpPr txBox="1"/>
          <p:nvPr/>
        </p:nvSpPr>
        <p:spPr>
          <a:xfrm>
            <a:off x="8841223" y="5271082"/>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كنيكت </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3" name="ZoneTexte 99">
            <a:extLst>
              <a:ext uri="{FF2B5EF4-FFF2-40B4-BE49-F238E27FC236}">
                <a16:creationId xmlns:a16="http://schemas.microsoft.com/office/drawing/2014/main" id="{7C9D4722-2711-49FE-9D68-7D054EF2C065}"/>
              </a:ext>
            </a:extLst>
          </p:cNvPr>
          <p:cNvSpPr txBox="1"/>
          <p:nvPr/>
        </p:nvSpPr>
        <p:spPr>
          <a:xfrm>
            <a:off x="941428" y="2024494"/>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أجهزة التأشير </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4" name="ZoneTexte 99">
            <a:extLst>
              <a:ext uri="{FF2B5EF4-FFF2-40B4-BE49-F238E27FC236}">
                <a16:creationId xmlns:a16="http://schemas.microsoft.com/office/drawing/2014/main" id="{5DD54125-227D-4944-A039-C5C839CD8FD7}"/>
              </a:ext>
            </a:extLst>
          </p:cNvPr>
          <p:cNvSpPr txBox="1"/>
          <p:nvPr/>
        </p:nvSpPr>
        <p:spPr>
          <a:xfrm>
            <a:off x="798034" y="3663838"/>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نظارة الواقع المعزز </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5" name="ZoneTexte 99">
            <a:extLst>
              <a:ext uri="{FF2B5EF4-FFF2-40B4-BE49-F238E27FC236}">
                <a16:creationId xmlns:a16="http://schemas.microsoft.com/office/drawing/2014/main" id="{ACAE44BE-D2CA-4E70-94B8-03DA7E49C24D}"/>
              </a:ext>
            </a:extLst>
          </p:cNvPr>
          <p:cNvSpPr txBox="1"/>
          <p:nvPr/>
        </p:nvSpPr>
        <p:spPr>
          <a:xfrm>
            <a:off x="941427" y="5273354"/>
            <a:ext cx="2449655" cy="400110"/>
          </a:xfrm>
          <a:prstGeom prst="rect">
            <a:avLst/>
          </a:prstGeom>
          <a:noFill/>
        </p:spPr>
        <p:txBody>
          <a:bodyPr wrap="square" rtlCol="0">
            <a:spAutoFit/>
          </a:bodyPr>
          <a:lstStyle/>
          <a:p>
            <a:pPr algn="ctr" rtl="1"/>
            <a:r>
              <a:rPr lang="ar-SA" sz="2000" b="1" dirty="0">
                <a:solidFill>
                  <a:schemeClr val="tx1">
                    <a:lumMod val="75000"/>
                    <a:lumOff val="25000"/>
                  </a:schemeClr>
                </a:solidFill>
                <a:latin typeface="RB" panose="00000500000000000000" pitchFamily="2" charset="-78"/>
                <a:cs typeface="RB" panose="00000500000000000000" pitchFamily="2" charset="-78"/>
              </a:rPr>
              <a:t>الأقراص الضوئية</a:t>
            </a:r>
            <a:endParaRPr lang="ar-DZ" sz="28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pic>
        <p:nvPicPr>
          <p:cNvPr id="22" name="Picture 54">
            <a:extLst>
              <a:ext uri="{FF2B5EF4-FFF2-40B4-BE49-F238E27FC236}">
                <a16:creationId xmlns:a16="http://schemas.microsoft.com/office/drawing/2014/main" id="{3C45210A-2239-4BBB-9083-3E21551E97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375986208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25"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randombar(horizontal)">
                                      <p:cBhvr>
                                        <p:cTn id="31" dur="500"/>
                                        <p:tgtEl>
                                          <p:spTgt spid="3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randombar(horizontal)">
                                      <p:cBhvr>
                                        <p:cTn id="40" dur="500"/>
                                        <p:tgtEl>
                                          <p:spTgt spid="1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2000"/>
                            </p:stCondLst>
                            <p:childTnLst>
                              <p:par>
                                <p:cTn id="45" presetID="2" presetClass="entr" presetSubtype="2"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1+#ppt_w/2"/>
                                          </p:val>
                                        </p:tav>
                                        <p:tav tm="100000">
                                          <p:val>
                                            <p:strVal val="#ppt_x"/>
                                          </p:val>
                                        </p:tav>
                                      </p:tavLst>
                                    </p:anim>
                                    <p:anim calcmode="lin" valueType="num">
                                      <p:cBhvr additive="base">
                                        <p:cTn id="48" dur="500" fill="hold"/>
                                        <p:tgtEl>
                                          <p:spTgt spid="2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0-#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0-#ppt_w/2"/>
                                          </p:val>
                                        </p:tav>
                                        <p:tav tm="100000">
                                          <p:val>
                                            <p:strVal val="#ppt_x"/>
                                          </p:val>
                                        </p:tav>
                                      </p:tavLst>
                                    </p:anim>
                                    <p:anim calcmode="lin" valueType="num">
                                      <p:cBhvr additive="base">
                                        <p:cTn id="64" dur="500" fill="hold"/>
                                        <p:tgtEl>
                                          <p:spTgt spid="2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0-#ppt_w/2"/>
                                          </p:val>
                                        </p:tav>
                                        <p:tav tm="100000">
                                          <p:val>
                                            <p:strVal val="#ppt_x"/>
                                          </p:val>
                                        </p:tav>
                                      </p:tavLst>
                                    </p:anim>
                                    <p:anim calcmode="lin" valueType="num">
                                      <p:cBhvr additive="base">
                                        <p:cTn id="68"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33" grpId="0" animBg="1"/>
      <p:bldP spid="35" grpId="0" animBg="1"/>
      <p:bldP spid="14" grpId="0" animBg="1"/>
      <p:bldP spid="15" grpId="0" animBg="1"/>
      <p:bldP spid="16" grpId="0" animBg="1"/>
      <p:bldP spid="17" grpId="0" animBg="1"/>
      <p:bldP spid="18" grpId="0" animBg="1"/>
      <p:bldP spid="19" grpId="0"/>
      <p:bldP spid="21" grpId="0"/>
      <p:bldP spid="23" grpId="0"/>
      <p:bldP spid="24" grpId="0"/>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a:ln w="44450"/>
        </p:spPr>
        <p:style>
          <a:lnRef idx="1">
            <a:schemeClr val="accent2"/>
          </a:lnRef>
          <a:fillRef idx="0">
            <a:schemeClr val="accent2"/>
          </a:fillRef>
          <a:effectRef idx="0">
            <a:schemeClr val="accent2"/>
          </a:effectRef>
          <a:fontRef idx="minor">
            <a:schemeClr val="tx1"/>
          </a:fontRef>
        </p:style>
      </p:cxnSp>
      <p:sp>
        <p:nvSpPr>
          <p:cNvPr id="4" name="ZoneTexte 74">
            <a:extLst>
              <a:ext uri="{FF2B5EF4-FFF2-40B4-BE49-F238E27FC236}">
                <a16:creationId xmlns:a16="http://schemas.microsoft.com/office/drawing/2014/main" id="{87956C0C-6F0B-4D3E-A0BF-C037791BDFC4}"/>
              </a:ext>
            </a:extLst>
          </p:cNvPr>
          <p:cNvSpPr txBox="1"/>
          <p:nvPr/>
        </p:nvSpPr>
        <p:spPr>
          <a:xfrm>
            <a:off x="7110484" y="455468"/>
            <a:ext cx="4582752" cy="684803"/>
          </a:xfrm>
          <a:prstGeom prst="rect">
            <a:avLst/>
          </a:prstGeom>
          <a:noFill/>
        </p:spPr>
        <p:txBody>
          <a:bodyPr wrap="square" rtlCol="0">
            <a:spAutoFit/>
          </a:bodyPr>
          <a:lstStyle/>
          <a:p>
            <a:pPr algn="ctr" rtl="1">
              <a:lnSpc>
                <a:spcPts val="4000"/>
              </a:lnSpc>
              <a:spcAft>
                <a:spcPts val="800"/>
              </a:spcAft>
            </a:pPr>
            <a:r>
              <a:rPr lang="ar-DZ" sz="5400" b="1" dirty="0">
                <a:solidFill>
                  <a:schemeClr val="accent2"/>
                </a:solidFill>
                <a:latin typeface="RB" panose="00000500000000000000" pitchFamily="2" charset="-78"/>
                <a:ea typeface="Calibri" panose="020F0502020204030204" pitchFamily="34" charset="0"/>
                <a:cs typeface="RB" panose="00000500000000000000" pitchFamily="2" charset="-78"/>
              </a:rPr>
              <a:t>ماذا سنتعلم ؟</a:t>
            </a:r>
          </a:p>
        </p:txBody>
      </p:sp>
      <p:sp>
        <p:nvSpPr>
          <p:cNvPr id="9" name="Freeform: Shape 8">
            <a:extLst>
              <a:ext uri="{FF2B5EF4-FFF2-40B4-BE49-F238E27FC236}">
                <a16:creationId xmlns:a16="http://schemas.microsoft.com/office/drawing/2014/main" id="{69366CFA-9BC7-478D-AF28-F43145B0018E}"/>
              </a:ext>
            </a:extLst>
          </p:cNvPr>
          <p:cNvSpPr>
            <a:spLocks/>
          </p:cNvSpPr>
          <p:nvPr/>
        </p:nvSpPr>
        <p:spPr bwMode="auto">
          <a:xfrm flipH="1">
            <a:off x="-3730385" y="-6559"/>
            <a:ext cx="7112215" cy="5971567"/>
          </a:xfrm>
          <a:custGeom>
            <a:avLst/>
            <a:gdLst>
              <a:gd name="connsiteX0" fmla="*/ 1737289 w 7112215"/>
              <a:gd name="connsiteY0" fmla="*/ 0 h 5971567"/>
              <a:gd name="connsiteX1" fmla="*/ 7112215 w 7112215"/>
              <a:gd name="connsiteY1" fmla="*/ 0 h 5971567"/>
              <a:gd name="connsiteX2" fmla="*/ 7112215 w 7112215"/>
              <a:gd name="connsiteY2" fmla="*/ 5254688 h 5971567"/>
              <a:gd name="connsiteX3" fmla="*/ 7099028 w 7112215"/>
              <a:gd name="connsiteY3" fmla="*/ 5260212 h 5971567"/>
              <a:gd name="connsiteX4" fmla="*/ 3420707 w 7112215"/>
              <a:gd name="connsiteY4" fmla="*/ 5895132 h 5971567"/>
              <a:gd name="connsiteX5" fmla="*/ 951791 w 7112215"/>
              <a:gd name="connsiteY5" fmla="*/ 3552279 h 5971567"/>
              <a:gd name="connsiteX6" fmla="*/ 6444 w 7112215"/>
              <a:gd name="connsiteY6" fmla="*/ 1580798 h 5971567"/>
              <a:gd name="connsiteX7" fmla="*/ 809530 w 7112215"/>
              <a:gd name="connsiteY7" fmla="*/ 590473 h 5971567"/>
              <a:gd name="connsiteX8" fmla="*/ 1639595 w 7112215"/>
              <a:gd name="connsiteY8" fmla="*/ 62177 h 597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2215" h="5971567">
                <a:moveTo>
                  <a:pt x="1737289" y="0"/>
                </a:moveTo>
                <a:lnTo>
                  <a:pt x="7112215" y="0"/>
                </a:lnTo>
                <a:lnTo>
                  <a:pt x="7112215" y="5254688"/>
                </a:lnTo>
                <a:lnTo>
                  <a:pt x="7099028" y="5260212"/>
                </a:lnTo>
                <a:cubicBezTo>
                  <a:pt x="6440616" y="5529778"/>
                  <a:pt x="4380109" y="6196013"/>
                  <a:pt x="3420707" y="5895132"/>
                </a:cubicBezTo>
                <a:cubicBezTo>
                  <a:pt x="2397346" y="5574194"/>
                  <a:pt x="1401520" y="4152893"/>
                  <a:pt x="951791" y="3552279"/>
                </a:cubicBezTo>
                <a:cubicBezTo>
                  <a:pt x="502063" y="2951665"/>
                  <a:pt x="-66981" y="2195167"/>
                  <a:pt x="6444" y="1580798"/>
                </a:cubicBezTo>
                <a:cubicBezTo>
                  <a:pt x="84458" y="966429"/>
                  <a:pt x="809530" y="590473"/>
                  <a:pt x="809530" y="590473"/>
                </a:cubicBezTo>
                <a:cubicBezTo>
                  <a:pt x="809530" y="590473"/>
                  <a:pt x="809530" y="590473"/>
                  <a:pt x="1639595" y="62177"/>
                </a:cubicBezTo>
                <a:close/>
              </a:path>
            </a:pathLst>
          </a:custGeom>
          <a:solidFill>
            <a:srgbClr val="B84E5A">
              <a:alpha val="40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C5FE0D89-3C35-4EA5-B861-6782FCED3DEC}"/>
              </a:ext>
            </a:extLst>
          </p:cNvPr>
          <p:cNvSpPr>
            <a:spLocks/>
          </p:cNvSpPr>
          <p:nvPr/>
        </p:nvSpPr>
        <p:spPr bwMode="auto">
          <a:xfrm flipH="1">
            <a:off x="-3829444" y="-6559"/>
            <a:ext cx="7211274" cy="5748666"/>
          </a:xfrm>
          <a:custGeom>
            <a:avLst/>
            <a:gdLst>
              <a:gd name="connsiteX0" fmla="*/ 1387064 w 7211274"/>
              <a:gd name="connsiteY0" fmla="*/ 0 h 5748666"/>
              <a:gd name="connsiteX1" fmla="*/ 7211274 w 7211274"/>
              <a:gd name="connsiteY1" fmla="*/ 0 h 5748666"/>
              <a:gd name="connsiteX2" fmla="*/ 7211274 w 7211274"/>
              <a:gd name="connsiteY2" fmla="*/ 32023 h 5748666"/>
              <a:gd name="connsiteX3" fmla="*/ 7211274 w 7211274"/>
              <a:gd name="connsiteY3" fmla="*/ 4989090 h 5748666"/>
              <a:gd name="connsiteX4" fmla="*/ 3420708 w 7211274"/>
              <a:gd name="connsiteY4" fmla="*/ 5672231 h 5748666"/>
              <a:gd name="connsiteX5" fmla="*/ 951791 w 7211274"/>
              <a:gd name="connsiteY5" fmla="*/ 3329378 h 5748666"/>
              <a:gd name="connsiteX6" fmla="*/ 6444 w 7211274"/>
              <a:gd name="connsiteY6" fmla="*/ 1357897 h 5748666"/>
              <a:gd name="connsiteX7" fmla="*/ 809530 w 7211274"/>
              <a:gd name="connsiteY7" fmla="*/ 367572 h 5748666"/>
              <a:gd name="connsiteX8" fmla="*/ 1332253 w 7211274"/>
              <a:gd name="connsiteY8" fmla="*/ 34884 h 574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274" h="5748666">
                <a:moveTo>
                  <a:pt x="1387064" y="0"/>
                </a:moveTo>
                <a:lnTo>
                  <a:pt x="7211274" y="0"/>
                </a:lnTo>
                <a:lnTo>
                  <a:pt x="7211274" y="32023"/>
                </a:lnTo>
                <a:cubicBezTo>
                  <a:pt x="7211274" y="614508"/>
                  <a:pt x="7211274" y="1945903"/>
                  <a:pt x="7211274" y="4989090"/>
                </a:cubicBezTo>
                <a:cubicBezTo>
                  <a:pt x="6720244" y="5213747"/>
                  <a:pt x="4444068" y="5993170"/>
                  <a:pt x="3420708" y="5672231"/>
                </a:cubicBezTo>
                <a:cubicBezTo>
                  <a:pt x="2397346" y="5351293"/>
                  <a:pt x="1401520" y="3929992"/>
                  <a:pt x="951791" y="3329378"/>
                </a:cubicBezTo>
                <a:cubicBezTo>
                  <a:pt x="502063" y="2728764"/>
                  <a:pt x="-66981" y="1972266"/>
                  <a:pt x="6444" y="1357897"/>
                </a:cubicBezTo>
                <a:cubicBezTo>
                  <a:pt x="84458" y="743528"/>
                  <a:pt x="809530" y="367572"/>
                  <a:pt x="809530" y="367572"/>
                </a:cubicBezTo>
                <a:cubicBezTo>
                  <a:pt x="809530" y="367572"/>
                  <a:pt x="809530" y="367572"/>
                  <a:pt x="1332253" y="34884"/>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grpSp>
        <p:nvGrpSpPr>
          <p:cNvPr id="12" name="Group 11">
            <a:extLst>
              <a:ext uri="{FF2B5EF4-FFF2-40B4-BE49-F238E27FC236}">
                <a16:creationId xmlns:a16="http://schemas.microsoft.com/office/drawing/2014/main" id="{4C60C84F-E538-4602-96CB-0D5D7B6BD0C4}"/>
              </a:ext>
            </a:extLst>
          </p:cNvPr>
          <p:cNvGrpSpPr/>
          <p:nvPr/>
        </p:nvGrpSpPr>
        <p:grpSpPr>
          <a:xfrm>
            <a:off x="5922988" y="2285415"/>
            <a:ext cx="3982252" cy="746257"/>
            <a:chOff x="4028599" y="625479"/>
            <a:chExt cx="4781955" cy="746257"/>
          </a:xfrm>
          <a:solidFill>
            <a:srgbClr val="EB5467"/>
          </a:solidFill>
        </p:grpSpPr>
        <p:sp>
          <p:nvSpPr>
            <p:cNvPr id="13" name="Rectangle: Top Corners Snipped 6">
              <a:extLst>
                <a:ext uri="{FF2B5EF4-FFF2-40B4-BE49-F238E27FC236}">
                  <a16:creationId xmlns:a16="http://schemas.microsoft.com/office/drawing/2014/main" id="{4B40EC26-4069-4D7C-8333-AD4C3EE7F145}"/>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400" b="1" dirty="0">
                <a:solidFill>
                  <a:schemeClr val="bg1"/>
                </a:solidFill>
                <a:latin typeface="RB" panose="00000500000000000000" pitchFamily="2" charset="-78"/>
                <a:cs typeface="RB" panose="00000500000000000000" pitchFamily="2" charset="-78"/>
              </a:endParaRPr>
            </a:p>
          </p:txBody>
        </p:sp>
        <p:sp>
          <p:nvSpPr>
            <p:cNvPr id="15" name="TextBox 14">
              <a:extLst>
                <a:ext uri="{FF2B5EF4-FFF2-40B4-BE49-F238E27FC236}">
                  <a16:creationId xmlns:a16="http://schemas.microsoft.com/office/drawing/2014/main" id="{23F9E6BD-7785-40B5-895F-4F02EF7D91E0}"/>
                </a:ext>
              </a:extLst>
            </p:cNvPr>
            <p:cNvSpPr txBox="1"/>
            <p:nvPr/>
          </p:nvSpPr>
          <p:spPr>
            <a:xfrm>
              <a:off x="4028599" y="810096"/>
              <a:ext cx="4781955" cy="452432"/>
            </a:xfrm>
            <a:prstGeom prst="rect">
              <a:avLst/>
            </a:prstGeom>
            <a:grpFill/>
          </p:spPr>
          <p:txBody>
            <a:bodyPr wrap="square" lIns="0" tIns="0" rIns="0" bIns="0" rtlCol="0">
              <a:spAutoFit/>
            </a:bodyPr>
            <a:lstStyle/>
            <a:p>
              <a:pPr algn="ctr" fontAlgn="base">
                <a:lnSpc>
                  <a:spcPct val="130000"/>
                </a:lnSpc>
                <a:spcBef>
                  <a:spcPts val="1000"/>
                </a:spcBef>
              </a:pPr>
              <a:r>
                <a:rPr lang="ar-SA" sz="2400" b="1" dirty="0">
                  <a:solidFill>
                    <a:schemeClr val="bg1"/>
                  </a:solidFill>
                  <a:effectLst/>
                  <a:latin typeface="RB" panose="00000500000000000000" pitchFamily="2" charset="-78"/>
                  <a:ea typeface="Calibri" panose="020F0502020204030204" pitchFamily="34" charset="0"/>
                  <a:cs typeface="RB" panose="00000500000000000000" pitchFamily="2" charset="-78"/>
                </a:rPr>
                <a:t>أجهزة الإدخال.</a:t>
              </a:r>
              <a:endParaRPr lang="en-US" sz="2400" b="1" dirty="0">
                <a:solidFill>
                  <a:schemeClr val="bg1"/>
                </a:solidFill>
                <a:latin typeface="RB" panose="00000500000000000000" pitchFamily="2" charset="-78"/>
                <a:cs typeface="RB" panose="00000500000000000000" pitchFamily="2" charset="-78"/>
              </a:endParaRPr>
            </a:p>
          </p:txBody>
        </p:sp>
      </p:grpSp>
      <p:grpSp>
        <p:nvGrpSpPr>
          <p:cNvPr id="18" name="Group 17">
            <a:extLst>
              <a:ext uri="{FF2B5EF4-FFF2-40B4-BE49-F238E27FC236}">
                <a16:creationId xmlns:a16="http://schemas.microsoft.com/office/drawing/2014/main" id="{10390C62-FEF8-468B-BE59-21A2FB43C73D}"/>
              </a:ext>
            </a:extLst>
          </p:cNvPr>
          <p:cNvGrpSpPr/>
          <p:nvPr/>
        </p:nvGrpSpPr>
        <p:grpSpPr>
          <a:xfrm>
            <a:off x="5922988" y="3355055"/>
            <a:ext cx="3982252" cy="746257"/>
            <a:chOff x="4028599" y="625479"/>
            <a:chExt cx="4781955" cy="746257"/>
          </a:xfrm>
          <a:solidFill>
            <a:srgbClr val="EB5467"/>
          </a:solidFill>
        </p:grpSpPr>
        <p:sp>
          <p:nvSpPr>
            <p:cNvPr id="19" name="Rectangle: Top Corners Snipped 6">
              <a:extLst>
                <a:ext uri="{FF2B5EF4-FFF2-40B4-BE49-F238E27FC236}">
                  <a16:creationId xmlns:a16="http://schemas.microsoft.com/office/drawing/2014/main" id="{E8DFC965-DF0A-4135-8D63-46BD9CE9B66A}"/>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400" b="1" dirty="0">
                <a:solidFill>
                  <a:schemeClr val="bg1"/>
                </a:solidFill>
                <a:latin typeface="RB" panose="00000500000000000000" pitchFamily="2" charset="-78"/>
                <a:cs typeface="RB" panose="00000500000000000000" pitchFamily="2" charset="-78"/>
              </a:endParaRPr>
            </a:p>
          </p:txBody>
        </p:sp>
        <p:sp>
          <p:nvSpPr>
            <p:cNvPr id="20" name="TextBox 19">
              <a:extLst>
                <a:ext uri="{FF2B5EF4-FFF2-40B4-BE49-F238E27FC236}">
                  <a16:creationId xmlns:a16="http://schemas.microsoft.com/office/drawing/2014/main" id="{87FE7260-B109-4165-9C68-DB74F1AB1C57}"/>
                </a:ext>
              </a:extLst>
            </p:cNvPr>
            <p:cNvSpPr txBox="1"/>
            <p:nvPr/>
          </p:nvSpPr>
          <p:spPr>
            <a:xfrm>
              <a:off x="4028599" y="810096"/>
              <a:ext cx="4781955" cy="452432"/>
            </a:xfrm>
            <a:prstGeom prst="rect">
              <a:avLst/>
            </a:prstGeom>
            <a:grpFill/>
          </p:spPr>
          <p:txBody>
            <a:bodyPr wrap="square" lIns="0" tIns="0" rIns="0" bIns="0" rtlCol="0">
              <a:spAutoFit/>
            </a:bodyPr>
            <a:lstStyle/>
            <a:p>
              <a:pPr algn="ctr" fontAlgn="base">
                <a:lnSpc>
                  <a:spcPct val="130000"/>
                </a:lnSpc>
                <a:spcBef>
                  <a:spcPts val="1000"/>
                </a:spcBef>
              </a:pPr>
              <a:r>
                <a:rPr lang="ar-SA" sz="2400" b="1" dirty="0">
                  <a:solidFill>
                    <a:schemeClr val="bg1"/>
                  </a:solidFill>
                  <a:effectLst/>
                  <a:latin typeface="RB" panose="00000500000000000000" pitchFamily="2" charset="-78"/>
                  <a:ea typeface="Calibri" panose="020F0502020204030204" pitchFamily="34" charset="0"/>
                  <a:cs typeface="RB" panose="00000500000000000000" pitchFamily="2" charset="-78"/>
                </a:rPr>
                <a:t>أجهزة الإخراج.</a:t>
              </a:r>
              <a:endParaRPr lang="en-US" sz="2400" b="1" dirty="0">
                <a:solidFill>
                  <a:schemeClr val="bg1"/>
                </a:solidFill>
                <a:latin typeface="RB" panose="00000500000000000000" pitchFamily="2" charset="-78"/>
                <a:cs typeface="RB" panose="00000500000000000000" pitchFamily="2" charset="-78"/>
              </a:endParaRPr>
            </a:p>
          </p:txBody>
        </p:sp>
      </p:grpSp>
      <p:grpSp>
        <p:nvGrpSpPr>
          <p:cNvPr id="21" name="Group 20">
            <a:extLst>
              <a:ext uri="{FF2B5EF4-FFF2-40B4-BE49-F238E27FC236}">
                <a16:creationId xmlns:a16="http://schemas.microsoft.com/office/drawing/2014/main" id="{5F64021A-8ACD-4297-92A9-755C0B1084B3}"/>
              </a:ext>
            </a:extLst>
          </p:cNvPr>
          <p:cNvGrpSpPr/>
          <p:nvPr/>
        </p:nvGrpSpPr>
        <p:grpSpPr>
          <a:xfrm>
            <a:off x="5922988" y="4424695"/>
            <a:ext cx="3982252" cy="746257"/>
            <a:chOff x="4028599" y="625479"/>
            <a:chExt cx="4781955" cy="746257"/>
          </a:xfrm>
          <a:solidFill>
            <a:srgbClr val="EB5467"/>
          </a:solidFill>
        </p:grpSpPr>
        <p:sp>
          <p:nvSpPr>
            <p:cNvPr id="22" name="Rectangle: Top Corners Snipped 6">
              <a:extLst>
                <a:ext uri="{FF2B5EF4-FFF2-40B4-BE49-F238E27FC236}">
                  <a16:creationId xmlns:a16="http://schemas.microsoft.com/office/drawing/2014/main" id="{5B1C2F75-43B1-45B8-87BE-A536AC673900}"/>
                </a:ext>
              </a:extLst>
            </p:cNvPr>
            <p:cNvSpPr/>
            <p:nvPr/>
          </p:nvSpPr>
          <p:spPr>
            <a:xfrm rot="10800000">
              <a:off x="4028599" y="625479"/>
              <a:ext cx="4781954" cy="746257"/>
            </a:xfrm>
            <a:prstGeom prst="snip2DiagRect">
              <a:avLst>
                <a:gd name="adj1" fmla="val 0"/>
                <a:gd name="adj2" fmla="val 45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2400" b="1" dirty="0">
                <a:solidFill>
                  <a:schemeClr val="bg1"/>
                </a:solidFill>
                <a:latin typeface="RB" panose="00000500000000000000" pitchFamily="2" charset="-78"/>
                <a:cs typeface="RB" panose="00000500000000000000" pitchFamily="2" charset="-78"/>
              </a:endParaRPr>
            </a:p>
          </p:txBody>
        </p:sp>
        <p:sp>
          <p:nvSpPr>
            <p:cNvPr id="23" name="TextBox 22">
              <a:extLst>
                <a:ext uri="{FF2B5EF4-FFF2-40B4-BE49-F238E27FC236}">
                  <a16:creationId xmlns:a16="http://schemas.microsoft.com/office/drawing/2014/main" id="{6E1EA9BE-B58D-4330-8487-C985EC0D83CA}"/>
                </a:ext>
              </a:extLst>
            </p:cNvPr>
            <p:cNvSpPr txBox="1"/>
            <p:nvPr/>
          </p:nvSpPr>
          <p:spPr>
            <a:xfrm>
              <a:off x="4028599" y="810096"/>
              <a:ext cx="4781955" cy="452432"/>
            </a:xfrm>
            <a:prstGeom prst="rect">
              <a:avLst/>
            </a:prstGeom>
            <a:grpFill/>
          </p:spPr>
          <p:txBody>
            <a:bodyPr wrap="square" lIns="0" tIns="0" rIns="0" bIns="0" rtlCol="0">
              <a:spAutoFit/>
            </a:bodyPr>
            <a:lstStyle/>
            <a:p>
              <a:pPr algn="ctr" fontAlgn="base">
                <a:lnSpc>
                  <a:spcPct val="130000"/>
                </a:lnSpc>
                <a:spcBef>
                  <a:spcPts val="1000"/>
                </a:spcBef>
              </a:pPr>
              <a:r>
                <a:rPr lang="ar-SA" sz="2400" b="1" dirty="0">
                  <a:solidFill>
                    <a:schemeClr val="bg1"/>
                  </a:solidFill>
                  <a:effectLst/>
                  <a:latin typeface="RB" panose="00000500000000000000" pitchFamily="2" charset="-78"/>
                  <a:ea typeface="Calibri" panose="020F0502020204030204" pitchFamily="34" charset="0"/>
                  <a:cs typeface="RB" panose="00000500000000000000" pitchFamily="2" charset="-78"/>
                </a:rPr>
                <a:t>أجهزة التخزين.</a:t>
              </a:r>
              <a:endParaRPr lang="en-US" sz="2400" b="1" dirty="0">
                <a:solidFill>
                  <a:schemeClr val="bg1"/>
                </a:solidFill>
                <a:latin typeface="RB" panose="00000500000000000000" pitchFamily="2" charset="-78"/>
                <a:cs typeface="RB" panose="00000500000000000000" pitchFamily="2" charset="-78"/>
              </a:endParaRPr>
            </a:p>
          </p:txBody>
        </p:sp>
      </p:grpSp>
      <p:pic>
        <p:nvPicPr>
          <p:cNvPr id="16" name="Picture 54">
            <a:extLst>
              <a:ext uri="{FF2B5EF4-FFF2-40B4-BE49-F238E27FC236}">
                <a16:creationId xmlns:a16="http://schemas.microsoft.com/office/drawing/2014/main" id="{1A086B1F-7043-4A4F-9495-FDB5174BED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151" y="181668"/>
            <a:ext cx="1093297" cy="830582"/>
          </a:xfrm>
          <a:prstGeom prst="rect">
            <a:avLst/>
          </a:prstGeom>
        </p:spPr>
      </p:pic>
    </p:spTree>
    <p:extLst>
      <p:ext uri="{BB962C8B-B14F-4D97-AF65-F5344CB8AC3E}">
        <p14:creationId xmlns:p14="http://schemas.microsoft.com/office/powerpoint/2010/main" val="184930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9834960" y="2586038"/>
            <a:ext cx="2356644" cy="4271963"/>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1" name="Freeform 6"/>
          <p:cNvSpPr>
            <a:spLocks/>
          </p:cNvSpPr>
          <p:nvPr/>
        </p:nvSpPr>
        <p:spPr bwMode="auto">
          <a:xfrm>
            <a:off x="397" y="0"/>
            <a:ext cx="2356644" cy="46228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45720" tIns="22860" rIns="45720" bIns="22860" numCol="1" anchor="t" anchorCtr="0" compatLnSpc="1">
            <a:prstTxWarp prst="textNoShape">
              <a:avLst/>
            </a:prstTxWarp>
          </a:bodyPr>
          <a:lstStyle/>
          <a:p>
            <a:endParaRPr lang="ru-RU" sz="900" dirty="0"/>
          </a:p>
        </p:txBody>
      </p:sp>
      <p:sp>
        <p:nvSpPr>
          <p:cNvPr id="15" name="مربع نص 3">
            <a:extLst>
              <a:ext uri="{FF2B5EF4-FFF2-40B4-BE49-F238E27FC236}">
                <a16:creationId xmlns:a16="http://schemas.microsoft.com/office/drawing/2014/main" id="{EF4C5898-59EB-4A81-AEDC-D20240994E19}"/>
              </a:ext>
            </a:extLst>
          </p:cNvPr>
          <p:cNvSpPr txBox="1"/>
          <p:nvPr/>
        </p:nvSpPr>
        <p:spPr>
          <a:xfrm>
            <a:off x="4003666" y="374532"/>
            <a:ext cx="4184668" cy="769441"/>
          </a:xfrm>
          <a:prstGeom prst="rect">
            <a:avLst/>
          </a:prstGeom>
          <a:noFill/>
        </p:spPr>
        <p:txBody>
          <a:bodyPr wrap="square" rtlCol="1">
            <a:spAutoFit/>
          </a:bodyPr>
          <a:lstStyle/>
          <a:p>
            <a:pPr algn="ctr" rtl="1"/>
            <a:r>
              <a:rPr lang="ar-DZ" sz="44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مختصر الدرس</a:t>
            </a:r>
            <a:endParaRPr lang="ar-DZ" sz="4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1726584" y="1421877"/>
            <a:ext cx="8651816" cy="5061591"/>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ED7D31">
              <a:alpha val="48000"/>
            </a:srgbClr>
          </a:solidFill>
          <a:ln>
            <a:noFill/>
          </a:ln>
        </p:spPr>
        <p:txBody>
          <a:bodyPr vert="horz" wrap="square" lIns="45720" tIns="22860" rIns="45720" bIns="22860" numCol="1" anchor="t" anchorCtr="0" compatLnSpc="1">
            <a:prstTxWarp prst="textNoShape">
              <a:avLst/>
            </a:prstTxWarp>
          </a:bodyPr>
          <a:lstStyle/>
          <a:p>
            <a:endParaRPr lang="ru-RU" sz="900"/>
          </a:p>
        </p:txBody>
      </p:sp>
      <p:pic>
        <p:nvPicPr>
          <p:cNvPr id="7" name="Picture 6">
            <a:hlinkClick r:id="rId4"/>
            <a:extLst>
              <a:ext uri="{FF2B5EF4-FFF2-40B4-BE49-F238E27FC236}">
                <a16:creationId xmlns:a16="http://schemas.microsoft.com/office/drawing/2014/main" id="{D4A6025E-B276-49D6-84C9-BC87EEF9E0C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09752" y="5414025"/>
            <a:ext cx="1261303" cy="1261303"/>
          </a:xfrm>
          <a:prstGeom prst="ellipse">
            <a:avLst/>
          </a:prstGeom>
        </p:spPr>
      </p:pic>
      <p:pic>
        <p:nvPicPr>
          <p:cNvPr id="3" name="Online Media 2" title="2">
            <a:hlinkClick r:id="" action="ppaction://media"/>
            <a:extLst>
              <a:ext uri="{FF2B5EF4-FFF2-40B4-BE49-F238E27FC236}">
                <a16:creationId xmlns:a16="http://schemas.microsoft.com/office/drawing/2014/main" id="{1303FEC8-A46B-4355-8CE2-02B13B5578A1}"/>
              </a:ext>
            </a:extLst>
          </p:cNvPr>
          <p:cNvPicPr>
            <a:picLocks noRot="1" noChangeAspect="1"/>
          </p:cNvPicPr>
          <p:nvPr>
            <a:videoFile r:link="rId1"/>
          </p:nvPr>
        </p:nvPicPr>
        <p:blipFill>
          <a:blip r:embed="rId6"/>
          <a:stretch>
            <a:fillRect/>
          </a:stretch>
        </p:blipFill>
        <p:spPr>
          <a:xfrm>
            <a:off x="2196770" y="1753507"/>
            <a:ext cx="7814273" cy="44150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0819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3"/>
                </p:tgtEl>
              </p:cMediaNode>
            </p:video>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childTnLst>
        </p:cTn>
      </p:par>
    </p:tnLst>
    <p:bldLst>
      <p:bldP spid="10" grpId="0" animBg="1"/>
      <p:bldP spid="11" grpId="0" animBg="1"/>
      <p:bldP spid="15" grpId="0"/>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92B739A4-B300-41FB-97FA-EABEAA1C0C8D}"/>
              </a:ext>
            </a:extLst>
          </p:cNvPr>
          <p:cNvSpPr/>
          <p:nvPr/>
        </p:nvSpPr>
        <p:spPr>
          <a:xfrm>
            <a:off x="0" y="-6062"/>
            <a:ext cx="12192000" cy="6858000"/>
          </a:xfrm>
          <a:prstGeom prst="rect">
            <a:avLst/>
          </a:prstGeom>
          <a:gradFill>
            <a:gsLst>
              <a:gs pos="0">
                <a:srgbClr val="EB003A"/>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endParaRPr lang="en-US" dirty="0"/>
          </a:p>
        </p:txBody>
      </p:sp>
      <p:sp>
        <p:nvSpPr>
          <p:cNvPr id="2" name="Rectangle 1">
            <a:extLst>
              <a:ext uri="{FF2B5EF4-FFF2-40B4-BE49-F238E27FC236}">
                <a16:creationId xmlns:a16="http://schemas.microsoft.com/office/drawing/2014/main" id="{7404EF51-29A9-484F-833D-6171F013D22B}"/>
              </a:ext>
            </a:extLst>
          </p:cNvPr>
          <p:cNvSpPr/>
          <p:nvPr/>
        </p:nvSpPr>
        <p:spPr>
          <a:xfrm rot="3848549" flipH="1">
            <a:off x="9028739" y="-733377"/>
            <a:ext cx="5452977" cy="6858000"/>
          </a:xfrm>
          <a:prstGeom prst="rect">
            <a:avLst/>
          </a:prstGeom>
          <a:ln>
            <a:noFill/>
          </a:ln>
          <a:effectLst>
            <a:outerShdw blurRad="50800" dist="38100" dir="5400000" sx="101000" sy="101000" algn="t"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F7E40272-18A0-41D1-959A-81FA3D5EB142}"/>
              </a:ext>
            </a:extLst>
          </p:cNvPr>
          <p:cNvSpPr/>
          <p:nvPr/>
        </p:nvSpPr>
        <p:spPr>
          <a:xfrm rot="4276677" flipH="1">
            <a:off x="9343742" y="-951657"/>
            <a:ext cx="5452977" cy="6858000"/>
          </a:xfrm>
          <a:prstGeom prst="rect">
            <a:avLst/>
          </a:prstGeom>
          <a:ln>
            <a:noFill/>
          </a:ln>
          <a:effectLst>
            <a:outerShdw blurRad="50800" dist="38100" dir="5400000" sx="101000" sy="101000" algn="t"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F423EFB5-D459-492C-8972-952D22139719}"/>
              </a:ext>
            </a:extLst>
          </p:cNvPr>
          <p:cNvSpPr/>
          <p:nvPr/>
        </p:nvSpPr>
        <p:spPr>
          <a:xfrm rot="4632261" flipH="1">
            <a:off x="9701395" y="-1163621"/>
            <a:ext cx="5452977" cy="6858000"/>
          </a:xfrm>
          <a:prstGeom prst="rect">
            <a:avLst/>
          </a:prstGeom>
          <a:solidFill>
            <a:schemeClr val="bg2">
              <a:lumMod val="90000"/>
            </a:schemeClr>
          </a:solidFill>
          <a:ln>
            <a:noFill/>
          </a:ln>
          <a:effectLst>
            <a:outerShdw blurRad="50800" dist="38100" dir="5400000" sx="101000" sy="101000" algn="t"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10753CB3-8ADE-4200-85C4-7B4C69269E13}"/>
              </a:ext>
            </a:extLst>
          </p:cNvPr>
          <p:cNvSpPr/>
          <p:nvPr/>
        </p:nvSpPr>
        <p:spPr>
          <a:xfrm rot="5221125" flipH="1">
            <a:off x="10229049" y="-1149330"/>
            <a:ext cx="5452977" cy="6858000"/>
          </a:xfrm>
          <a:prstGeom prst="rect">
            <a:avLst/>
          </a:prstGeom>
          <a:solidFill>
            <a:schemeClr val="accent2"/>
          </a:solidFill>
          <a:ln>
            <a:noFill/>
          </a:ln>
          <a:effectLst>
            <a:outerShdw blurRad="50800" dist="38100" dir="5400000" sx="101000" sy="101000" algn="t"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4" name="ZoneTexte 73">
            <a:extLst>
              <a:ext uri="{FF2B5EF4-FFF2-40B4-BE49-F238E27FC236}">
                <a16:creationId xmlns:a16="http://schemas.microsoft.com/office/drawing/2014/main" id="{7517EA81-A5E2-D5C4-EF99-4852D6254F36}"/>
              </a:ext>
            </a:extLst>
          </p:cNvPr>
          <p:cNvSpPr txBox="1"/>
          <p:nvPr/>
        </p:nvSpPr>
        <p:spPr>
          <a:xfrm>
            <a:off x="9635319" y="2487646"/>
            <a:ext cx="2123481" cy="1672253"/>
          </a:xfrm>
          <a:prstGeom prst="rect">
            <a:avLst/>
          </a:prstGeom>
          <a:noFill/>
        </p:spPr>
        <p:txBody>
          <a:bodyPr wrap="square">
            <a:spAutoFit/>
          </a:bodyPr>
          <a:lstStyle/>
          <a:p>
            <a:pPr marL="0" marR="0" algn="ctr" rtl="1">
              <a:spcBef>
                <a:spcPts val="0"/>
              </a:spcBef>
              <a:spcAft>
                <a:spcPts val="800"/>
              </a:spcAft>
            </a:pPr>
            <a:r>
              <a:rPr lang="ar-SA" sz="4800" b="1" dirty="0">
                <a:solidFill>
                  <a:schemeClr val="bg1">
                    <a:lumMod val="95000"/>
                  </a:schemeClr>
                </a:solidFill>
                <a:latin typeface="RB" panose="00000500000000000000" pitchFamily="2" charset="-78"/>
                <a:cs typeface="RB" panose="00000500000000000000" pitchFamily="2" charset="-78"/>
              </a:rPr>
              <a:t>ورقة</a:t>
            </a:r>
            <a:endParaRPr lang="ar-DZ" sz="4800" b="1" dirty="0">
              <a:solidFill>
                <a:schemeClr val="bg1">
                  <a:lumMod val="95000"/>
                </a:schemeClr>
              </a:solidFill>
              <a:latin typeface="RB" panose="00000500000000000000" pitchFamily="2" charset="-78"/>
              <a:cs typeface="RB" panose="00000500000000000000" pitchFamily="2" charset="-78"/>
            </a:endParaRPr>
          </a:p>
          <a:p>
            <a:pPr marL="0" marR="0" algn="ctr" rtl="1">
              <a:spcBef>
                <a:spcPts val="0"/>
              </a:spcBef>
              <a:spcAft>
                <a:spcPts val="800"/>
              </a:spcAft>
            </a:pPr>
            <a:r>
              <a:rPr lang="ar-SA" sz="4800" b="1" dirty="0">
                <a:solidFill>
                  <a:schemeClr val="bg1">
                    <a:lumMod val="95000"/>
                  </a:schemeClr>
                </a:solidFill>
                <a:latin typeface="RB" panose="00000500000000000000" pitchFamily="2" charset="-78"/>
                <a:cs typeface="RB" panose="00000500000000000000" pitchFamily="2" charset="-78"/>
              </a:rPr>
              <a:t>العمل</a:t>
            </a:r>
          </a:p>
        </p:txBody>
      </p:sp>
      <p:pic>
        <p:nvPicPr>
          <p:cNvPr id="75" name="Image 74">
            <a:extLst>
              <a:ext uri="{FF2B5EF4-FFF2-40B4-BE49-F238E27FC236}">
                <a16:creationId xmlns:a16="http://schemas.microsoft.com/office/drawing/2014/main" id="{196096A3-83E3-1DB5-9F24-97550D4C485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11819" y="1584289"/>
            <a:ext cx="553314" cy="553314"/>
          </a:xfrm>
          <a:prstGeom prst="rect">
            <a:avLst/>
          </a:prstGeom>
        </p:spPr>
      </p:pic>
      <p:pic>
        <p:nvPicPr>
          <p:cNvPr id="11" name="Picture 54">
            <a:extLst>
              <a:ext uri="{FF2B5EF4-FFF2-40B4-BE49-F238E27FC236}">
                <a16:creationId xmlns:a16="http://schemas.microsoft.com/office/drawing/2014/main" id="{85504BAD-0B58-4C03-B68E-2B9CDA5F32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150410" y="545329"/>
            <a:ext cx="1093297" cy="830582"/>
          </a:xfrm>
          <a:prstGeom prst="rect">
            <a:avLst/>
          </a:prstGeom>
        </p:spPr>
      </p:pic>
      <p:pic>
        <p:nvPicPr>
          <p:cNvPr id="12" name="Picture 11">
            <a:extLst>
              <a:ext uri="{FF2B5EF4-FFF2-40B4-BE49-F238E27FC236}">
                <a16:creationId xmlns:a16="http://schemas.microsoft.com/office/drawing/2014/main" id="{B532768A-8129-484F-B650-B301DAF426A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8559" y="-69201"/>
            <a:ext cx="7717535" cy="7210877"/>
          </a:xfrm>
          <a:prstGeom prst="rect">
            <a:avLst/>
          </a:prstGeom>
        </p:spPr>
      </p:pic>
    </p:spTree>
    <p:extLst>
      <p:ext uri="{BB962C8B-B14F-4D97-AF65-F5344CB8AC3E}">
        <p14:creationId xmlns:p14="http://schemas.microsoft.com/office/powerpoint/2010/main" val="20948317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617414" y="2361356"/>
            <a:ext cx="6270112" cy="34299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659398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53130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26720" y="1498242"/>
            <a:ext cx="576080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5739619" y="2419484"/>
            <a:ext cx="6016860" cy="3370153"/>
          </a:xfrm>
          <a:prstGeom prst="rect">
            <a:avLst/>
          </a:prstGeom>
          <a:noFill/>
        </p:spPr>
        <p:txBody>
          <a:bodyPr wrap="square" rtlCol="0">
            <a:spAutoFit/>
          </a:bodyPr>
          <a:lstStyle/>
          <a:p>
            <a:pPr algn="justLow" rtl="1">
              <a:lnSpc>
                <a:spcPct val="150000"/>
              </a:lnSpc>
            </a:pP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أجهزة طرفية متصلة بجهاز الحاسب ولكنها ليست جزءًا منه. وبعبارة أخرى، فإنها تزيد من إمكانات الحاسب، لكنها ليست ضرورية لتشغيله. تنقسم هذه الأجهزة إلى أربع فئات: أجهزة الإدخال، وأجهزة الإخراج، وأجهزة الإدخال/ الإخراج،</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DZ"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وأجهزة التخزين.</a:t>
            </a:r>
          </a:p>
        </p:txBody>
      </p:sp>
      <p:sp>
        <p:nvSpPr>
          <p:cNvPr id="54" name="image here">
            <a:extLst>
              <a:ext uri="{FF2B5EF4-FFF2-40B4-BE49-F238E27FC236}">
                <a16:creationId xmlns:a16="http://schemas.microsoft.com/office/drawing/2014/main" id="{329C6E33-1560-C36B-0CAD-694E722C0B79}"/>
              </a:ext>
            </a:extLst>
          </p:cNvPr>
          <p:cNvSpPr/>
          <p:nvPr/>
        </p:nvSpPr>
        <p:spPr>
          <a:xfrm>
            <a:off x="435522" y="2154676"/>
            <a:ext cx="4674723" cy="3269962"/>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190451386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303410" y="2628503"/>
            <a:ext cx="7604233" cy="32445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56225" y="2008852"/>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أجهزة الإدخال</a:t>
            </a:r>
            <a:r>
              <a:rPr lang="ar-DZ" sz="2800" b="1" dirty="0">
                <a:solidFill>
                  <a:schemeClr val="accent2">
                    <a:lumMod val="75000"/>
                  </a:schemeClr>
                </a:solidFill>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4321360" y="2688386"/>
            <a:ext cx="7455235" cy="830997"/>
          </a:xfrm>
          <a:prstGeom prst="rect">
            <a:avLst/>
          </a:prstGeom>
          <a:noFill/>
        </p:spPr>
        <p:txBody>
          <a:bodyPr wrap="square" rtlCol="0">
            <a:spAutoFit/>
          </a:bodyPr>
          <a:lstStyle/>
          <a:p>
            <a:pPr algn="justLow" rtl="1"/>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01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لوحة المفاتيح</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وهي من أهم أجهزة الإدخال التي يمكن للمستخدم من خلالها إدخال النصوص وإعطاء الأوامر للحاسب.</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23388" y="2318698"/>
            <a:ext cx="3430886" cy="1993902"/>
          </a:xfrm>
          <a:prstGeom prst="roundRect">
            <a:avLst>
              <a:gd name="adj" fmla="val 11905"/>
            </a:avLst>
          </a:prstGeom>
          <a:blipFill>
            <a:blip r:embed="rId7">
              <a:extLst>
                <a:ext uri="{28A0092B-C50C-407E-A947-70E740481C1C}">
                  <a14:useLocalDpi xmlns:a14="http://schemas.microsoft.com/office/drawing/2010/main"/>
                </a:ext>
              </a:extLst>
            </a:blip>
            <a:stretch>
              <a:fillRect t="-17234" b="-114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303410" y="3610478"/>
            <a:ext cx="7455235" cy="2262158"/>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02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الفأرة</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هي جهاز يستخدم للإشارة إلى العناصر الموجودة على الشاشة وتنفيذ الأوامر من خلال الضغط على أزرارها. تحتوي الفأرة القياسية على زرين رئيسين للتحكم، ولكن أجهزة الفأرة الحديثة تتضمن أزرارًا إضافية لتنفيذ الأوامر بشكلٍ أسرع.</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212715" y="2228726"/>
            <a:ext cx="4090695" cy="2287687"/>
          </a:xfrm>
          <a:prstGeom prst="roundRect">
            <a:avLst>
              <a:gd name="adj" fmla="val 11905"/>
            </a:avLst>
          </a:prstGeom>
          <a:blipFill>
            <a:blip r:embed="rId8">
              <a:extLst>
                <a:ext uri="{28A0092B-C50C-407E-A947-70E740481C1C}">
                  <a14:useLocalDpi xmlns:a14="http://schemas.microsoft.com/office/drawing/2010/main"/>
                </a:ext>
              </a:extLst>
            </a:blip>
            <a:stretch>
              <a:fillRect l="-11708" t="-20346" r="-15000" b="-198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B4605C4C-ED5D-48B2-9E55-C4165B61BB90}"/>
              </a:ext>
            </a:extLst>
          </p:cNvPr>
          <p:cNvSpPr txBox="1"/>
          <p:nvPr/>
        </p:nvSpPr>
        <p:spPr>
          <a:xfrm>
            <a:off x="5935776" y="1315362"/>
            <a:ext cx="5951749"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397998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706569"/>
            <a:ext cx="8617985" cy="31869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60645" y="2146821"/>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3537333" y="2694428"/>
            <a:ext cx="8315323" cy="2262158"/>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03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لوح الألعاب</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هو وحدة تحكم خاصة بالألعاب تمكنك من إعطاء الأوامر والتنقل داخل الشاشة. إذا مارست ألعاب الفيديو فلا بدأنك تعرف هذه الأداة جيدًا. يحتوي هذا اللوح على لوحة أو عصا للتحكم بالإضافة لبعض الأزرار.</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3804618" y="4930145"/>
            <a:ext cx="8048038" cy="830997"/>
          </a:xfrm>
          <a:prstGeom prst="rect">
            <a:avLst/>
          </a:prstGeom>
          <a:noFill/>
        </p:spPr>
        <p:txBody>
          <a:bodyPr wrap="square" rtlCol="0">
            <a:spAutoFit/>
          </a:bodyPr>
          <a:lstStyle/>
          <a:p>
            <a:pPr algn="justLow" rtl="1"/>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04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الميكروفون</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يساعد على تسجيل صوتك وحفظه بشكل رقمي، ويمكن إجراء تغييرات من خلاله باستخدام برامج تحرير الصوت.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73440" y="1245189"/>
            <a:ext cx="3610773" cy="3093891"/>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104044" y="1331783"/>
            <a:ext cx="3380160" cy="2910424"/>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2">
            <a:extLst>
              <a:ext uri="{FF2B5EF4-FFF2-40B4-BE49-F238E27FC236}">
                <a16:creationId xmlns:a16="http://schemas.microsoft.com/office/drawing/2014/main" id="{303608C5-0BC4-4603-BFF4-68991D0BEB34}"/>
              </a:ext>
            </a:extLst>
          </p:cNvPr>
          <p:cNvSpPr txBox="1"/>
          <p:nvPr/>
        </p:nvSpPr>
        <p:spPr>
          <a:xfrm>
            <a:off x="5931356" y="1540442"/>
            <a:ext cx="5956169"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7245095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64601" y="2706569"/>
            <a:ext cx="7019104" cy="31869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60645" y="2146821"/>
            <a:ext cx="5723060" cy="584775"/>
          </a:xfrm>
          <a:prstGeom prst="rect">
            <a:avLst/>
          </a:prstGeom>
          <a:noFill/>
        </p:spPr>
        <p:txBody>
          <a:bodyPr wrap="square" rtlCol="0">
            <a:spAutoFit/>
          </a:bodyPr>
          <a:lstStyle/>
          <a:p>
            <a:pPr algn="justLow" rtl="1"/>
            <a:r>
              <a:rPr lang="ar-SA" sz="3200" b="1" dirty="0">
                <a:solidFill>
                  <a:schemeClr val="accent2">
                    <a:lumMod val="75000"/>
                  </a:schemeClr>
                </a:solidFill>
                <a:latin typeface="RB" panose="00000500000000000000" pitchFamily="2" charset="-78"/>
                <a:cs typeface="RB" panose="00000500000000000000" pitchFamily="2" charset="-78"/>
              </a:rPr>
              <a:t>أجهزة الإدخال</a:t>
            </a:r>
            <a:r>
              <a:rPr lang="ar-DZ" sz="3200" b="1" dirty="0">
                <a:solidFill>
                  <a:schemeClr val="accent2">
                    <a:lumMod val="75000"/>
                  </a:schemeClr>
                </a:solidFill>
                <a:latin typeface="RB" panose="00000500000000000000" pitchFamily="2" charset="-78"/>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image here">
            <a:extLst>
              <a:ext uri="{FF2B5EF4-FFF2-40B4-BE49-F238E27FC236}">
                <a16:creationId xmlns:a16="http://schemas.microsoft.com/office/drawing/2014/main" id="{376C8CF7-B2C5-CF55-3E89-7595BDF38D25}"/>
              </a:ext>
            </a:extLst>
          </p:cNvPr>
          <p:cNvSpPr/>
          <p:nvPr/>
        </p:nvSpPr>
        <p:spPr>
          <a:xfrm>
            <a:off x="668560" y="2636091"/>
            <a:ext cx="3675739" cy="2444723"/>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964460" y="2903923"/>
            <a:ext cx="6888056" cy="2816156"/>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5</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سيرفس دايل</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يُعَد نوعًا جديدًا من الأجهزة الطرفية التي تُستخدم كأداة للعمل الإبداعي. تعمل ميزة سيرفس دايل على تحسين عملك الرقمي من خلال عرض الاختصارات والأدوات الأكثر استخدامًا مباشرًة على شاشتك بمجرد الضغط على زر دايل والتناوب فيما بينها.</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1" name="ZoneTexte 22">
            <a:extLst>
              <a:ext uri="{FF2B5EF4-FFF2-40B4-BE49-F238E27FC236}">
                <a16:creationId xmlns:a16="http://schemas.microsoft.com/office/drawing/2014/main" id="{303608C5-0BC4-4603-BFF4-68991D0BEB34}"/>
              </a:ext>
            </a:extLst>
          </p:cNvPr>
          <p:cNvSpPr txBox="1"/>
          <p:nvPr/>
        </p:nvSpPr>
        <p:spPr>
          <a:xfrm>
            <a:off x="5931356" y="1540442"/>
            <a:ext cx="5956169"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5002247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90260" y="2327387"/>
            <a:ext cx="7679145" cy="39130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3725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940799" y="2365491"/>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856521"/>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257078" y="2321106"/>
            <a:ext cx="7481279" cy="1154162"/>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6</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كنيكت</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جهاز تم تصميمه بواسطة مايكروسوفت لاستخدامه كأداة استشعار مزودة بالكثير من الإمكانيات.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4257078" y="3410313"/>
            <a:ext cx="7481279" cy="1154162"/>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7</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كاميرا ويب</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تستخدم في إجراء مكالمات الفيديو والتحدث مع الآخرين حول العالم.</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97568"/>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14223"/>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992224" y="3089502"/>
            <a:ext cx="2684595" cy="2300295"/>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524580" y="3249130"/>
            <a:ext cx="3408960" cy="2218252"/>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image here">
            <a:extLst>
              <a:ext uri="{FF2B5EF4-FFF2-40B4-BE49-F238E27FC236}">
                <a16:creationId xmlns:a16="http://schemas.microsoft.com/office/drawing/2014/main" id="{376C8CF7-B2C5-CF55-3E89-7595BDF38D25}"/>
              </a:ext>
            </a:extLst>
          </p:cNvPr>
          <p:cNvSpPr/>
          <p:nvPr/>
        </p:nvSpPr>
        <p:spPr>
          <a:xfrm>
            <a:off x="987612" y="2818898"/>
            <a:ext cx="3156790" cy="2595981"/>
          </a:xfrm>
          <a:prstGeom prst="roundRect">
            <a:avLst>
              <a:gd name="adj" fmla="val 11905"/>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257077" y="4560399"/>
            <a:ext cx="7481279" cy="1708160"/>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8</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كاميرا رقمية </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تستخدم لالتقاط صور أو مقاطع مرئية (فيديو)، ويمكنك بعد ذلك تخزين هذه الصور والمقاطع على الحاسب الخاص بك.</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5" name="ZoneTexte 22">
            <a:extLst>
              <a:ext uri="{FF2B5EF4-FFF2-40B4-BE49-F238E27FC236}">
                <a16:creationId xmlns:a16="http://schemas.microsoft.com/office/drawing/2014/main" id="{180648D2-AF8E-4CBE-9EA7-1253C31B4F19}"/>
              </a:ext>
            </a:extLst>
          </p:cNvPr>
          <p:cNvSpPr txBox="1"/>
          <p:nvPr/>
        </p:nvSpPr>
        <p:spPr>
          <a:xfrm>
            <a:off x="5584874" y="1317274"/>
            <a:ext cx="6356173"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1185217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par>
                          <p:cTn id="32" fill="hold">
                            <p:stCondLst>
                              <p:cond delay="0"/>
                            </p:stCondLst>
                            <p:childTnLst>
                              <p:par>
                                <p:cTn id="33" presetID="22" presetClass="entr" presetSubtype="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right)">
                                      <p:cBhvr>
                                        <p:cTn id="35" dur="500"/>
                                        <p:tgtEl>
                                          <p:spTgt spid="7"/>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P spid="6" grpId="0" animBg="1"/>
      <p:bldP spid="6" grpId="1" animBg="1"/>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671890" y="2327387"/>
            <a:ext cx="8197515" cy="39130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3725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940799" y="2365491"/>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856521"/>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97568"/>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314223"/>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27">
            <a:extLst>
              <a:ext uri="{FF2B5EF4-FFF2-40B4-BE49-F238E27FC236}">
                <a16:creationId xmlns:a16="http://schemas.microsoft.com/office/drawing/2014/main" id="{54484A81-BAA6-0ED6-E300-17FE5ACDC7A1}"/>
              </a:ext>
            </a:extLst>
          </p:cNvPr>
          <p:cNvSpPr txBox="1"/>
          <p:nvPr/>
        </p:nvSpPr>
        <p:spPr>
          <a:xfrm>
            <a:off x="3671892" y="2392697"/>
            <a:ext cx="8066466" cy="1154162"/>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9</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ماسح ضوئي</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يستخدم في مسح المستندات والصور وغيرها وتخزينها بشكلٍ رقمي على الحاسب الخاص بك.</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0" name="image here">
            <a:extLst>
              <a:ext uri="{FF2B5EF4-FFF2-40B4-BE49-F238E27FC236}">
                <a16:creationId xmlns:a16="http://schemas.microsoft.com/office/drawing/2014/main" id="{BDA6A456-6276-37E4-612E-BCCA44DD3D6D}"/>
              </a:ext>
            </a:extLst>
          </p:cNvPr>
          <p:cNvSpPr/>
          <p:nvPr/>
        </p:nvSpPr>
        <p:spPr>
          <a:xfrm>
            <a:off x="397002" y="2973196"/>
            <a:ext cx="3408960" cy="221825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image here">
            <a:extLst>
              <a:ext uri="{FF2B5EF4-FFF2-40B4-BE49-F238E27FC236}">
                <a16:creationId xmlns:a16="http://schemas.microsoft.com/office/drawing/2014/main" id="{680FCB5B-5B97-5E61-0E55-CCA2C717DFA7}"/>
              </a:ext>
            </a:extLst>
          </p:cNvPr>
          <p:cNvSpPr/>
          <p:nvPr/>
        </p:nvSpPr>
        <p:spPr>
          <a:xfrm>
            <a:off x="456051" y="2784332"/>
            <a:ext cx="3156790" cy="2595981"/>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27">
            <a:extLst>
              <a:ext uri="{FF2B5EF4-FFF2-40B4-BE49-F238E27FC236}">
                <a16:creationId xmlns:a16="http://schemas.microsoft.com/office/drawing/2014/main" id="{15CDF621-1282-782B-011E-1BB50C1824ED}"/>
              </a:ext>
            </a:extLst>
          </p:cNvPr>
          <p:cNvSpPr txBox="1"/>
          <p:nvPr/>
        </p:nvSpPr>
        <p:spPr>
          <a:xfrm>
            <a:off x="3700027" y="3662156"/>
            <a:ext cx="8066466" cy="2262158"/>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10</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أجهزة التأشير</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تقوم بنفس وظيفة الفأرة، لكنها تأتي بأشكال مختلفة. على سبيل المثال لوحة اللمس هي لوحة تستخدمها للتحكم في المؤشر على الحاسب المحمول، أما كرة التتبع فهي تشبه فأرة مقلوبة ذات كرة كبيرة، يتم استخدامها لتحريك المؤشر.</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5" name="ZoneTexte 22">
            <a:extLst>
              <a:ext uri="{FF2B5EF4-FFF2-40B4-BE49-F238E27FC236}">
                <a16:creationId xmlns:a16="http://schemas.microsoft.com/office/drawing/2014/main" id="{180648D2-AF8E-4CBE-9EA7-1253C31B4F19}"/>
              </a:ext>
            </a:extLst>
          </p:cNvPr>
          <p:cNvSpPr txBox="1"/>
          <p:nvPr/>
        </p:nvSpPr>
        <p:spPr>
          <a:xfrm>
            <a:off x="5584874" y="1317274"/>
            <a:ext cx="6356173"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8899407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0" grpId="1" animBg="1"/>
      <p:bldP spid="11" grpId="0" animBg="1"/>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2339162"/>
            <a:ext cx="8503685" cy="34945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6345" y="1893887"/>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الإخراج</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3676107" y="2419581"/>
            <a:ext cx="8160726" cy="1154162"/>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1</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الشاشة</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الشاشة أو وحدة العرض المرئية هي جهاز الإخراج الرئيس للحاسب والتي تعرض نتيجة تفاعل المستخدم مع الحاسب.</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3676106" y="3571589"/>
            <a:ext cx="8160727" cy="2262158"/>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2</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الطابعات</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تستخدم لطباعة نتائج معالجة البيانات على الورق كمستندات أو كصور مثلًا. تتم الطباعة باستخدام الطابعات النافثة للحبر التي تستخدم الحبر السائل، أو طابعات الليزر التي تستخدم الحبر الجاف كما هو الحال بالنسبة لآلات تصوير المستندات.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82164" y="1398596"/>
            <a:ext cx="3610773" cy="3093891"/>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14440" y="1554265"/>
            <a:ext cx="3380160" cy="2910424"/>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22">
            <a:extLst>
              <a:ext uri="{FF2B5EF4-FFF2-40B4-BE49-F238E27FC236}">
                <a16:creationId xmlns:a16="http://schemas.microsoft.com/office/drawing/2014/main" id="{B5DB4DF5-FEAE-4726-9AD4-29E334DBBE4C}"/>
              </a:ext>
            </a:extLst>
          </p:cNvPr>
          <p:cNvSpPr txBox="1"/>
          <p:nvPr/>
        </p:nvSpPr>
        <p:spPr>
          <a:xfrm>
            <a:off x="5809958" y="1421299"/>
            <a:ext cx="6153768"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41078263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P spid="5"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850301" y="2339162"/>
            <a:ext cx="7019104" cy="32311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6345" y="1893887"/>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الإخراج</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image here">
            <a:extLst>
              <a:ext uri="{FF2B5EF4-FFF2-40B4-BE49-F238E27FC236}">
                <a16:creationId xmlns:a16="http://schemas.microsoft.com/office/drawing/2014/main" id="{376C8CF7-B2C5-CF55-3E89-7595BDF38D25}"/>
              </a:ext>
            </a:extLst>
          </p:cNvPr>
          <p:cNvSpPr/>
          <p:nvPr/>
        </p:nvSpPr>
        <p:spPr>
          <a:xfrm>
            <a:off x="526540" y="2319605"/>
            <a:ext cx="3675739" cy="2444723"/>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850301" y="2519241"/>
            <a:ext cx="6888056" cy="2816156"/>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3</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مكبرات الصوت</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للاستماع إلى الأصوات أو المؤثرات الصوتية في ألعاب الفيديو. يُمكن استخدام مكبرين للصوت للاستماع إلى صوت مجسم، أو يمكن استخدام المزيد من المكبرات كنظام (</a:t>
            </a:r>
            <a:r>
              <a:rPr lang="en-US"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5,1</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الذي يحتوي على خمسة مكبرات للاستماع إلى الصوت المحيطي</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1" name="ZoneTexte 22">
            <a:extLst>
              <a:ext uri="{FF2B5EF4-FFF2-40B4-BE49-F238E27FC236}">
                <a16:creationId xmlns:a16="http://schemas.microsoft.com/office/drawing/2014/main" id="{B5DB4DF5-FEAE-4726-9AD4-29E334DBBE4C}"/>
              </a:ext>
            </a:extLst>
          </p:cNvPr>
          <p:cNvSpPr txBox="1"/>
          <p:nvPr/>
        </p:nvSpPr>
        <p:spPr>
          <a:xfrm>
            <a:off x="5809958" y="1421299"/>
            <a:ext cx="6153768"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9132469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51629" y="2328009"/>
            <a:ext cx="7647139" cy="34857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112208" y="2424366"/>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7350" y="1891237"/>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 / الإخراج</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190628" y="2483198"/>
            <a:ext cx="7477092" cy="3370153"/>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1</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شاشة اللمس</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تمكنك من إدخال البيانات للحاسب باستخدام أصابعك مع معاينة النتائج على الشاشة في نفس الوقت. باتت كثيرٌ من الأجهزة تستخدم هذه التقنية، وخاصة أجهزة الحاسب اللوحية والهواتف الذكية، كما أن بعض شاشات الحاسب يوجد بها خاصية اللمس وبالتالي تُعد جهاز إدخال والإخراج في نفس الوقت.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321590" y="2152847"/>
            <a:ext cx="3610773" cy="3093891"/>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0FD84F76-D380-495F-AF7B-95749C695E12}"/>
              </a:ext>
            </a:extLst>
          </p:cNvPr>
          <p:cNvSpPr txBox="1"/>
          <p:nvPr/>
        </p:nvSpPr>
        <p:spPr>
          <a:xfrm>
            <a:off x="5711483" y="1381606"/>
            <a:ext cx="6158927"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8298261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4"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2869809" y="2328009"/>
            <a:ext cx="8928960" cy="34857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112208" y="2424366"/>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7350" y="1891237"/>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 / الإخراج</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8" name="ZoneTexte 27">
            <a:extLst>
              <a:ext uri="{FF2B5EF4-FFF2-40B4-BE49-F238E27FC236}">
                <a16:creationId xmlns:a16="http://schemas.microsoft.com/office/drawing/2014/main" id="{4A8EF964-2EED-93A8-23A4-72BD5D9B2CC9}"/>
              </a:ext>
            </a:extLst>
          </p:cNvPr>
          <p:cNvSpPr txBox="1"/>
          <p:nvPr/>
        </p:nvSpPr>
        <p:spPr>
          <a:xfrm>
            <a:off x="3035076" y="2441499"/>
            <a:ext cx="8698167" cy="3233578"/>
          </a:xfrm>
          <a:prstGeom prst="rect">
            <a:avLst/>
          </a:prstGeom>
          <a:noFill/>
        </p:spPr>
        <p:txBody>
          <a:bodyPr wrap="square" rtlCol="0">
            <a:spAutoFit/>
          </a:bodyPr>
          <a:lstStyle/>
          <a:p>
            <a:pPr algn="justLow" rtl="1">
              <a:lnSpc>
                <a:spcPct val="150000"/>
              </a:lnSpc>
            </a:pPr>
            <a:r>
              <a:rPr lang="ar-DZ" sz="23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300" dirty="0">
                <a:solidFill>
                  <a:srgbClr val="EB5467"/>
                </a:solidFill>
                <a:latin typeface="RB" panose="00000500000000000000" pitchFamily="2" charset="-78"/>
                <a:ea typeface="Calibri" panose="020F0502020204030204" pitchFamily="34" charset="0"/>
                <a:cs typeface="RB" panose="00000500000000000000" pitchFamily="2" charset="-78"/>
              </a:rPr>
              <a:t>2</a:t>
            </a:r>
            <a:r>
              <a:rPr lang="ar-DZ" sz="23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300" b="1" dirty="0">
                <a:solidFill>
                  <a:srgbClr val="EB5467"/>
                </a:solidFill>
                <a:latin typeface="RB" panose="00000500000000000000" pitchFamily="2" charset="-78"/>
                <a:ea typeface="Calibri" panose="020F0502020204030204" pitchFamily="34" charset="0"/>
                <a:cs typeface="RB" panose="00000500000000000000" pitchFamily="2" charset="-78"/>
              </a:rPr>
              <a:t>نظارة الواقع المعزز</a:t>
            </a:r>
            <a:r>
              <a:rPr lang="ar-SA" sz="23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3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جهاز مُصمم على شكل زوج من النظارات وتحتوي هذه النظارات على شاشة بمستوى نظر العين اليمنى وتستخدم تقنية الواقع المعزز. باستخدام هذه التقنية يمكن للمستخدم رؤية معلومات إضافية مثل الصور ثلاثية الأبعاد، والرسوم المتحركة ومقاطع الفيديو أثناء عرض مشهد من العالم الحقيقي، كما يمكن للمستخدم التفاعل مع هذه المعلومات باستخدام لوحات اللمس أو مستشعرات العمق.</a:t>
            </a:r>
            <a:endParaRPr lang="ar-DZ" sz="23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5" name="image here">
            <a:extLst>
              <a:ext uri="{FF2B5EF4-FFF2-40B4-BE49-F238E27FC236}">
                <a16:creationId xmlns:a16="http://schemas.microsoft.com/office/drawing/2014/main" id="{479CE19E-3A50-E91E-9A08-91633FB6D49C}"/>
              </a:ext>
            </a:extLst>
          </p:cNvPr>
          <p:cNvSpPr/>
          <p:nvPr/>
        </p:nvSpPr>
        <p:spPr>
          <a:xfrm>
            <a:off x="-38662" y="2645135"/>
            <a:ext cx="3073738" cy="1912797"/>
          </a:xfrm>
          <a:prstGeom prst="roundRect">
            <a:avLst>
              <a:gd name="adj" fmla="val 11905"/>
            </a:avLst>
          </a:prstGeom>
          <a:blipFill>
            <a:blip r:embed="rId7" cstate="screen">
              <a:extLst>
                <a:ext uri="{28A0092B-C50C-407E-A947-70E740481C1C}">
                  <a14:useLocalDpi xmlns:a14="http://schemas.microsoft.com/office/drawing/2010/main"/>
                </a:ext>
              </a:extLst>
            </a:blip>
            <a:stretch>
              <a:fillRect l="-11066" t="-9071" r="-6221" b="-123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0FD84F76-D380-495F-AF7B-95749C695E12}"/>
              </a:ext>
            </a:extLst>
          </p:cNvPr>
          <p:cNvSpPr txBox="1"/>
          <p:nvPr/>
        </p:nvSpPr>
        <p:spPr>
          <a:xfrm>
            <a:off x="5711483" y="1381606"/>
            <a:ext cx="6158927"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7263588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629466" y="2785073"/>
            <a:ext cx="8335190" cy="29264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112208" y="2424366"/>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13237" y="2348302"/>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 / الإخراج</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image here">
            <a:extLst>
              <a:ext uri="{FF2B5EF4-FFF2-40B4-BE49-F238E27FC236}">
                <a16:creationId xmlns:a16="http://schemas.microsoft.com/office/drawing/2014/main" id="{376C8CF7-B2C5-CF55-3E89-7595BDF38D25}"/>
              </a:ext>
            </a:extLst>
          </p:cNvPr>
          <p:cNvSpPr/>
          <p:nvPr/>
        </p:nvSpPr>
        <p:spPr>
          <a:xfrm>
            <a:off x="87948" y="2074027"/>
            <a:ext cx="3675739" cy="2444723"/>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3763687" y="2869233"/>
            <a:ext cx="8069920" cy="2702663"/>
          </a:xfrm>
          <a:prstGeom prst="rect">
            <a:avLst/>
          </a:prstGeom>
          <a:noFill/>
        </p:spPr>
        <p:txBody>
          <a:bodyPr wrap="square" rtlCol="0">
            <a:spAutoFit/>
          </a:bodyPr>
          <a:lstStyle/>
          <a:p>
            <a:pPr algn="justLow" rtl="1">
              <a:lnSpc>
                <a:spcPct val="150000"/>
              </a:lnSpc>
            </a:pPr>
            <a:r>
              <a:rPr lang="ar-DZ" sz="23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300" dirty="0">
                <a:solidFill>
                  <a:srgbClr val="EB5467"/>
                </a:solidFill>
                <a:latin typeface="RB" panose="00000500000000000000" pitchFamily="2" charset="-78"/>
                <a:ea typeface="Calibri" panose="020F0502020204030204" pitchFamily="34" charset="0"/>
                <a:cs typeface="RB" panose="00000500000000000000" pitchFamily="2" charset="-78"/>
              </a:rPr>
              <a:t>3</a:t>
            </a:r>
            <a:r>
              <a:rPr lang="ar-DZ" sz="23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300" b="1" dirty="0">
                <a:solidFill>
                  <a:srgbClr val="EB5467"/>
                </a:solidFill>
                <a:latin typeface="RB" panose="00000500000000000000" pitchFamily="2" charset="-78"/>
                <a:ea typeface="Calibri" panose="020F0502020204030204" pitchFamily="34" charset="0"/>
                <a:cs typeface="RB" panose="00000500000000000000" pitchFamily="2" charset="-78"/>
              </a:rPr>
              <a:t>نظارة الواقع الافتراضي</a:t>
            </a:r>
            <a:r>
              <a:rPr lang="ar-SA" sz="23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3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وهي نظارة تُحاكي بيئة حقيقية أو خيالية بواسطة الحاسب. تهدف إلى نقل المستخدمين إلى عوالم افتراضية خيالية أو محاكية للواقع وهي تتبع دائمًا تطور تقنية العرض. يمكن لأي شخص يستخدم نظارة الواقع الافتراضي التنقل بواسطتها في العالم الافتراضي والتفاعل مع الميزات والعناصر الافتراضية الموجودة.</a:t>
            </a:r>
            <a:endParaRPr lang="ar-DZ" sz="23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7" name="ZoneTexte 22">
            <a:extLst>
              <a:ext uri="{FF2B5EF4-FFF2-40B4-BE49-F238E27FC236}">
                <a16:creationId xmlns:a16="http://schemas.microsoft.com/office/drawing/2014/main" id="{888B5AD3-A603-4795-A78E-448EEBC43593}"/>
              </a:ext>
            </a:extLst>
          </p:cNvPr>
          <p:cNvSpPr txBox="1"/>
          <p:nvPr/>
        </p:nvSpPr>
        <p:spPr>
          <a:xfrm>
            <a:off x="5092506" y="1766607"/>
            <a:ext cx="6872150"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الأجهزة الملحقة بالحاسب:</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411855161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748204" y="2020175"/>
            <a:ext cx="8121201" cy="38601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17987" y="1338284"/>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أجهزة التخزين</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4084866" y="2115866"/>
            <a:ext cx="7644285" cy="2589170"/>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01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القرص الصلب الخارجي</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هو جهاز  تخزين خارجي .يُمكن حمله في أي مكان وتوصيله بأي حاسب. ويأتي بأحجام مختلفة من الجيجا بايت والتيرابايت مما يمكنك من تخزين الآلاف من ملفات الفيديو والصور والمقاطع الصوتية والمستندات. تستطيع محركات الأقراص الصلبة نقل البيانات بسرعة كبيرة.</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4068" y="2245264"/>
            <a:ext cx="3997590" cy="2988780"/>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3963515" y="4677773"/>
            <a:ext cx="7754835" cy="1065676"/>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02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الأقراص الضوئية</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تُعد نوعًا آخرًا من أجهزة التخزين، وتتضمن القرص المضغوط وقرص الفيديو الرقمي و قرص بلو-راي.</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F3E2A6B1-96D6-C3F2-17F2-91FCB516A743}"/>
              </a:ext>
            </a:extLst>
          </p:cNvPr>
          <p:cNvSpPr/>
          <p:nvPr/>
        </p:nvSpPr>
        <p:spPr>
          <a:xfrm>
            <a:off x="322595" y="2434565"/>
            <a:ext cx="3425609" cy="2515055"/>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4934549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850301" y="2324100"/>
            <a:ext cx="7019104" cy="3545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6345" y="1809732"/>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الأقراص الضوئية</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850301" y="2419581"/>
            <a:ext cx="6888055" cy="2816156"/>
          </a:xfrm>
          <a:prstGeom prst="rect">
            <a:avLst/>
          </a:prstGeom>
          <a:noFill/>
        </p:spPr>
        <p:txBody>
          <a:bodyPr wrap="square" rtlCol="0">
            <a:spAutoFit/>
          </a:bodyPr>
          <a:lstStyle/>
          <a:p>
            <a:pPr algn="justLow" rtl="1">
              <a:lnSpc>
                <a:spcPct val="150000"/>
              </a:lnSpc>
            </a:pP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1</a:t>
            </a:r>
            <a:r>
              <a:rPr lang="ar-DZ"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b="1" dirty="0">
                <a:solidFill>
                  <a:srgbClr val="EB5467"/>
                </a:solidFill>
                <a:latin typeface="RB" panose="00000500000000000000" pitchFamily="2" charset="-78"/>
                <a:ea typeface="Calibri" panose="020F0502020204030204" pitchFamily="34" charset="0"/>
                <a:cs typeface="RB" panose="00000500000000000000" pitchFamily="2" charset="-78"/>
              </a:rPr>
              <a:t>القرص المضغوط</a:t>
            </a:r>
            <a:r>
              <a:rPr lang="ar-SA" sz="24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ظهرت الأقراص المضغوطة في الثمانينات وأصبحت شائعة الاستخدام لسعرها الزهيد وقدرتها في ذلك الوقت على تخزين حوالي </a:t>
            </a:r>
            <a:r>
              <a:rPr lang="en-US"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700</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ميجابايت من البيانات مع وجود احتمال ضئيل لفقدان هذه البيانات.</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1026631" y="2119569"/>
            <a:ext cx="3610773" cy="3093891"/>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BC8AA996-481C-4F2C-B399-29660F686D07}"/>
              </a:ext>
            </a:extLst>
          </p:cNvPr>
          <p:cNvSpPr txBox="1"/>
          <p:nvPr/>
        </p:nvSpPr>
        <p:spPr>
          <a:xfrm>
            <a:off x="6146345" y="1312354"/>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أجهزة التخزين</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42750320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4"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2813538" y="2324100"/>
            <a:ext cx="9055867" cy="35457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146345" y="1809732"/>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الأقراص الضوئية</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8" name="ZoneTexte 27">
            <a:extLst>
              <a:ext uri="{FF2B5EF4-FFF2-40B4-BE49-F238E27FC236}">
                <a16:creationId xmlns:a16="http://schemas.microsoft.com/office/drawing/2014/main" id="{4A8EF964-2EED-93A8-23A4-72BD5D9B2CC9}"/>
              </a:ext>
            </a:extLst>
          </p:cNvPr>
          <p:cNvSpPr txBox="1"/>
          <p:nvPr/>
        </p:nvSpPr>
        <p:spPr>
          <a:xfrm>
            <a:off x="2813538" y="2290085"/>
            <a:ext cx="8944077" cy="3604833"/>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2</a:t>
            </a: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أقراص الفيديو الرقمي</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يُعدُّ قرص الفيديو الرقمي تطورًا للقرص المضغوط. يمكن من خلاله تخزين المزيد من البيانات على القرص، كما يمكن أن تحتوي كل طبقة به على طبقتين من البيانات المخزنة. تستخدم أقراص الفيديو الرقمية تقنية الطبقة المزدوجة، التي تسمح لمسجل الأقراص بكتابة البيانات من الداخل إلى الخارج في الطبقة الأولى، ومن الخارج إلى الداخل في الطبقة الثانية. تتراوح سعة التخزين في قرص الفيديو الرقمي بين</a:t>
            </a:r>
            <a:r>
              <a:rPr lang="en-US"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4.7</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جيجابايت للقرص العادي و </a:t>
            </a:r>
            <a:r>
              <a:rPr lang="en-US"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17</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جيجابايت للقرص المزدوج الطبقة على الوجهين.</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5" name="image here">
            <a:extLst>
              <a:ext uri="{FF2B5EF4-FFF2-40B4-BE49-F238E27FC236}">
                <a16:creationId xmlns:a16="http://schemas.microsoft.com/office/drawing/2014/main" id="{479CE19E-3A50-E91E-9A08-91633FB6D49C}"/>
              </a:ext>
            </a:extLst>
          </p:cNvPr>
          <p:cNvSpPr/>
          <p:nvPr/>
        </p:nvSpPr>
        <p:spPr>
          <a:xfrm>
            <a:off x="-57367" y="1635519"/>
            <a:ext cx="3285647" cy="2910424"/>
          </a:xfrm>
          <a:prstGeom prst="roundRect">
            <a:avLst>
              <a:gd name="adj" fmla="val 11905"/>
            </a:avLst>
          </a:prstGeom>
          <a:blipFill>
            <a:blip r:embed="rId7">
              <a:extLst>
                <a:ext uri="{BEBA8EAE-BF5A-486C-A8C5-ECC9F3942E4B}">
                  <a14:imgProps xmlns:a14="http://schemas.microsoft.com/office/drawing/2010/main">
                    <a14:imgLayer r:embed="rId8">
                      <a14:imgEffect>
                        <a14:backgroundRemoval t="10000" b="90000" l="9721" r="87484"/>
                      </a14:imgEffect>
                    </a14:imgLayer>
                  </a14:imgProps>
                </a:ext>
                <a:ext uri="{28A0092B-C50C-407E-A947-70E740481C1C}">
                  <a14:useLocalDpi xmlns:a14="http://schemas.microsoft.com/office/drawing/2010/main"/>
                </a:ext>
              </a:extLst>
            </a:blip>
            <a:stretch>
              <a:fillRect r="-28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BC8AA996-481C-4F2C-B399-29660F686D07}"/>
              </a:ext>
            </a:extLst>
          </p:cNvPr>
          <p:cNvSpPr txBox="1"/>
          <p:nvPr/>
        </p:nvSpPr>
        <p:spPr>
          <a:xfrm>
            <a:off x="6146345" y="1213878"/>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أجهزة التخزين</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932190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079631" y="2861126"/>
            <a:ext cx="7875499" cy="2927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3712" y="2185203"/>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الأقراص الضوئية</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19</a:t>
              </a:r>
            </a:p>
          </p:txBody>
        </p:sp>
      </p:grpSp>
      <p:sp>
        <p:nvSpPr>
          <p:cNvPr id="6" name="image here">
            <a:extLst>
              <a:ext uri="{FF2B5EF4-FFF2-40B4-BE49-F238E27FC236}">
                <a16:creationId xmlns:a16="http://schemas.microsoft.com/office/drawing/2014/main" id="{376C8CF7-B2C5-CF55-3E89-7595BDF38D25}"/>
              </a:ext>
            </a:extLst>
          </p:cNvPr>
          <p:cNvSpPr/>
          <p:nvPr/>
        </p:nvSpPr>
        <p:spPr>
          <a:xfrm>
            <a:off x="301008" y="2383273"/>
            <a:ext cx="3211905" cy="2444723"/>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27">
            <a:extLst>
              <a:ext uri="{FF2B5EF4-FFF2-40B4-BE49-F238E27FC236}">
                <a16:creationId xmlns:a16="http://schemas.microsoft.com/office/drawing/2014/main" id="{67BEDB6B-DCE9-38F4-48E8-51810FCF8B23}"/>
              </a:ext>
            </a:extLst>
          </p:cNvPr>
          <p:cNvSpPr txBox="1"/>
          <p:nvPr/>
        </p:nvSpPr>
        <p:spPr>
          <a:xfrm>
            <a:off x="4220308" y="2840486"/>
            <a:ext cx="7603774" cy="2816156"/>
          </a:xfrm>
          <a:prstGeom prst="rect">
            <a:avLst/>
          </a:prstGeom>
          <a:noFill/>
        </p:spPr>
        <p:txBody>
          <a:bodyPr wrap="square" rtlCol="0">
            <a:spAutoFit/>
          </a:bodyPr>
          <a:lstStyle/>
          <a:p>
            <a:pPr algn="justLow" rtl="1">
              <a:lnSpc>
                <a:spcPct val="150000"/>
              </a:lnSpc>
            </a:pPr>
            <a:r>
              <a:rPr lang="ar-DZ" sz="2400" dirty="0">
                <a:solidFill>
                  <a:srgbClr val="FF0000"/>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FF0000"/>
                </a:solidFill>
                <a:latin typeface="RB" panose="00000500000000000000" pitchFamily="2" charset="-78"/>
                <a:ea typeface="Calibri" panose="020F0502020204030204" pitchFamily="34" charset="0"/>
                <a:cs typeface="RB" panose="00000500000000000000" pitchFamily="2" charset="-78"/>
              </a:rPr>
              <a:t>3</a:t>
            </a:r>
            <a:r>
              <a:rPr lang="ar-DZ" sz="2400" dirty="0">
                <a:solidFill>
                  <a:srgbClr val="01CBBC"/>
                </a:solidFill>
                <a:latin typeface="RB" panose="00000500000000000000" pitchFamily="2" charset="-78"/>
                <a:ea typeface="Calibri" panose="020F0502020204030204" pitchFamily="34" charset="0"/>
                <a:cs typeface="RB" panose="00000500000000000000" pitchFamily="2" charset="-78"/>
              </a:rPr>
              <a:t> </a:t>
            </a:r>
            <a:r>
              <a:rPr lang="ar-SA" sz="24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أقراص بلو - راي</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تُعد أقراص بلو- راي تطورًا لأقراص الفيديو الرقمية، ويمكن تخزين المزيد من البيانات فيه مقارنة بأقراص الفيديو الرقمية ويتميز سطحه بأنه أكثر مقاومة للخدش. يمكن أن يحتوي قرص بلو- راي على ما يصل إلى </a:t>
            </a:r>
            <a:r>
              <a:rPr lang="en-US"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50</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جيجابايت من البيانات، أي أكثر من </a:t>
            </a:r>
            <a:r>
              <a:rPr lang="en-US"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70</a:t>
            </a:r>
            <a:r>
              <a:rPr lang="ar-SA" sz="24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قرصًا مضغوطًا.</a:t>
            </a:r>
            <a:endParaRPr lang="ar-DZ" sz="24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7" name="ZoneTexte 22">
            <a:extLst>
              <a:ext uri="{FF2B5EF4-FFF2-40B4-BE49-F238E27FC236}">
                <a16:creationId xmlns:a16="http://schemas.microsoft.com/office/drawing/2014/main" id="{DA3CD0A7-E836-4C36-BA7E-BD18AAA0A5B7}"/>
              </a:ext>
            </a:extLst>
          </p:cNvPr>
          <p:cNvSpPr txBox="1"/>
          <p:nvPr/>
        </p:nvSpPr>
        <p:spPr>
          <a:xfrm>
            <a:off x="6217987" y="1422691"/>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أجهزة التخزين</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584554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675437" y="2846132"/>
            <a:ext cx="8232068" cy="2910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56087" y="2184278"/>
            <a:ext cx="5723060" cy="523220"/>
          </a:xfrm>
          <a:prstGeom prst="rect">
            <a:avLst/>
          </a:prstGeom>
          <a:noFill/>
        </p:spPr>
        <p:txBody>
          <a:bodyPr wrap="square" rtlCol="0">
            <a:spAutoFit/>
          </a:bodyPr>
          <a:lstStyle/>
          <a:p>
            <a:pPr algn="justLow" rtl="1"/>
            <a:r>
              <a:rPr lang="ar-SA" sz="2800" b="1" dirty="0">
                <a:solidFill>
                  <a:schemeClr val="accent2">
                    <a:lumMod val="75000"/>
                  </a:schemeClr>
                </a:solidFill>
                <a:latin typeface="RB" panose="00000500000000000000" pitchFamily="2" charset="-78"/>
                <a:cs typeface="RB" panose="00000500000000000000" pitchFamily="2" charset="-78"/>
              </a:rPr>
              <a:t>أجهزة الإدخال</a:t>
            </a:r>
            <a:r>
              <a:rPr lang="ar-DZ" sz="2800" b="1" dirty="0">
                <a:solidFill>
                  <a:schemeClr val="accent2">
                    <a:lumMod val="75000"/>
                  </a:schemeClr>
                </a:solidFill>
                <a:latin typeface="RB" panose="00000500000000000000" pitchFamily="2" charset="-78"/>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3916833" y="2956085"/>
            <a:ext cx="7859624" cy="1573508"/>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03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ذاكرة الفلاش</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ذاكرة الفلاش المحمولة تستخدم لنقل البيانات بين الأجهزة، وتتميز بصغر حجمها، وقد تطورت سعتها التخزينية بشكل كبير مما زاد من قدرتها على تخزين المزيد من البيانات.</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3916832" y="4561305"/>
            <a:ext cx="7859625" cy="1065676"/>
          </a:xfrm>
          <a:prstGeom prst="rect">
            <a:avLst/>
          </a:prstGeom>
          <a:noFill/>
        </p:spPr>
        <p:txBody>
          <a:bodyPr wrap="square" rtlCol="0">
            <a:spAutoFit/>
          </a:bodyPr>
          <a:lstStyle/>
          <a:p>
            <a:pPr algn="justLow" rtl="1">
              <a:lnSpc>
                <a:spcPct val="150000"/>
              </a:lnSpc>
            </a:pPr>
            <a:r>
              <a:rPr lang="ar-DZ" sz="2200" dirty="0">
                <a:solidFill>
                  <a:srgbClr val="EB5467"/>
                </a:solidFill>
                <a:latin typeface="RB" panose="00000500000000000000" pitchFamily="2" charset="-78"/>
                <a:ea typeface="Calibri" panose="020F0502020204030204" pitchFamily="34" charset="0"/>
                <a:cs typeface="RB" panose="00000500000000000000" pitchFamily="2" charset="-78"/>
              </a:rPr>
              <a:t>04 </a:t>
            </a:r>
            <a:r>
              <a:rPr lang="ar-SA" sz="2200" b="1" dirty="0">
                <a:solidFill>
                  <a:srgbClr val="EB5467"/>
                </a:solidFill>
                <a:latin typeface="RB" panose="00000500000000000000" pitchFamily="2" charset="-78"/>
                <a:ea typeface="Calibri" panose="020F0502020204030204" pitchFamily="34" charset="0"/>
                <a:cs typeface="RB" panose="00000500000000000000" pitchFamily="2" charset="-78"/>
              </a:rPr>
              <a:t>بطاقة الذاكرة</a:t>
            </a:r>
            <a:r>
              <a:rPr lang="ar-SA" sz="2200" dirty="0">
                <a:solidFill>
                  <a:srgbClr val="EB5467"/>
                </a:solidFill>
                <a:latin typeface="RB" panose="00000500000000000000" pitchFamily="2" charset="-78"/>
                <a:ea typeface="Calibri" panose="020F0502020204030204" pitchFamily="34" charset="0"/>
                <a:cs typeface="RB" panose="00000500000000000000" pitchFamily="2" charset="-78"/>
              </a:rPr>
              <a:t>: </a:t>
            </a:r>
            <a:r>
              <a:rPr lang="ar-SA" sz="22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تُستخدم بطاقات الذاكرة على نطاق واسع في الكاميرات الرقمية وكاميرات الفيديو والهواتف الذكية.</a:t>
            </a:r>
            <a:endParaRPr lang="ar-DZ" sz="22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4" name="image here">
            <a:extLst>
              <a:ext uri="{FF2B5EF4-FFF2-40B4-BE49-F238E27FC236}">
                <a16:creationId xmlns:a16="http://schemas.microsoft.com/office/drawing/2014/main" id="{6E15923B-A479-AA09-3731-A405D65D86F5}"/>
              </a:ext>
            </a:extLst>
          </p:cNvPr>
          <p:cNvSpPr/>
          <p:nvPr/>
        </p:nvSpPr>
        <p:spPr>
          <a:xfrm>
            <a:off x="295277" y="2186157"/>
            <a:ext cx="3610773" cy="3093891"/>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image here">
            <a:extLst>
              <a:ext uri="{FF2B5EF4-FFF2-40B4-BE49-F238E27FC236}">
                <a16:creationId xmlns:a16="http://schemas.microsoft.com/office/drawing/2014/main" id="{479CE19E-3A50-E91E-9A08-91633FB6D49C}"/>
              </a:ext>
            </a:extLst>
          </p:cNvPr>
          <p:cNvSpPr/>
          <p:nvPr/>
        </p:nvSpPr>
        <p:spPr>
          <a:xfrm>
            <a:off x="284495" y="1959371"/>
            <a:ext cx="3380160" cy="2910424"/>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ZoneTexte 22">
            <a:extLst>
              <a:ext uri="{FF2B5EF4-FFF2-40B4-BE49-F238E27FC236}">
                <a16:creationId xmlns:a16="http://schemas.microsoft.com/office/drawing/2014/main" id="{F50C0B43-2D22-422F-AD1F-863DD0BB0A43}"/>
              </a:ext>
            </a:extLst>
          </p:cNvPr>
          <p:cNvSpPr txBox="1"/>
          <p:nvPr/>
        </p:nvSpPr>
        <p:spPr>
          <a:xfrm>
            <a:off x="6217987" y="1464893"/>
            <a:ext cx="5723060" cy="646331"/>
          </a:xfrm>
          <a:prstGeom prst="rect">
            <a:avLst/>
          </a:prstGeom>
          <a:noFill/>
        </p:spPr>
        <p:txBody>
          <a:bodyPr wrap="square" rtlCol="0">
            <a:spAutoFit/>
          </a:bodyPr>
          <a:lstStyle/>
          <a:p>
            <a:pPr algn="justLow" rtl="1"/>
            <a:r>
              <a:rPr lang="ar-SA" sz="36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أجهزة التخزين</a:t>
            </a:r>
            <a:r>
              <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4657516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par>
                          <p:cTn id="18" fill="hold">
                            <p:stCondLst>
                              <p:cond delay="0"/>
                            </p:stCondLst>
                            <p:childTnLst>
                              <p:par>
                                <p:cTn id="19" presetID="22" presetClass="entr" presetSubtype="2"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4" grpId="0" animBg="1"/>
      <p:bldP spid="4" grpId="1" animBg="1"/>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chemeClr val="accent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4472C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07886"/>
          </a:xfrm>
          <a:prstGeom prst="rect">
            <a:avLst/>
          </a:prstGeom>
          <a:noFill/>
        </p:spPr>
        <p:txBody>
          <a:bodyPr wrap="square" rtlCol="0">
            <a:spAutoFit/>
          </a:bodyPr>
          <a:lstStyle/>
          <a:p>
            <a:pPr algn="justLow" rtl="1"/>
            <a:r>
              <a:rPr lang="ar-DZ" sz="4000" b="1" dirty="0">
                <a:solidFill>
                  <a:schemeClr val="bg1"/>
                </a:solidFill>
                <a:latin typeface="Frutiger LT Arabic 55 Roman" panose="01000000000000000000" pitchFamily="2" charset="-78"/>
                <a:cs typeface="Frutiger LT Arabic 55 Roman" panose="01000000000000000000"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043C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043C8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580660" y="4157672"/>
            <a:ext cx="6865033"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3200" b="1" dirty="0">
                <a:solidFill>
                  <a:srgbClr val="005EA4"/>
                </a:solidFill>
                <a:latin typeface="RB" panose="00000500000000000000" pitchFamily="2" charset="-78"/>
                <a:cs typeface="RB" panose="00000500000000000000" pitchFamily="2" charset="-78"/>
              </a:rPr>
              <a:t>فكر في جهاز ملحق يخدم مستخدمي الحاسب مستقبلًا.</a:t>
            </a:r>
            <a:endParaRPr lang="ar-DZ" sz="3200" b="1" dirty="0">
              <a:solidFill>
                <a:srgbClr val="005EA4"/>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54">
            <a:extLst>
              <a:ext uri="{FF2B5EF4-FFF2-40B4-BE49-F238E27FC236}">
                <a16:creationId xmlns:a16="http://schemas.microsoft.com/office/drawing/2014/main" id="{840D538D-C028-4328-B8D9-923E425F61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2022964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جهاز يتم استخدامه للإشارة إلى العناصر الموجودة على الشاشة وتنفيذ الأوامر من خلال الضغط على أزرارها:</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الفأرة</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لوحة المفاتيح</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لوح الألعاب</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035781"/>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6" name="Picture 45">
            <a:extLst>
              <a:ext uri="{FF2B5EF4-FFF2-40B4-BE49-F238E27FC236}">
                <a16:creationId xmlns:a16="http://schemas.microsoft.com/office/drawing/2014/main" id="{898ACC0A-6FAB-44FE-B448-A12739EB00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23085145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2000">
                                          <p:cBhvr additive="base">
                                            <p:cTn id="1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14:bounceEnd="62000">
                                          <p:cBhvr additive="base">
                                            <p:cTn id="2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14:bounceEnd="62000">
                                          <p:cBhvr additive="base">
                                            <p:cTn id="2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14:bounceEnd="62000">
                                          <p:cBhvr additive="base">
                                            <p:cTn id="2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14:bounceEnd="62000">
                                          <p:cBhvr additive="base">
                                            <p:cTn id="3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14:bounceEnd="62000">
                                          <p:cBhvr additive="base">
                                            <p:cTn id="3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2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62000">
                                          <p:cBhvr additive="base">
                                            <p:cTn id="4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250" fill="hold"/>
                                            <p:tgtEl>
                                              <p:spTgt spid="30"/>
                                            </p:tgtEl>
                                            <p:attrNameLst>
                                              <p:attrName>ppt_x</p:attrName>
                                            </p:attrNameLst>
                                          </p:cBhvr>
                                          <p:tavLst>
                                            <p:tav tm="0">
                                              <p:val>
                                                <p:strVal val="#ppt_x"/>
                                              </p:val>
                                            </p:tav>
                                            <p:tav tm="100000">
                                              <p:val>
                                                <p:strVal val="#ppt_x"/>
                                              </p:val>
                                            </p:tav>
                                          </p:tavLst>
                                        </p:anim>
                                        <p:anim calcmode="lin" valueType="num">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1750" fill="hold"/>
                                            <p:tgtEl>
                                              <p:spTgt spid="42"/>
                                            </p:tgtEl>
                                            <p:attrNameLst>
                                              <p:attrName>ppt_x</p:attrName>
                                            </p:attrNameLst>
                                          </p:cBhvr>
                                          <p:tavLst>
                                            <p:tav tm="0">
                                              <p:val>
                                                <p:strVal val="#ppt_x"/>
                                              </p:val>
                                            </p:tav>
                                            <p:tav tm="100000">
                                              <p:val>
                                                <p:strVal val="#ppt_x"/>
                                              </p:val>
                                            </p:tav>
                                          </p:tavLst>
                                        </p:anim>
                                        <p:anim calcmode="lin" valueType="num">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2250" fill="hold"/>
                                            <p:tgtEl>
                                              <p:spTgt spid="31"/>
                                            </p:tgtEl>
                                            <p:attrNameLst>
                                              <p:attrName>ppt_x</p:attrName>
                                            </p:attrNameLst>
                                          </p:cBhvr>
                                          <p:tavLst>
                                            <p:tav tm="0">
                                              <p:val>
                                                <p:strVal val="#ppt_x"/>
                                              </p:val>
                                            </p:tav>
                                            <p:tav tm="100000">
                                              <p:val>
                                                <p:strVal val="#ppt_x"/>
                                              </p:val>
                                            </p:tav>
                                          </p:tavLst>
                                        </p:anim>
                                        <p:anim calcmode="lin" valueType="num">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750" fill="hold"/>
                                            <p:tgtEl>
                                              <p:spTgt spid="43"/>
                                            </p:tgtEl>
                                            <p:attrNameLst>
                                              <p:attrName>ppt_x</p:attrName>
                                            </p:attrNameLst>
                                          </p:cBhvr>
                                          <p:tavLst>
                                            <p:tav tm="0">
                                              <p:val>
                                                <p:strVal val="#ppt_x"/>
                                              </p:val>
                                            </p:tav>
                                            <p:tav tm="100000">
                                              <p:val>
                                                <p:strVal val="#ppt_x"/>
                                              </p:val>
                                            </p:tav>
                                          </p:tavLst>
                                        </p:anim>
                                        <p:anim calcmode="lin" valueType="num">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2250" fill="hold"/>
                                            <p:tgtEl>
                                              <p:spTgt spid="40"/>
                                            </p:tgtEl>
                                            <p:attrNameLst>
                                              <p:attrName>ppt_x</p:attrName>
                                            </p:attrNameLst>
                                          </p:cBhvr>
                                          <p:tavLst>
                                            <p:tav tm="0">
                                              <p:val>
                                                <p:strVal val="#ppt_x"/>
                                              </p:val>
                                            </p:tav>
                                            <p:tav tm="100000">
                                              <p:val>
                                                <p:strVal val="#ppt_x"/>
                                              </p:val>
                                            </p:tav>
                                          </p:tavLst>
                                        </p:anim>
                                        <p:anim calcmode="lin" valueType="num">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1750" fill="hold"/>
                                            <p:tgtEl>
                                              <p:spTgt spid="45"/>
                                            </p:tgtEl>
                                            <p:attrNameLst>
                                              <p:attrName>ppt_x</p:attrName>
                                            </p:attrNameLst>
                                          </p:cBhvr>
                                          <p:tavLst>
                                            <p:tav tm="0">
                                              <p:val>
                                                <p:strVal val="#ppt_x"/>
                                              </p:val>
                                            </p:tav>
                                            <p:tav tm="100000">
                                              <p:val>
                                                <p:strVal val="#ppt_x"/>
                                              </p:val>
                                            </p:tav>
                                          </p:tavLst>
                                        </p:anim>
                                        <p:anim calcmode="lin" valueType="num">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1750" fill="hold"/>
                                            <p:tgtEl>
                                              <p:spTgt spid="26"/>
                                            </p:tgtEl>
                                            <p:attrNameLst>
                                              <p:attrName>ppt_x</p:attrName>
                                            </p:attrNameLst>
                                          </p:cBhvr>
                                          <p:tavLst>
                                            <p:tav tm="0">
                                              <p:val>
                                                <p:strVal val="#ppt_x"/>
                                              </p:val>
                                            </p:tav>
                                            <p:tav tm="100000">
                                              <p:val>
                                                <p:strVal val="#ppt_x"/>
                                              </p:val>
                                            </p:tav>
                                          </p:tavLst>
                                        </p:anim>
                                        <p:anim calcmode="lin" valueType="num">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هي جهاز الإخراج الرئيس للحاسب والتي تعرض نتيجة تفاعل المستخدم مع جهاز الحاسب:</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32374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الشاشة</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404004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الطابعة</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2597"/>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مكبر الصوت</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3238335"/>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4039399"/>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946D6BA9-3AFB-4654-B6A1-E89BE85C26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16648399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جهاز مصمم على شكل زوج من النظارات، ومن أمثلتها نظارة جوجل: </a:t>
            </a: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نظارة الواقع المعزز</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شاشة اللمس</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نظارة جوجل</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847567"/>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039333"/>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pic>
        <p:nvPicPr>
          <p:cNvPr id="41" name="Picture 40">
            <a:extLst>
              <a:ext uri="{FF2B5EF4-FFF2-40B4-BE49-F238E27FC236}">
                <a16:creationId xmlns:a16="http://schemas.microsoft.com/office/drawing/2014/main" id="{320AFF23-4E94-45CD-AA55-A154FF5EFE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20086997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62000">
                                          <p:cBhvr additive="base">
                                            <p:cTn id="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2000">
                                          <p:cBhvr additive="base">
                                            <p:cTn id="1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14:bounceEnd="62000">
                                          <p:cBhvr additive="base">
                                            <p:cTn id="1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14:bounceEnd="62000">
                                          <p:cBhvr additive="base">
                                            <p:cTn id="1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2000">
                                          <p:cBhvr additive="base">
                                            <p:cTn id="2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14:bounceEnd="62000">
                                          <p:cBhvr additive="base">
                                            <p:cTn id="2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14:bounceEnd="62000">
                                          <p:cBhvr additive="base">
                                            <p:cTn id="3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250" fill="hold"/>
                                            <p:tgtEl>
                                              <p:spTgt spid="30"/>
                                            </p:tgtEl>
                                            <p:attrNameLst>
                                              <p:attrName>ppt_x</p:attrName>
                                            </p:attrNameLst>
                                          </p:cBhvr>
                                          <p:tavLst>
                                            <p:tav tm="0">
                                              <p:val>
                                                <p:strVal val="#ppt_x"/>
                                              </p:val>
                                            </p:tav>
                                            <p:tav tm="100000">
                                              <p:val>
                                                <p:strVal val="#ppt_x"/>
                                              </p:val>
                                            </p:tav>
                                          </p:tavLst>
                                        </p:anim>
                                        <p:anim calcmode="lin" valueType="num">
                                          <p:cBhvr additive="base">
                                            <p:cTn id="8" dur="22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750" fill="hold"/>
                                            <p:tgtEl>
                                              <p:spTgt spid="42"/>
                                            </p:tgtEl>
                                            <p:attrNameLst>
                                              <p:attrName>ppt_x</p:attrName>
                                            </p:attrNameLst>
                                          </p:cBhvr>
                                          <p:tavLst>
                                            <p:tav tm="0">
                                              <p:val>
                                                <p:strVal val="#ppt_x"/>
                                              </p:val>
                                            </p:tav>
                                            <p:tav tm="100000">
                                              <p:val>
                                                <p:strVal val="#ppt_x"/>
                                              </p:val>
                                            </p:tav>
                                          </p:tavLst>
                                        </p:anim>
                                        <p:anim calcmode="lin" valueType="num">
                                          <p:cBhvr additive="base">
                                            <p:cTn id="12" dur="175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250" fill="hold"/>
                                            <p:tgtEl>
                                              <p:spTgt spid="31"/>
                                            </p:tgtEl>
                                            <p:attrNameLst>
                                              <p:attrName>ppt_x</p:attrName>
                                            </p:attrNameLst>
                                          </p:cBhvr>
                                          <p:tavLst>
                                            <p:tav tm="0">
                                              <p:val>
                                                <p:strVal val="#ppt_x"/>
                                              </p:val>
                                            </p:tav>
                                            <p:tav tm="100000">
                                              <p:val>
                                                <p:strVal val="#ppt_x"/>
                                              </p:val>
                                            </p:tav>
                                          </p:tavLst>
                                        </p:anim>
                                        <p:anim calcmode="lin" valueType="num">
                                          <p:cBhvr additive="base">
                                            <p:cTn id="16" dur="225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750" fill="hold"/>
                                            <p:tgtEl>
                                              <p:spTgt spid="43"/>
                                            </p:tgtEl>
                                            <p:attrNameLst>
                                              <p:attrName>ppt_x</p:attrName>
                                            </p:attrNameLst>
                                          </p:cBhvr>
                                          <p:tavLst>
                                            <p:tav tm="0">
                                              <p:val>
                                                <p:strVal val="#ppt_x"/>
                                              </p:val>
                                            </p:tav>
                                            <p:tav tm="100000">
                                              <p:val>
                                                <p:strVal val="#ppt_x"/>
                                              </p:val>
                                            </p:tav>
                                          </p:tavLst>
                                        </p:anim>
                                        <p:anim calcmode="lin" valueType="num">
                                          <p:cBhvr additive="base">
                                            <p:cTn id="20" dur="175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250" fill="hold"/>
                                            <p:tgtEl>
                                              <p:spTgt spid="40"/>
                                            </p:tgtEl>
                                            <p:attrNameLst>
                                              <p:attrName>ppt_x</p:attrName>
                                            </p:attrNameLst>
                                          </p:cBhvr>
                                          <p:tavLst>
                                            <p:tav tm="0">
                                              <p:val>
                                                <p:strVal val="#ppt_x"/>
                                              </p:val>
                                            </p:tav>
                                            <p:tav tm="100000">
                                              <p:val>
                                                <p:strVal val="#ppt_x"/>
                                              </p:val>
                                            </p:tav>
                                          </p:tavLst>
                                        </p:anim>
                                        <p:anim calcmode="lin" valueType="num">
                                          <p:cBhvr additive="base">
                                            <p:cTn id="24" dur="225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1750" fill="hold"/>
                                            <p:tgtEl>
                                              <p:spTgt spid="45"/>
                                            </p:tgtEl>
                                            <p:attrNameLst>
                                              <p:attrName>ppt_x</p:attrName>
                                            </p:attrNameLst>
                                          </p:cBhvr>
                                          <p:tavLst>
                                            <p:tav tm="0">
                                              <p:val>
                                                <p:strVal val="#ppt_x"/>
                                              </p:val>
                                            </p:tav>
                                            <p:tav tm="100000">
                                              <p:val>
                                                <p:strVal val="#ppt_x"/>
                                              </p:val>
                                            </p:tav>
                                          </p:tavLst>
                                        </p:anim>
                                        <p:anim calcmode="lin" valueType="num">
                                          <p:cBhvr additive="base">
                                            <p:cTn id="28" dur="175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750" fill="hold"/>
                                            <p:tgtEl>
                                              <p:spTgt spid="26"/>
                                            </p:tgtEl>
                                            <p:attrNameLst>
                                              <p:attrName>ppt_x</p:attrName>
                                            </p:attrNameLst>
                                          </p:cBhvr>
                                          <p:tavLst>
                                            <p:tav tm="0">
                                              <p:val>
                                                <p:strVal val="#ppt_x"/>
                                              </p:val>
                                            </p:tav>
                                            <p:tav tm="100000">
                                              <p:val>
                                                <p:strVal val="#ppt_x"/>
                                              </p:val>
                                            </p:tav>
                                          </p:tavLst>
                                        </p:anim>
                                        <p:anim calcmode="lin" valueType="num">
                                          <p:cBhvr additive="base">
                                            <p:cTn id="3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30"/>
                                            </p:tgtEl>
                                            <p:attrNameLst>
                                              <p:attrName>fillcolor</p:attrName>
                                            </p:attrNameLst>
                                          </p:cBhvr>
                                          <p:to>
                                            <a:srgbClr val="00B050"/>
                                          </p:to>
                                        </p:animClr>
                                        <p:set>
                                          <p:cBhvr>
                                            <p:cTn id="37" dur="750" fill="hold"/>
                                            <p:tgtEl>
                                              <p:spTgt spid="30"/>
                                            </p:tgtEl>
                                            <p:attrNameLst>
                                              <p:attrName>fill.type</p:attrName>
                                            </p:attrNameLst>
                                          </p:cBhvr>
                                          <p:to>
                                            <p:strVal val="solid"/>
                                          </p:to>
                                        </p:set>
                                        <p:set>
                                          <p:cBhvr>
                                            <p:cTn id="3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30"/>
                                            </p:tgtEl>
                                            <p:attrNameLst>
                                              <p:attrName>fillcolor</p:attrName>
                                            </p:attrNameLst>
                                          </p:cBhvr>
                                          <p:to>
                                            <a:srgbClr val="00B050"/>
                                          </p:to>
                                        </p:animClr>
                                        <p:set>
                                          <p:cBhvr>
                                            <p:cTn id="44" dur="500" fill="hold"/>
                                            <p:tgtEl>
                                              <p:spTgt spid="30"/>
                                            </p:tgtEl>
                                            <p:attrNameLst>
                                              <p:attrName>fill.type</p:attrName>
                                            </p:attrNameLst>
                                          </p:cBhvr>
                                          <p:to>
                                            <p:strVal val="solid"/>
                                          </p:to>
                                        </p:set>
                                        <p:set>
                                          <p:cBhvr>
                                            <p:cTn id="4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46" restart="whenNotActive" fill="hold" evtFilter="cancelBubble" nodeType="interactiveSeq">
                    <p:stCondLst>
                      <p:cond evt="onClick" delay="0">
                        <p:tgtEl>
                          <p:spTgt spid="3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31"/>
                                            </p:tgtEl>
                                            <p:attrNameLst>
                                              <p:attrName>fillcolor</p:attrName>
                                            </p:attrNameLst>
                                          </p:cBhvr>
                                          <p:to>
                                            <a:srgbClr val="C00000"/>
                                          </p:to>
                                        </p:animClr>
                                        <p:set>
                                          <p:cBhvr>
                                            <p:cTn id="51" dur="500" fill="hold"/>
                                            <p:tgtEl>
                                              <p:spTgt spid="31"/>
                                            </p:tgtEl>
                                            <p:attrNameLst>
                                              <p:attrName>fill.type</p:attrName>
                                            </p:attrNameLst>
                                          </p:cBhvr>
                                          <p:to>
                                            <p:strVal val="solid"/>
                                          </p:to>
                                        </p:set>
                                        <p:set>
                                          <p:cBhvr>
                                            <p:cTn id="5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4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40"/>
                                            </p:tgtEl>
                                            <p:attrNameLst>
                                              <p:attrName>fillcolor</p:attrName>
                                            </p:attrNameLst>
                                          </p:cBhvr>
                                          <p:to>
                                            <a:srgbClr val="C00000"/>
                                          </p:to>
                                        </p:animClr>
                                        <p:set>
                                          <p:cBhvr>
                                            <p:cTn id="58" dur="500" fill="hold"/>
                                            <p:tgtEl>
                                              <p:spTgt spid="40"/>
                                            </p:tgtEl>
                                            <p:attrNameLst>
                                              <p:attrName>fill.type</p:attrName>
                                            </p:attrNameLst>
                                          </p:cBhvr>
                                          <p:to>
                                            <p:strVal val="solid"/>
                                          </p:to>
                                        </p:set>
                                        <p:set>
                                          <p:cBhvr>
                                            <p:cTn id="5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D907AE74-934D-51BB-F4C1-4AA67CBDD24F}"/>
              </a:ext>
            </a:extLst>
          </p:cNvPr>
          <p:cNvSpPr/>
          <p:nvPr/>
        </p:nvSpPr>
        <p:spPr>
          <a:xfrm>
            <a:off x="7381204" y="-65866"/>
            <a:ext cx="6365276" cy="6964680"/>
          </a:xfrm>
          <a:custGeom>
            <a:avLst/>
            <a:gdLst>
              <a:gd name="connsiteX0" fmla="*/ 1189882 w 6365276"/>
              <a:gd name="connsiteY0" fmla="*/ 0 h 6858000"/>
              <a:gd name="connsiteX1" fmla="*/ 6365276 w 6365276"/>
              <a:gd name="connsiteY1" fmla="*/ 0 h 6858000"/>
              <a:gd name="connsiteX2" fmla="*/ 6365276 w 6365276"/>
              <a:gd name="connsiteY2" fmla="*/ 6858000 h 6858000"/>
              <a:gd name="connsiteX3" fmla="*/ 1189880 w 6365276"/>
              <a:gd name="connsiteY3" fmla="*/ 6858000 h 6858000"/>
              <a:gd name="connsiteX4" fmla="*/ 1101016 w 6365276"/>
              <a:gd name="connsiteY4" fmla="*/ 6744919 h 6858000"/>
              <a:gd name="connsiteX5" fmla="*/ 0 w 6365276"/>
              <a:gd name="connsiteY5" fmla="*/ 3429001 h 6858000"/>
              <a:gd name="connsiteX6" fmla="*/ 1101016 w 6365276"/>
              <a:gd name="connsiteY6" fmla="*/ 113083 h 6858000"/>
              <a:gd name="connsiteX7" fmla="*/ 1189882 w 6365276"/>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5276" h="6858000">
                <a:moveTo>
                  <a:pt x="1189882" y="0"/>
                </a:moveTo>
                <a:lnTo>
                  <a:pt x="6365276" y="0"/>
                </a:lnTo>
                <a:lnTo>
                  <a:pt x="6365276" y="6858000"/>
                </a:lnTo>
                <a:lnTo>
                  <a:pt x="1189880" y="6858000"/>
                </a:lnTo>
                <a:lnTo>
                  <a:pt x="1101016" y="6744919"/>
                </a:lnTo>
                <a:cubicBezTo>
                  <a:pt x="409507" y="5820263"/>
                  <a:pt x="0" y="4672455"/>
                  <a:pt x="0" y="3429001"/>
                </a:cubicBezTo>
                <a:cubicBezTo>
                  <a:pt x="0" y="2185547"/>
                  <a:pt x="409507" y="1037739"/>
                  <a:pt x="1101016" y="113083"/>
                </a:cubicBezTo>
                <a:lnTo>
                  <a:pt x="1189882" y="0"/>
                </a:lnTo>
                <a:close/>
              </a:path>
            </a:pathLst>
          </a:cu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7" name="Image 6">
            <a:extLst>
              <a:ext uri="{FF2B5EF4-FFF2-40B4-BE49-F238E27FC236}">
                <a16:creationId xmlns:a16="http://schemas.microsoft.com/office/drawing/2014/main" id="{DB79E73C-5E3B-9DFB-9708-FAC97605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713" y="2838747"/>
            <a:ext cx="303459" cy="303459"/>
          </a:xfrm>
          <a:prstGeom prst="rect">
            <a:avLst/>
          </a:prstGeom>
        </p:spPr>
      </p:pic>
      <p:sp>
        <p:nvSpPr>
          <p:cNvPr id="2" name="Oval 13">
            <a:extLst>
              <a:ext uri="{FF2B5EF4-FFF2-40B4-BE49-F238E27FC236}">
                <a16:creationId xmlns:a16="http://schemas.microsoft.com/office/drawing/2014/main" id="{ECDBA3CB-55C4-23E6-46E7-31825E447A98}"/>
              </a:ext>
            </a:extLst>
          </p:cNvPr>
          <p:cNvSpPr/>
          <p:nvPr/>
        </p:nvSpPr>
        <p:spPr>
          <a:xfrm flipH="1">
            <a:off x="4235116" y="1"/>
            <a:ext cx="7333021" cy="6898814"/>
          </a:xfrm>
          <a:prstGeom prst="round1Rect">
            <a:avLst>
              <a:gd name="adj" fmla="val 172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39" name="Groupe 38">
            <a:extLst>
              <a:ext uri="{FF2B5EF4-FFF2-40B4-BE49-F238E27FC236}">
                <a16:creationId xmlns:a16="http://schemas.microsoft.com/office/drawing/2014/main" id="{9AB55BDB-B150-149E-83DF-C2469432AE96}"/>
              </a:ext>
            </a:extLst>
          </p:cNvPr>
          <p:cNvGrpSpPr/>
          <p:nvPr/>
        </p:nvGrpSpPr>
        <p:grpSpPr>
          <a:xfrm>
            <a:off x="8034855" y="132155"/>
            <a:ext cx="1438708" cy="244500"/>
            <a:chOff x="7403348" y="584241"/>
            <a:chExt cx="2080490" cy="244500"/>
          </a:xfrm>
        </p:grpSpPr>
        <p:sp>
          <p:nvSpPr>
            <p:cNvPr id="33" name="Forme libre : forme 32">
              <a:extLst>
                <a:ext uri="{FF2B5EF4-FFF2-40B4-BE49-F238E27FC236}">
                  <a16:creationId xmlns:a16="http://schemas.microsoft.com/office/drawing/2014/main" id="{A1020EA1-A590-824D-DB92-1847FC6EC6CD}"/>
                </a:ext>
              </a:extLst>
            </p:cNvPr>
            <p:cNvSpPr/>
            <p:nvPr/>
          </p:nvSpPr>
          <p:spPr>
            <a:xfrm flipH="1">
              <a:off x="7825910"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FEAEBD7E-23FF-8777-1E63-1E67ECB31771}"/>
                </a:ext>
              </a:extLst>
            </p:cNvPr>
            <p:cNvSpPr/>
            <p:nvPr/>
          </p:nvSpPr>
          <p:spPr>
            <a:xfrm flipH="1">
              <a:off x="8248472"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C36CF447-4D58-14B0-E28A-A0686330DBA2}"/>
                </a:ext>
              </a:extLst>
            </p:cNvPr>
            <p:cNvSpPr/>
            <p:nvPr/>
          </p:nvSpPr>
          <p:spPr>
            <a:xfrm flipH="1">
              <a:off x="8671034"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3DFE3DBB-8E06-8940-1E9B-48BD3DDB434C}"/>
                </a:ext>
              </a:extLst>
            </p:cNvPr>
            <p:cNvSpPr/>
            <p:nvPr/>
          </p:nvSpPr>
          <p:spPr>
            <a:xfrm flipH="1">
              <a:off x="9093595"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306B1597-A697-B4C5-D2FA-5AD079DFAE7D}"/>
                </a:ext>
              </a:extLst>
            </p:cNvPr>
            <p:cNvSpPr/>
            <p:nvPr/>
          </p:nvSpPr>
          <p:spPr>
            <a:xfrm flipH="1">
              <a:off x="7403348" y="584241"/>
              <a:ext cx="390243" cy="244500"/>
            </a:xfrm>
            <a:custGeom>
              <a:avLst/>
              <a:gdLst>
                <a:gd name="connsiteX0" fmla="*/ 233557 w 891775"/>
                <a:gd name="connsiteY0" fmla="*/ 0 h 558727"/>
                <a:gd name="connsiteX1" fmla="*/ 891775 w 891775"/>
                <a:gd name="connsiteY1" fmla="*/ 0 h 558727"/>
                <a:gd name="connsiteX2" fmla="*/ 658218 w 891775"/>
                <a:gd name="connsiteY2" fmla="*/ 558727 h 558727"/>
                <a:gd name="connsiteX3" fmla="*/ 0 w 891775"/>
                <a:gd name="connsiteY3" fmla="*/ 558727 h 558727"/>
                <a:gd name="connsiteX4" fmla="*/ 233557 w 891775"/>
                <a:gd name="connsiteY4" fmla="*/ 0 h 558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775" h="558727">
                  <a:moveTo>
                    <a:pt x="233557" y="0"/>
                  </a:moveTo>
                  <a:lnTo>
                    <a:pt x="891775" y="0"/>
                  </a:lnTo>
                  <a:lnTo>
                    <a:pt x="658218" y="558727"/>
                  </a:lnTo>
                  <a:lnTo>
                    <a:pt x="0" y="558727"/>
                  </a:lnTo>
                  <a:lnTo>
                    <a:pt x="233557" y="0"/>
                  </a:lnTo>
                  <a:close/>
                </a:path>
              </a:pathLst>
            </a:custGeom>
            <a:solidFill>
              <a:srgbClr val="00B0F0"/>
            </a:solidFill>
            <a:ln w="9943" cap="flat">
              <a:noFill/>
              <a:prstDash val="solid"/>
              <a:miter/>
            </a:ln>
          </p:spPr>
          <p:txBody>
            <a:bodyPr rtlCol="0" anchor="ctr"/>
            <a:lstStyle/>
            <a:p>
              <a:endParaRPr lang="fr-FR"/>
            </a:p>
          </p:txBody>
        </p:sp>
      </p:grpSp>
      <p:sp>
        <p:nvSpPr>
          <p:cNvPr id="57" name="Oval 56">
            <a:extLst>
              <a:ext uri="{FF2B5EF4-FFF2-40B4-BE49-F238E27FC236}">
                <a16:creationId xmlns:a16="http://schemas.microsoft.com/office/drawing/2014/main" id="{D51636D2-6B8D-4748-9C8A-4CDA11DA0B90}"/>
              </a:ext>
            </a:extLst>
          </p:cNvPr>
          <p:cNvSpPr/>
          <p:nvPr/>
        </p:nvSpPr>
        <p:spPr>
          <a:xfrm>
            <a:off x="-1177745" y="891077"/>
            <a:ext cx="5412861" cy="5412857"/>
          </a:xfrm>
          <a:prstGeom prst="ellipse">
            <a:avLst/>
          </a:prstGeom>
          <a:gradFill>
            <a:gsLst>
              <a:gs pos="0">
                <a:srgbClr val="EB003A">
                  <a:alpha val="64706"/>
                </a:srgbClr>
              </a:gs>
              <a:gs pos="100000">
                <a:srgbClr val="FF7300">
                  <a:alpha val="64706"/>
                </a:srgbClr>
              </a:gs>
            </a:gsLst>
            <a:lin ang="5400000" scaled="1"/>
          </a:gradFill>
          <a:ln>
            <a:noFill/>
          </a:ln>
          <a:effectLst>
            <a:outerShdw blurRad="508000" dist="254000" dir="5400000" algn="ctr" rotWithShape="0">
              <a:schemeClr val="accent2">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1000"/>
              </a:spcBef>
            </a:pPr>
            <a:endParaRPr lang="en-US" sz="1200" dirty="0">
              <a:solidFill>
                <a:schemeClr val="lt1">
                  <a:alpha val="70000"/>
                </a:schemeClr>
              </a:solidFill>
            </a:endParaRPr>
          </a:p>
        </p:txBody>
      </p:sp>
      <p:sp>
        <p:nvSpPr>
          <p:cNvPr id="27" name="ZoneTexte 74">
            <a:extLst>
              <a:ext uri="{FF2B5EF4-FFF2-40B4-BE49-F238E27FC236}">
                <a16:creationId xmlns:a16="http://schemas.microsoft.com/office/drawing/2014/main" id="{E82E0518-181E-40DF-8734-A5E2CA7D5FF0}"/>
              </a:ext>
            </a:extLst>
          </p:cNvPr>
          <p:cNvSpPr txBox="1"/>
          <p:nvPr/>
        </p:nvSpPr>
        <p:spPr>
          <a:xfrm>
            <a:off x="194715" y="2415665"/>
            <a:ext cx="4290354" cy="2123658"/>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6000" dirty="0">
                <a:solidFill>
                  <a:schemeClr val="bg1"/>
                </a:solidFill>
                <a:cs typeface="RB" panose="00000500000000000000" pitchFamily="2" charset="-78"/>
              </a:rPr>
              <a:t>النشاط</a:t>
            </a:r>
            <a:endParaRPr lang="ar-DZ" sz="6000" dirty="0">
              <a:solidFill>
                <a:schemeClr val="bg1"/>
              </a:solidFill>
              <a:cs typeface="RB" panose="00000500000000000000" pitchFamily="2" charset="-78"/>
            </a:endParaRPr>
          </a:p>
          <a:p>
            <a:pPr algn="ctr"/>
            <a:r>
              <a:rPr lang="ar-EG" sz="6000" dirty="0">
                <a:solidFill>
                  <a:schemeClr val="bg1"/>
                </a:solidFill>
                <a:cs typeface="RB" panose="00000500000000000000" pitchFamily="2" charset="-78"/>
              </a:rPr>
              <a:t>الصفي</a:t>
            </a:r>
            <a:endParaRPr lang="ar-DZ" sz="6000" dirty="0">
              <a:solidFill>
                <a:schemeClr val="bg1"/>
              </a:solidFill>
              <a:cs typeface="RB" panose="00000500000000000000" pitchFamily="2" charset="-78"/>
            </a:endParaRPr>
          </a:p>
        </p:txBody>
      </p:sp>
      <p:sp>
        <p:nvSpPr>
          <p:cNvPr id="22" name="TextBox 21">
            <a:extLst>
              <a:ext uri="{FF2B5EF4-FFF2-40B4-BE49-F238E27FC236}">
                <a16:creationId xmlns:a16="http://schemas.microsoft.com/office/drawing/2014/main" id="{2B88B774-5664-45C3-9AB7-CC35C5E98A69}"/>
              </a:ext>
            </a:extLst>
          </p:cNvPr>
          <p:cNvSpPr txBox="1"/>
          <p:nvPr/>
        </p:nvSpPr>
        <p:spPr>
          <a:xfrm>
            <a:off x="5478302" y="5486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6" name="Q">
            <a:extLst>
              <a:ext uri="{FF2B5EF4-FFF2-40B4-BE49-F238E27FC236}">
                <a16:creationId xmlns:a16="http://schemas.microsoft.com/office/drawing/2014/main" id="{B15CA5E9-E7E7-4623-ADAD-73B5A809A585}"/>
              </a:ext>
            </a:extLst>
          </p:cNvPr>
          <p:cNvSpPr/>
          <p:nvPr/>
        </p:nvSpPr>
        <p:spPr>
          <a:xfrm>
            <a:off x="4564055" y="1398329"/>
            <a:ext cx="6822403" cy="1580156"/>
          </a:xfrm>
          <a:prstGeom prst="roundRect">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أحد أنواع الأقراص الضوئية، ظهرت في الثمانينات وأصبحت شائعة الاستخدام لسعرها الزهيد:</a:t>
            </a:r>
            <a:endParaRPr lang="en-US" sz="2400" b="1" dirty="0">
              <a:solidFill>
                <a:srgbClr val="FFFFFF"/>
              </a:solidFill>
              <a:latin typeface="RB" panose="00000500000000000000" pitchFamily="2" charset="-78"/>
              <a:cs typeface="RB" panose="00000500000000000000" pitchFamily="2" charset="-78"/>
            </a:endParaRPr>
          </a:p>
        </p:txBody>
      </p:sp>
      <p:sp>
        <p:nvSpPr>
          <p:cNvPr id="30" name="A1">
            <a:hlinkClick r:id="" action="ppaction://noaction">
              <a:snd r:embed="rId3" name="correct.wav"/>
            </a:hlinkClick>
            <a:extLst>
              <a:ext uri="{FF2B5EF4-FFF2-40B4-BE49-F238E27FC236}">
                <a16:creationId xmlns:a16="http://schemas.microsoft.com/office/drawing/2014/main" id="{7F6DC899-0C73-4571-A5E9-80211E86F255}"/>
              </a:ext>
            </a:extLst>
          </p:cNvPr>
          <p:cNvSpPr/>
          <p:nvPr/>
        </p:nvSpPr>
        <p:spPr>
          <a:xfrm>
            <a:off x="5170723" y="4035781"/>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القرص المضغوط</a:t>
            </a:r>
            <a:endParaRPr lang="en-IN" sz="2133" b="1" dirty="0">
              <a:latin typeface="RB" panose="00000500000000000000" pitchFamily="2" charset="-78"/>
              <a:cs typeface="RB" panose="00000500000000000000" pitchFamily="2" charset="-78"/>
            </a:endParaRPr>
          </a:p>
        </p:txBody>
      </p:sp>
      <p:sp>
        <p:nvSpPr>
          <p:cNvPr id="31" name="A2">
            <a:hlinkClick r:id="" action="ppaction://noaction">
              <a:snd r:embed="rId4" name="wrong.wav"/>
            </a:hlinkClick>
            <a:extLst>
              <a:ext uri="{FF2B5EF4-FFF2-40B4-BE49-F238E27FC236}">
                <a16:creationId xmlns:a16="http://schemas.microsoft.com/office/drawing/2014/main" id="{F8A93EEB-78F0-400B-B1DE-65CA17A3A7D6}"/>
              </a:ext>
            </a:extLst>
          </p:cNvPr>
          <p:cNvSpPr/>
          <p:nvPr/>
        </p:nvSpPr>
        <p:spPr>
          <a:xfrm>
            <a:off x="5170723" y="3231098"/>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أقراص الفيديو الرقمي</a:t>
            </a:r>
            <a:endParaRPr lang="en-IN" sz="2133" b="1" dirty="0">
              <a:latin typeface="RB" panose="00000500000000000000" pitchFamily="2" charset="-78"/>
              <a:cs typeface="RB" panose="00000500000000000000" pitchFamily="2" charset="-78"/>
            </a:endParaRPr>
          </a:p>
        </p:txBody>
      </p:sp>
      <p:sp>
        <p:nvSpPr>
          <p:cNvPr id="40" name="A4">
            <a:hlinkClick r:id="" action="ppaction://noaction">
              <a:snd r:embed="rId4" name="wrong.wav"/>
            </a:hlinkClick>
            <a:extLst>
              <a:ext uri="{FF2B5EF4-FFF2-40B4-BE49-F238E27FC236}">
                <a16:creationId xmlns:a16="http://schemas.microsoft.com/office/drawing/2014/main" id="{04525A1C-FF35-42DA-8D46-595C1D86AA9F}"/>
              </a:ext>
            </a:extLst>
          </p:cNvPr>
          <p:cNvSpPr/>
          <p:nvPr/>
        </p:nvSpPr>
        <p:spPr>
          <a:xfrm>
            <a:off x="5170723" y="4840464"/>
            <a:ext cx="5144604"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أقراص بلو-راي</a:t>
            </a:r>
            <a:endParaRPr lang="en-IN" sz="2133" b="1" dirty="0">
              <a:latin typeface="RB" panose="00000500000000000000" pitchFamily="2" charset="-78"/>
              <a:cs typeface="RB" panose="00000500000000000000" pitchFamily="2" charset="-78"/>
            </a:endParaRPr>
          </a:p>
        </p:txBody>
      </p:sp>
      <p:sp>
        <p:nvSpPr>
          <p:cNvPr id="42" name="A1">
            <a:hlinkClick r:id="" action="ppaction://noaction">
              <a:snd r:embed="rId3" name="correct.wav"/>
            </a:hlinkClick>
            <a:extLst>
              <a:ext uri="{FF2B5EF4-FFF2-40B4-BE49-F238E27FC236}">
                <a16:creationId xmlns:a16="http://schemas.microsoft.com/office/drawing/2014/main" id="{DD3EE498-B35B-4348-98A7-828561E66C84}"/>
              </a:ext>
            </a:extLst>
          </p:cNvPr>
          <p:cNvSpPr/>
          <p:nvPr/>
        </p:nvSpPr>
        <p:spPr>
          <a:xfrm>
            <a:off x="10521955" y="4035781"/>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43" name="A2">
            <a:hlinkClick r:id="" action="ppaction://noaction">
              <a:snd r:embed="rId4" name="wrong.wav"/>
            </a:hlinkClick>
            <a:extLst>
              <a:ext uri="{FF2B5EF4-FFF2-40B4-BE49-F238E27FC236}">
                <a16:creationId xmlns:a16="http://schemas.microsoft.com/office/drawing/2014/main" id="{1717EC55-DEA9-48A6-AA50-2CB27825BFB0}"/>
              </a:ext>
            </a:extLst>
          </p:cNvPr>
          <p:cNvSpPr/>
          <p:nvPr/>
        </p:nvSpPr>
        <p:spPr>
          <a:xfrm>
            <a:off x="10521955" y="3231098"/>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45" name="A4">
            <a:hlinkClick r:id="" action="ppaction://noaction">
              <a:snd r:embed="rId4" name="wrong.wav"/>
            </a:hlinkClick>
            <a:extLst>
              <a:ext uri="{FF2B5EF4-FFF2-40B4-BE49-F238E27FC236}">
                <a16:creationId xmlns:a16="http://schemas.microsoft.com/office/drawing/2014/main" id="{AE279F59-A44E-434F-953D-FCA1F2470151}"/>
              </a:ext>
            </a:extLst>
          </p:cNvPr>
          <p:cNvSpPr/>
          <p:nvPr/>
        </p:nvSpPr>
        <p:spPr>
          <a:xfrm>
            <a:off x="10521955" y="4840464"/>
            <a:ext cx="720000" cy="676656"/>
          </a:xfrm>
          <a:prstGeom prst="roundRect">
            <a:avLst/>
          </a:prstGeom>
          <a:solidFill>
            <a:schemeClr val="bg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pic>
        <p:nvPicPr>
          <p:cNvPr id="46" name="Picture 45">
            <a:extLst>
              <a:ext uri="{FF2B5EF4-FFF2-40B4-BE49-F238E27FC236}">
                <a16:creationId xmlns:a16="http://schemas.microsoft.com/office/drawing/2014/main" id="{898ACC0A-6FAB-44FE-B448-A12739EB005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1251" y="100294"/>
            <a:ext cx="1050174" cy="868645"/>
          </a:xfrm>
          <a:prstGeom prst="rect">
            <a:avLst/>
          </a:prstGeom>
        </p:spPr>
      </p:pic>
    </p:spTree>
    <p:extLst>
      <p:ext uri="{BB962C8B-B14F-4D97-AF65-F5344CB8AC3E}">
        <p14:creationId xmlns:p14="http://schemas.microsoft.com/office/powerpoint/2010/main" val="41823954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2000">
                                          <p:cBhvr additive="base">
                                            <p:cTn id="17" dur="225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14:bounceEnd="62000">
                                          <p:cBhvr additive="base">
                                            <p:cTn id="21" dur="175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14:bounceEnd="62000">
                                          <p:cBhvr additive="base">
                                            <p:cTn id="25" dur="225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14:bounceEnd="62000">
                                          <p:cBhvr additive="base">
                                            <p:cTn id="29" dur="175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14:bounceEnd="62000">
                                          <p:cBhvr additive="base">
                                            <p:cTn id="33" dur="225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14:bounceEnd="62000">
                                          <p:cBhvr additive="base">
                                            <p:cTn id="37" dur="175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20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62000">
                                          <p:cBhvr additive="base">
                                            <p:cTn id="41"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anim calcmode="lin" valueType="num">
                                          <p:cBhvr>
                                            <p:cTn id="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anim calcmode="lin" valueType="num">
                                          <p:cBhvr>
                                            <p:cTn id="13"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27">
                                                <p:txEl>
                                                  <p:pRg st="1" end="1"/>
                                                </p:txEl>
                                              </p:spTgt>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2250" fill="hold"/>
                                            <p:tgtEl>
                                              <p:spTgt spid="30"/>
                                            </p:tgtEl>
                                            <p:attrNameLst>
                                              <p:attrName>ppt_x</p:attrName>
                                            </p:attrNameLst>
                                          </p:cBhvr>
                                          <p:tavLst>
                                            <p:tav tm="0">
                                              <p:val>
                                                <p:strVal val="#ppt_x"/>
                                              </p:val>
                                            </p:tav>
                                            <p:tav tm="100000">
                                              <p:val>
                                                <p:strVal val="#ppt_x"/>
                                              </p:val>
                                            </p:tav>
                                          </p:tavLst>
                                        </p:anim>
                                        <p:anim calcmode="lin" valueType="num">
                                          <p:cBhvr additive="base">
                                            <p:cTn id="18" dur="2250" fill="hold"/>
                                            <p:tgtEl>
                                              <p:spTgt spid="3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1750" fill="hold"/>
                                            <p:tgtEl>
                                              <p:spTgt spid="42"/>
                                            </p:tgtEl>
                                            <p:attrNameLst>
                                              <p:attrName>ppt_x</p:attrName>
                                            </p:attrNameLst>
                                          </p:cBhvr>
                                          <p:tavLst>
                                            <p:tav tm="0">
                                              <p:val>
                                                <p:strVal val="#ppt_x"/>
                                              </p:val>
                                            </p:tav>
                                            <p:tav tm="100000">
                                              <p:val>
                                                <p:strVal val="#ppt_x"/>
                                              </p:val>
                                            </p:tav>
                                          </p:tavLst>
                                        </p:anim>
                                        <p:anim calcmode="lin" valueType="num">
                                          <p:cBhvr additive="base">
                                            <p:cTn id="22" dur="1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2250" fill="hold"/>
                                            <p:tgtEl>
                                              <p:spTgt spid="31"/>
                                            </p:tgtEl>
                                            <p:attrNameLst>
                                              <p:attrName>ppt_x</p:attrName>
                                            </p:attrNameLst>
                                          </p:cBhvr>
                                          <p:tavLst>
                                            <p:tav tm="0">
                                              <p:val>
                                                <p:strVal val="#ppt_x"/>
                                              </p:val>
                                            </p:tav>
                                            <p:tav tm="100000">
                                              <p:val>
                                                <p:strVal val="#ppt_x"/>
                                              </p:val>
                                            </p:tav>
                                          </p:tavLst>
                                        </p:anim>
                                        <p:anim calcmode="lin" valueType="num">
                                          <p:cBhvr additive="base">
                                            <p:cTn id="26" dur="2250" fill="hold"/>
                                            <p:tgtEl>
                                              <p:spTgt spid="3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750" fill="hold"/>
                                            <p:tgtEl>
                                              <p:spTgt spid="43"/>
                                            </p:tgtEl>
                                            <p:attrNameLst>
                                              <p:attrName>ppt_x</p:attrName>
                                            </p:attrNameLst>
                                          </p:cBhvr>
                                          <p:tavLst>
                                            <p:tav tm="0">
                                              <p:val>
                                                <p:strVal val="#ppt_x"/>
                                              </p:val>
                                            </p:tav>
                                            <p:tav tm="100000">
                                              <p:val>
                                                <p:strVal val="#ppt_x"/>
                                              </p:val>
                                            </p:tav>
                                          </p:tavLst>
                                        </p:anim>
                                        <p:anim calcmode="lin" valueType="num">
                                          <p:cBhvr additive="base">
                                            <p:cTn id="30" dur="175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2250" fill="hold"/>
                                            <p:tgtEl>
                                              <p:spTgt spid="40"/>
                                            </p:tgtEl>
                                            <p:attrNameLst>
                                              <p:attrName>ppt_x</p:attrName>
                                            </p:attrNameLst>
                                          </p:cBhvr>
                                          <p:tavLst>
                                            <p:tav tm="0">
                                              <p:val>
                                                <p:strVal val="#ppt_x"/>
                                              </p:val>
                                            </p:tav>
                                            <p:tav tm="100000">
                                              <p:val>
                                                <p:strVal val="#ppt_x"/>
                                              </p:val>
                                            </p:tav>
                                          </p:tavLst>
                                        </p:anim>
                                        <p:anim calcmode="lin" valueType="num">
                                          <p:cBhvr additive="base">
                                            <p:cTn id="34" dur="225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1750" fill="hold"/>
                                            <p:tgtEl>
                                              <p:spTgt spid="45"/>
                                            </p:tgtEl>
                                            <p:attrNameLst>
                                              <p:attrName>ppt_x</p:attrName>
                                            </p:attrNameLst>
                                          </p:cBhvr>
                                          <p:tavLst>
                                            <p:tav tm="0">
                                              <p:val>
                                                <p:strVal val="#ppt_x"/>
                                              </p:val>
                                            </p:tav>
                                            <p:tav tm="100000">
                                              <p:val>
                                                <p:strVal val="#ppt_x"/>
                                              </p:val>
                                            </p:tav>
                                          </p:tavLst>
                                        </p:anim>
                                        <p:anim calcmode="lin" valueType="num">
                                          <p:cBhvr additive="base">
                                            <p:cTn id="38" dur="1750" fill="hold"/>
                                            <p:tgtEl>
                                              <p:spTgt spid="4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1750" fill="hold"/>
                                            <p:tgtEl>
                                              <p:spTgt spid="26"/>
                                            </p:tgtEl>
                                            <p:attrNameLst>
                                              <p:attrName>ppt_x</p:attrName>
                                            </p:attrNameLst>
                                          </p:cBhvr>
                                          <p:tavLst>
                                            <p:tav tm="0">
                                              <p:val>
                                                <p:strVal val="#ppt_x"/>
                                              </p:val>
                                            </p:tav>
                                            <p:tav tm="100000">
                                              <p:val>
                                                <p:strVal val="#ppt_x"/>
                                              </p:val>
                                            </p:tav>
                                          </p:tavLst>
                                        </p:anim>
                                        <p:anim calcmode="lin" valueType="num">
                                          <p:cBhvr additive="base">
                                            <p:cTn id="42" dur="17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750" fill="hold"/>
                                            <p:tgtEl>
                                              <p:spTgt spid="30"/>
                                            </p:tgtEl>
                                            <p:attrNameLst>
                                              <p:attrName>fillcolor</p:attrName>
                                            </p:attrNameLst>
                                          </p:cBhvr>
                                          <p:to>
                                            <a:srgbClr val="00B050"/>
                                          </p:to>
                                        </p:animClr>
                                        <p:set>
                                          <p:cBhvr>
                                            <p:cTn id="47" dur="750" fill="hold"/>
                                            <p:tgtEl>
                                              <p:spTgt spid="30"/>
                                            </p:tgtEl>
                                            <p:attrNameLst>
                                              <p:attrName>fill.type</p:attrName>
                                            </p:attrNameLst>
                                          </p:cBhvr>
                                          <p:to>
                                            <p:strVal val="solid"/>
                                          </p:to>
                                        </p:set>
                                        <p:set>
                                          <p:cBhvr>
                                            <p:cTn id="48" dur="750" fill="hold"/>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0"/>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30"/>
                                            </p:tgtEl>
                                            <p:attrNameLst>
                                              <p:attrName>fillcolor</p:attrName>
                                            </p:attrNameLst>
                                          </p:cBhvr>
                                          <p:to>
                                            <a:srgbClr val="00B050"/>
                                          </p:to>
                                        </p:animClr>
                                        <p:set>
                                          <p:cBhvr>
                                            <p:cTn id="54" dur="500" fill="hold"/>
                                            <p:tgtEl>
                                              <p:spTgt spid="30"/>
                                            </p:tgtEl>
                                            <p:attrNameLst>
                                              <p:attrName>fill.type</p:attrName>
                                            </p:attrNameLst>
                                          </p:cBhvr>
                                          <p:to>
                                            <p:strVal val="solid"/>
                                          </p:to>
                                        </p:set>
                                        <p:set>
                                          <p:cBhvr>
                                            <p:cTn id="55"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31"/>
                                            </p:tgtEl>
                                            <p:attrNameLst>
                                              <p:attrName>fillcolor</p:attrName>
                                            </p:attrNameLst>
                                          </p:cBhvr>
                                          <p:to>
                                            <a:srgbClr val="C00000"/>
                                          </p:to>
                                        </p:animClr>
                                        <p:set>
                                          <p:cBhvr>
                                            <p:cTn id="61" dur="500" fill="hold"/>
                                            <p:tgtEl>
                                              <p:spTgt spid="31"/>
                                            </p:tgtEl>
                                            <p:attrNameLst>
                                              <p:attrName>fill.type</p:attrName>
                                            </p:attrNameLst>
                                          </p:cBhvr>
                                          <p:to>
                                            <p:strVal val="solid"/>
                                          </p:to>
                                        </p:set>
                                        <p:set>
                                          <p:cBhvr>
                                            <p:cTn id="62" dur="500" fill="hold"/>
                                            <p:tgtEl>
                                              <p:spTgt spid="31"/>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63" restart="whenNotActive" fill="hold" evtFilter="cancelBubble" nodeType="interactiveSeq">
                    <p:stCondLst>
                      <p:cond evt="onClick" delay="0">
                        <p:tgtEl>
                          <p:spTgt spid="4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withEffect">
                                      <p:stCondLst>
                                        <p:cond delay="0"/>
                                      </p:stCondLst>
                                      <p:childTnLst>
                                        <p:animClr clrSpc="rgb" dir="cw">
                                          <p:cBhvr>
                                            <p:cTn id="67" dur="500" fill="hold"/>
                                            <p:tgtEl>
                                              <p:spTgt spid="40"/>
                                            </p:tgtEl>
                                            <p:attrNameLst>
                                              <p:attrName>fillcolor</p:attrName>
                                            </p:attrNameLst>
                                          </p:cBhvr>
                                          <p:to>
                                            <a:srgbClr val="C00000"/>
                                          </p:to>
                                        </p:animClr>
                                        <p:set>
                                          <p:cBhvr>
                                            <p:cTn id="68" dur="500" fill="hold"/>
                                            <p:tgtEl>
                                              <p:spTgt spid="40"/>
                                            </p:tgtEl>
                                            <p:attrNameLst>
                                              <p:attrName>fill.type</p:attrName>
                                            </p:attrNameLst>
                                          </p:cBhvr>
                                          <p:to>
                                            <p:strVal val="solid"/>
                                          </p:to>
                                        </p:set>
                                        <p:set>
                                          <p:cBhvr>
                                            <p:cTn id="69"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childTnLst>
            </p:cTn>
          </p:par>
        </p:tnLst>
        <p:bldLst>
          <p:bldP spid="26" grpId="0" animBg="1"/>
          <p:bldP spid="30" grpId="0" animBg="1"/>
          <p:bldP spid="31" grpId="0" animBg="1"/>
          <p:bldP spid="40" grpId="0" animBg="1"/>
          <p:bldP spid="42" grpId="0" animBg="1"/>
          <p:bldP spid="43" grpId="0" animBg="1"/>
          <p:bldP spid="45" grpId="0" animBg="1"/>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6F88A3-E685-44E5-869E-285373277204}"/>
              </a:ext>
            </a:extLst>
          </p:cNvPr>
          <p:cNvSpPr>
            <a:spLocks noGrp="1"/>
          </p:cNvSpPr>
          <p:nvPr>
            <p:ph type="sldNum" sz="quarter" idx="10"/>
          </p:nvPr>
        </p:nvSpPr>
        <p:spPr/>
        <p:txBody>
          <a:bodyPr/>
          <a:lstStyle/>
          <a:p>
            <a:fld id="{EC3C1908-F36C-497F-A384-B39F0F8EB8D1}" type="slidenum">
              <a:rPr lang="en-US" smtClean="0"/>
              <a:pPr/>
              <a:t>68</a:t>
            </a:fld>
            <a:endParaRPr lang="en-US"/>
          </a:p>
        </p:txBody>
      </p:sp>
      <p:sp>
        <p:nvSpPr>
          <p:cNvPr id="210" name="Freeform 11">
            <a:extLst>
              <a:ext uri="{FF2B5EF4-FFF2-40B4-BE49-F238E27FC236}">
                <a16:creationId xmlns:a16="http://schemas.microsoft.com/office/drawing/2014/main" id="{3B7FFE2F-F995-49E1-ABCD-318B3465570D}"/>
              </a:ext>
            </a:extLst>
          </p:cNvPr>
          <p:cNvSpPr>
            <a:spLocks/>
          </p:cNvSpPr>
          <p:nvPr/>
        </p:nvSpPr>
        <p:spPr bwMode="auto">
          <a:xfrm>
            <a:off x="4556712" y="3549339"/>
            <a:ext cx="3078578" cy="960358"/>
          </a:xfrm>
          <a:custGeom>
            <a:avLst/>
            <a:gdLst>
              <a:gd name="T0" fmla="*/ 889 w 1054"/>
              <a:gd name="T1" fmla="*/ 0 h 329"/>
              <a:gd name="T2" fmla="*/ 164 w 1054"/>
              <a:gd name="T3" fmla="*/ 0 h 329"/>
              <a:gd name="T4" fmla="*/ 0 w 1054"/>
              <a:gd name="T5" fmla="*/ 165 h 329"/>
              <a:gd name="T6" fmla="*/ 164 w 1054"/>
              <a:gd name="T7" fmla="*/ 329 h 329"/>
              <a:gd name="T8" fmla="*/ 889 w 1054"/>
              <a:gd name="T9" fmla="*/ 329 h 329"/>
              <a:gd name="T10" fmla="*/ 1054 w 1054"/>
              <a:gd name="T11" fmla="*/ 165 h 329"/>
              <a:gd name="T12" fmla="*/ 889 w 1054"/>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54" h="329">
                <a:moveTo>
                  <a:pt x="889" y="0"/>
                </a:moveTo>
                <a:cubicBezTo>
                  <a:pt x="164" y="0"/>
                  <a:pt x="164" y="0"/>
                  <a:pt x="164" y="0"/>
                </a:cubicBezTo>
                <a:cubicBezTo>
                  <a:pt x="73" y="0"/>
                  <a:pt x="0" y="74"/>
                  <a:pt x="0" y="165"/>
                </a:cubicBezTo>
                <a:cubicBezTo>
                  <a:pt x="0" y="256"/>
                  <a:pt x="73" y="329"/>
                  <a:pt x="164" y="329"/>
                </a:cubicBezTo>
                <a:cubicBezTo>
                  <a:pt x="889" y="329"/>
                  <a:pt x="889" y="329"/>
                  <a:pt x="889" y="329"/>
                </a:cubicBezTo>
                <a:cubicBezTo>
                  <a:pt x="980" y="329"/>
                  <a:pt x="1054" y="256"/>
                  <a:pt x="1054" y="165"/>
                </a:cubicBezTo>
                <a:cubicBezTo>
                  <a:pt x="1054" y="74"/>
                  <a:pt x="980" y="0"/>
                  <a:pt x="889" y="0"/>
                </a:cubicBezTo>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11" name="Freeform 12">
            <a:extLst>
              <a:ext uri="{FF2B5EF4-FFF2-40B4-BE49-F238E27FC236}">
                <a16:creationId xmlns:a16="http://schemas.microsoft.com/office/drawing/2014/main" id="{01F60111-91CF-454B-8F24-5C3319F825FE}"/>
              </a:ext>
            </a:extLst>
          </p:cNvPr>
          <p:cNvSpPr>
            <a:spLocks/>
          </p:cNvSpPr>
          <p:nvPr/>
        </p:nvSpPr>
        <p:spPr bwMode="auto">
          <a:xfrm>
            <a:off x="4556712" y="3549339"/>
            <a:ext cx="3078578" cy="960358"/>
          </a:xfrm>
          <a:custGeom>
            <a:avLst/>
            <a:gdLst>
              <a:gd name="T0" fmla="*/ 890 w 1054"/>
              <a:gd name="T1" fmla="*/ 0 h 329"/>
              <a:gd name="T2" fmla="*/ 164 w 1054"/>
              <a:gd name="T3" fmla="*/ 0 h 329"/>
              <a:gd name="T4" fmla="*/ 0 w 1054"/>
              <a:gd name="T5" fmla="*/ 165 h 329"/>
              <a:gd name="T6" fmla="*/ 164 w 1054"/>
              <a:gd name="T7" fmla="*/ 329 h 329"/>
              <a:gd name="T8" fmla="*/ 890 w 1054"/>
              <a:gd name="T9" fmla="*/ 329 h 329"/>
              <a:gd name="T10" fmla="*/ 1054 w 1054"/>
              <a:gd name="T11" fmla="*/ 165 h 329"/>
              <a:gd name="T12" fmla="*/ 890 w 1054"/>
              <a:gd name="T13" fmla="*/ 0 h 329"/>
            </a:gdLst>
            <a:ahLst/>
            <a:cxnLst>
              <a:cxn ang="0">
                <a:pos x="T0" y="T1"/>
              </a:cxn>
              <a:cxn ang="0">
                <a:pos x="T2" y="T3"/>
              </a:cxn>
              <a:cxn ang="0">
                <a:pos x="T4" y="T5"/>
              </a:cxn>
              <a:cxn ang="0">
                <a:pos x="T6" y="T7"/>
              </a:cxn>
              <a:cxn ang="0">
                <a:pos x="T8" y="T9"/>
              </a:cxn>
              <a:cxn ang="0">
                <a:pos x="T10" y="T11"/>
              </a:cxn>
              <a:cxn ang="0">
                <a:pos x="T12" y="T13"/>
              </a:cxn>
            </a:cxnLst>
            <a:rect l="0" t="0" r="r" b="b"/>
            <a:pathLst>
              <a:path w="1054" h="329">
                <a:moveTo>
                  <a:pt x="890" y="0"/>
                </a:moveTo>
                <a:cubicBezTo>
                  <a:pt x="164" y="0"/>
                  <a:pt x="164" y="0"/>
                  <a:pt x="164" y="0"/>
                </a:cubicBezTo>
                <a:cubicBezTo>
                  <a:pt x="73" y="0"/>
                  <a:pt x="0" y="74"/>
                  <a:pt x="0" y="165"/>
                </a:cubicBezTo>
                <a:cubicBezTo>
                  <a:pt x="0" y="256"/>
                  <a:pt x="73" y="329"/>
                  <a:pt x="164" y="329"/>
                </a:cubicBezTo>
                <a:cubicBezTo>
                  <a:pt x="890" y="329"/>
                  <a:pt x="890" y="329"/>
                  <a:pt x="890" y="329"/>
                </a:cubicBezTo>
                <a:cubicBezTo>
                  <a:pt x="981" y="329"/>
                  <a:pt x="1054" y="256"/>
                  <a:pt x="1054" y="165"/>
                </a:cubicBezTo>
                <a:cubicBezTo>
                  <a:pt x="1054" y="74"/>
                  <a:pt x="981" y="0"/>
                  <a:pt x="890" y="0"/>
                </a:cubicBezTo>
                <a:close/>
              </a:path>
            </a:pathLst>
          </a:custGeom>
          <a:noFill/>
          <a:ln>
            <a:noFill/>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sp>
        <p:nvSpPr>
          <p:cNvPr id="212" name="Freeform 13">
            <a:extLst>
              <a:ext uri="{FF2B5EF4-FFF2-40B4-BE49-F238E27FC236}">
                <a16:creationId xmlns:a16="http://schemas.microsoft.com/office/drawing/2014/main" id="{A211B04F-EA41-47D6-A3D8-23C3053109F4}"/>
              </a:ext>
            </a:extLst>
          </p:cNvPr>
          <p:cNvSpPr>
            <a:spLocks/>
          </p:cNvSpPr>
          <p:nvPr/>
        </p:nvSpPr>
        <p:spPr bwMode="auto">
          <a:xfrm>
            <a:off x="6621852" y="3365415"/>
            <a:ext cx="1238097" cy="1331911"/>
          </a:xfrm>
          <a:custGeom>
            <a:avLst/>
            <a:gdLst>
              <a:gd name="T0" fmla="*/ 195 w 424"/>
              <a:gd name="T1" fmla="*/ 456 h 456"/>
              <a:gd name="T2" fmla="*/ 0 w 424"/>
              <a:gd name="T3" fmla="*/ 456 h 456"/>
              <a:gd name="T4" fmla="*/ 0 w 424"/>
              <a:gd name="T5" fmla="*/ 443 h 456"/>
              <a:gd name="T6" fmla="*/ 195 w 424"/>
              <a:gd name="T7" fmla="*/ 443 h 456"/>
              <a:gd name="T8" fmla="*/ 410 w 424"/>
              <a:gd name="T9" fmla="*/ 228 h 456"/>
              <a:gd name="T10" fmla="*/ 195 w 424"/>
              <a:gd name="T11" fmla="*/ 13 h 456"/>
              <a:gd name="T12" fmla="*/ 0 w 424"/>
              <a:gd name="T13" fmla="*/ 13 h 456"/>
              <a:gd name="T14" fmla="*/ 0 w 424"/>
              <a:gd name="T15" fmla="*/ 0 h 456"/>
              <a:gd name="T16" fmla="*/ 195 w 424"/>
              <a:gd name="T17" fmla="*/ 0 h 456"/>
              <a:gd name="T18" fmla="*/ 424 w 424"/>
              <a:gd name="T19" fmla="*/ 228 h 456"/>
              <a:gd name="T20" fmla="*/ 195 w 424"/>
              <a:gd name="T21" fmla="*/ 45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456">
                <a:moveTo>
                  <a:pt x="195" y="456"/>
                </a:moveTo>
                <a:cubicBezTo>
                  <a:pt x="0" y="456"/>
                  <a:pt x="0" y="456"/>
                  <a:pt x="0" y="456"/>
                </a:cubicBezTo>
                <a:cubicBezTo>
                  <a:pt x="0" y="443"/>
                  <a:pt x="0" y="443"/>
                  <a:pt x="0" y="443"/>
                </a:cubicBezTo>
                <a:cubicBezTo>
                  <a:pt x="195" y="443"/>
                  <a:pt x="195" y="443"/>
                  <a:pt x="195" y="443"/>
                </a:cubicBezTo>
                <a:cubicBezTo>
                  <a:pt x="314" y="443"/>
                  <a:pt x="410" y="346"/>
                  <a:pt x="410" y="228"/>
                </a:cubicBezTo>
                <a:cubicBezTo>
                  <a:pt x="410" y="109"/>
                  <a:pt x="314" y="13"/>
                  <a:pt x="195" y="13"/>
                </a:cubicBezTo>
                <a:cubicBezTo>
                  <a:pt x="0" y="13"/>
                  <a:pt x="0" y="13"/>
                  <a:pt x="0" y="13"/>
                </a:cubicBezTo>
                <a:cubicBezTo>
                  <a:pt x="0" y="0"/>
                  <a:pt x="0" y="0"/>
                  <a:pt x="0" y="0"/>
                </a:cubicBezTo>
                <a:cubicBezTo>
                  <a:pt x="195" y="0"/>
                  <a:pt x="195" y="0"/>
                  <a:pt x="195" y="0"/>
                </a:cubicBezTo>
                <a:cubicBezTo>
                  <a:pt x="321" y="0"/>
                  <a:pt x="424" y="102"/>
                  <a:pt x="424" y="228"/>
                </a:cubicBezTo>
                <a:cubicBezTo>
                  <a:pt x="424" y="354"/>
                  <a:pt x="321" y="456"/>
                  <a:pt x="195" y="456"/>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14">
            <a:extLst>
              <a:ext uri="{FF2B5EF4-FFF2-40B4-BE49-F238E27FC236}">
                <a16:creationId xmlns:a16="http://schemas.microsoft.com/office/drawing/2014/main" id="{8B4FA6B7-4200-4535-AC0D-BE07C6BE5D02}"/>
              </a:ext>
            </a:extLst>
          </p:cNvPr>
          <p:cNvSpPr>
            <a:spLocks/>
          </p:cNvSpPr>
          <p:nvPr/>
        </p:nvSpPr>
        <p:spPr bwMode="auto">
          <a:xfrm>
            <a:off x="4332052" y="3365414"/>
            <a:ext cx="1238097" cy="1331911"/>
          </a:xfrm>
          <a:custGeom>
            <a:avLst/>
            <a:gdLst>
              <a:gd name="T0" fmla="*/ 424 w 424"/>
              <a:gd name="T1" fmla="*/ 456 h 456"/>
              <a:gd name="T2" fmla="*/ 229 w 424"/>
              <a:gd name="T3" fmla="*/ 456 h 456"/>
              <a:gd name="T4" fmla="*/ 0 w 424"/>
              <a:gd name="T5" fmla="*/ 228 h 456"/>
              <a:gd name="T6" fmla="*/ 229 w 424"/>
              <a:gd name="T7" fmla="*/ 0 h 456"/>
              <a:gd name="T8" fmla="*/ 424 w 424"/>
              <a:gd name="T9" fmla="*/ 0 h 456"/>
              <a:gd name="T10" fmla="*/ 424 w 424"/>
              <a:gd name="T11" fmla="*/ 13 h 456"/>
              <a:gd name="T12" fmla="*/ 229 w 424"/>
              <a:gd name="T13" fmla="*/ 13 h 456"/>
              <a:gd name="T14" fmla="*/ 14 w 424"/>
              <a:gd name="T15" fmla="*/ 228 h 456"/>
              <a:gd name="T16" fmla="*/ 229 w 424"/>
              <a:gd name="T17" fmla="*/ 443 h 456"/>
              <a:gd name="T18" fmla="*/ 424 w 424"/>
              <a:gd name="T19" fmla="*/ 443 h 456"/>
              <a:gd name="T20" fmla="*/ 424 w 424"/>
              <a:gd name="T21" fmla="*/ 45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456">
                <a:moveTo>
                  <a:pt x="424" y="456"/>
                </a:moveTo>
                <a:cubicBezTo>
                  <a:pt x="229" y="456"/>
                  <a:pt x="229" y="456"/>
                  <a:pt x="229" y="456"/>
                </a:cubicBezTo>
                <a:cubicBezTo>
                  <a:pt x="103" y="456"/>
                  <a:pt x="0" y="354"/>
                  <a:pt x="0" y="228"/>
                </a:cubicBezTo>
                <a:cubicBezTo>
                  <a:pt x="0" y="102"/>
                  <a:pt x="103" y="0"/>
                  <a:pt x="229" y="0"/>
                </a:cubicBezTo>
                <a:cubicBezTo>
                  <a:pt x="424" y="0"/>
                  <a:pt x="424" y="0"/>
                  <a:pt x="424" y="0"/>
                </a:cubicBezTo>
                <a:cubicBezTo>
                  <a:pt x="424" y="13"/>
                  <a:pt x="424" y="13"/>
                  <a:pt x="424" y="13"/>
                </a:cubicBezTo>
                <a:cubicBezTo>
                  <a:pt x="229" y="13"/>
                  <a:pt x="229" y="13"/>
                  <a:pt x="229" y="13"/>
                </a:cubicBezTo>
                <a:cubicBezTo>
                  <a:pt x="110" y="13"/>
                  <a:pt x="14" y="109"/>
                  <a:pt x="14" y="228"/>
                </a:cubicBezTo>
                <a:cubicBezTo>
                  <a:pt x="14" y="346"/>
                  <a:pt x="110" y="443"/>
                  <a:pt x="229" y="443"/>
                </a:cubicBezTo>
                <a:cubicBezTo>
                  <a:pt x="424" y="443"/>
                  <a:pt x="424" y="443"/>
                  <a:pt x="424" y="443"/>
                </a:cubicBezTo>
                <a:lnTo>
                  <a:pt x="424" y="456"/>
                </a:ln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20">
            <a:extLst>
              <a:ext uri="{FF2B5EF4-FFF2-40B4-BE49-F238E27FC236}">
                <a16:creationId xmlns:a16="http://schemas.microsoft.com/office/drawing/2014/main" id="{F2596B49-0DED-47D5-8382-A0824365E5E4}"/>
              </a:ext>
            </a:extLst>
          </p:cNvPr>
          <p:cNvSpPr>
            <a:spLocks/>
          </p:cNvSpPr>
          <p:nvPr/>
        </p:nvSpPr>
        <p:spPr bwMode="auto">
          <a:xfrm>
            <a:off x="3079254" y="5336405"/>
            <a:ext cx="2518227" cy="1057876"/>
          </a:xfrm>
          <a:custGeom>
            <a:avLst/>
            <a:gdLst>
              <a:gd name="T0" fmla="*/ 374 w 446"/>
              <a:gd name="T1" fmla="*/ 0 h 362"/>
              <a:gd name="T2" fmla="*/ 73 w 446"/>
              <a:gd name="T3" fmla="*/ 0 h 362"/>
              <a:gd name="T4" fmla="*/ 0 w 446"/>
              <a:gd name="T5" fmla="*/ 73 h 362"/>
              <a:gd name="T6" fmla="*/ 0 w 446"/>
              <a:gd name="T7" fmla="*/ 290 h 362"/>
              <a:gd name="T8" fmla="*/ 73 w 446"/>
              <a:gd name="T9" fmla="*/ 362 h 362"/>
              <a:gd name="T10" fmla="*/ 374 w 446"/>
              <a:gd name="T11" fmla="*/ 362 h 362"/>
              <a:gd name="T12" fmla="*/ 446 w 446"/>
              <a:gd name="T13" fmla="*/ 290 h 362"/>
              <a:gd name="T14" fmla="*/ 446 w 446"/>
              <a:gd name="T15" fmla="*/ 73 h 362"/>
              <a:gd name="T16" fmla="*/ 374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4" y="0"/>
                </a:moveTo>
                <a:cubicBezTo>
                  <a:pt x="73" y="0"/>
                  <a:pt x="73" y="0"/>
                  <a:pt x="73" y="0"/>
                </a:cubicBezTo>
                <a:cubicBezTo>
                  <a:pt x="33" y="0"/>
                  <a:pt x="0" y="33"/>
                  <a:pt x="0" y="73"/>
                </a:cubicBezTo>
                <a:cubicBezTo>
                  <a:pt x="0" y="290"/>
                  <a:pt x="0" y="290"/>
                  <a:pt x="0" y="290"/>
                </a:cubicBezTo>
                <a:cubicBezTo>
                  <a:pt x="0" y="330"/>
                  <a:pt x="33" y="362"/>
                  <a:pt x="73" y="362"/>
                </a:cubicBezTo>
                <a:cubicBezTo>
                  <a:pt x="374" y="362"/>
                  <a:pt x="374" y="362"/>
                  <a:pt x="374" y="362"/>
                </a:cubicBezTo>
                <a:cubicBezTo>
                  <a:pt x="414" y="362"/>
                  <a:pt x="446" y="330"/>
                  <a:pt x="446" y="290"/>
                </a:cubicBezTo>
                <a:cubicBezTo>
                  <a:pt x="446" y="73"/>
                  <a:pt x="446" y="73"/>
                  <a:pt x="446" y="73"/>
                </a:cubicBezTo>
                <a:cubicBezTo>
                  <a:pt x="446" y="33"/>
                  <a:pt x="414" y="0"/>
                  <a:pt x="374"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rPr>
              <a:t>ما أبرز أجهزة التخزين؟</a:t>
            </a:r>
            <a:endParaRPr lang="en-US"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endParaRPr>
          </a:p>
        </p:txBody>
      </p:sp>
      <p:grpSp>
        <p:nvGrpSpPr>
          <p:cNvPr id="5" name="Group 4">
            <a:extLst>
              <a:ext uri="{FF2B5EF4-FFF2-40B4-BE49-F238E27FC236}">
                <a16:creationId xmlns:a16="http://schemas.microsoft.com/office/drawing/2014/main" id="{03BC81EB-0DE2-4BE1-9275-6F710421EF09}"/>
              </a:ext>
            </a:extLst>
          </p:cNvPr>
          <p:cNvGrpSpPr/>
          <p:nvPr/>
        </p:nvGrpSpPr>
        <p:grpSpPr>
          <a:xfrm>
            <a:off x="4343162" y="4633137"/>
            <a:ext cx="1504726" cy="569054"/>
            <a:chOff x="4343162" y="4633137"/>
            <a:chExt cx="1504726" cy="569054"/>
          </a:xfrm>
        </p:grpSpPr>
        <p:sp>
          <p:nvSpPr>
            <p:cNvPr id="216" name="Freeform 17">
              <a:extLst>
                <a:ext uri="{FF2B5EF4-FFF2-40B4-BE49-F238E27FC236}">
                  <a16:creationId xmlns:a16="http://schemas.microsoft.com/office/drawing/2014/main" id="{44EB250C-D819-4D42-B177-AADC35A8B5F4}"/>
                </a:ext>
              </a:extLst>
            </p:cNvPr>
            <p:cNvSpPr>
              <a:spLocks/>
            </p:cNvSpPr>
            <p:nvPr/>
          </p:nvSpPr>
          <p:spPr bwMode="auto">
            <a:xfrm>
              <a:off x="4381428" y="4670168"/>
              <a:ext cx="1428194" cy="493757"/>
            </a:xfrm>
            <a:custGeom>
              <a:avLst/>
              <a:gdLst>
                <a:gd name="T0" fmla="*/ 2 w 489"/>
                <a:gd name="T1" fmla="*/ 169 h 169"/>
                <a:gd name="T2" fmla="*/ 0 w 489"/>
                <a:gd name="T3" fmla="*/ 167 h 169"/>
                <a:gd name="T4" fmla="*/ 65 w 489"/>
                <a:gd name="T5" fmla="*/ 102 h 169"/>
                <a:gd name="T6" fmla="*/ 431 w 489"/>
                <a:gd name="T7" fmla="*/ 102 h 169"/>
                <a:gd name="T8" fmla="*/ 485 w 489"/>
                <a:gd name="T9" fmla="*/ 48 h 169"/>
                <a:gd name="T10" fmla="*/ 485 w 489"/>
                <a:gd name="T11" fmla="*/ 2 h 169"/>
                <a:gd name="T12" fmla="*/ 487 w 489"/>
                <a:gd name="T13" fmla="*/ 0 h 169"/>
                <a:gd name="T14" fmla="*/ 489 w 489"/>
                <a:gd name="T15" fmla="*/ 2 h 169"/>
                <a:gd name="T16" fmla="*/ 489 w 489"/>
                <a:gd name="T17" fmla="*/ 48 h 169"/>
                <a:gd name="T18" fmla="*/ 431 w 489"/>
                <a:gd name="T19" fmla="*/ 106 h 169"/>
                <a:gd name="T20" fmla="*/ 65 w 489"/>
                <a:gd name="T21" fmla="*/ 106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31"/>
                    <a:pt x="29" y="102"/>
                    <a:pt x="65" y="102"/>
                  </a:cubicBezTo>
                  <a:cubicBezTo>
                    <a:pt x="431" y="102"/>
                    <a:pt x="431" y="102"/>
                    <a:pt x="431" y="102"/>
                  </a:cubicBezTo>
                  <a:cubicBezTo>
                    <a:pt x="460" y="102"/>
                    <a:pt x="485" y="78"/>
                    <a:pt x="485" y="48"/>
                  </a:cubicBezTo>
                  <a:cubicBezTo>
                    <a:pt x="485" y="2"/>
                    <a:pt x="485" y="2"/>
                    <a:pt x="485" y="2"/>
                  </a:cubicBezTo>
                  <a:cubicBezTo>
                    <a:pt x="485" y="1"/>
                    <a:pt x="486" y="0"/>
                    <a:pt x="487" y="0"/>
                  </a:cubicBezTo>
                  <a:cubicBezTo>
                    <a:pt x="488" y="0"/>
                    <a:pt x="489" y="1"/>
                    <a:pt x="489" y="2"/>
                  </a:cubicBezTo>
                  <a:cubicBezTo>
                    <a:pt x="489" y="48"/>
                    <a:pt x="489" y="48"/>
                    <a:pt x="489" y="48"/>
                  </a:cubicBezTo>
                  <a:cubicBezTo>
                    <a:pt x="489" y="80"/>
                    <a:pt x="463" y="106"/>
                    <a:pt x="431" y="106"/>
                  </a:cubicBezTo>
                  <a:cubicBezTo>
                    <a:pt x="65" y="106"/>
                    <a:pt x="65" y="106"/>
                    <a:pt x="65" y="106"/>
                  </a:cubicBezTo>
                  <a:cubicBezTo>
                    <a:pt x="32" y="106"/>
                    <a:pt x="4" y="134"/>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Oval 23">
              <a:extLst>
                <a:ext uri="{FF2B5EF4-FFF2-40B4-BE49-F238E27FC236}">
                  <a16:creationId xmlns:a16="http://schemas.microsoft.com/office/drawing/2014/main" id="{7C5395FA-0278-4108-BD55-60663FFC1073}"/>
                </a:ext>
              </a:extLst>
            </p:cNvPr>
            <p:cNvSpPr>
              <a:spLocks noChangeArrowheads="1"/>
            </p:cNvSpPr>
            <p:nvPr/>
          </p:nvSpPr>
          <p:spPr bwMode="auto">
            <a:xfrm>
              <a:off x="4343162" y="5114549"/>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Oval 26">
              <a:extLst>
                <a:ext uri="{FF2B5EF4-FFF2-40B4-BE49-F238E27FC236}">
                  <a16:creationId xmlns:a16="http://schemas.microsoft.com/office/drawing/2014/main" id="{79199F91-D5A2-4FFB-9AD3-D203608AF272}"/>
                </a:ext>
              </a:extLst>
            </p:cNvPr>
            <p:cNvSpPr>
              <a:spLocks noChangeArrowheads="1"/>
            </p:cNvSpPr>
            <p:nvPr/>
          </p:nvSpPr>
          <p:spPr bwMode="auto">
            <a:xfrm>
              <a:off x="5760246" y="4633137"/>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30" name="Freeform 31">
            <a:extLst>
              <a:ext uri="{FF2B5EF4-FFF2-40B4-BE49-F238E27FC236}">
                <a16:creationId xmlns:a16="http://schemas.microsoft.com/office/drawing/2014/main" id="{84EE26CE-E7C7-4FCF-AFB9-FC9A099ACE5C}"/>
              </a:ext>
            </a:extLst>
          </p:cNvPr>
          <p:cNvSpPr>
            <a:spLocks/>
          </p:cNvSpPr>
          <p:nvPr/>
        </p:nvSpPr>
        <p:spPr bwMode="auto">
          <a:xfrm>
            <a:off x="6538981" y="1702686"/>
            <a:ext cx="2520613" cy="1057876"/>
          </a:xfrm>
          <a:custGeom>
            <a:avLst/>
            <a:gdLst>
              <a:gd name="T0" fmla="*/ 373 w 446"/>
              <a:gd name="T1" fmla="*/ 0 h 362"/>
              <a:gd name="T2" fmla="*/ 72 w 446"/>
              <a:gd name="T3" fmla="*/ 0 h 362"/>
              <a:gd name="T4" fmla="*/ 0 w 446"/>
              <a:gd name="T5" fmla="*/ 73 h 362"/>
              <a:gd name="T6" fmla="*/ 0 w 446"/>
              <a:gd name="T7" fmla="*/ 290 h 362"/>
              <a:gd name="T8" fmla="*/ 72 w 446"/>
              <a:gd name="T9" fmla="*/ 362 h 362"/>
              <a:gd name="T10" fmla="*/ 373 w 446"/>
              <a:gd name="T11" fmla="*/ 362 h 362"/>
              <a:gd name="T12" fmla="*/ 446 w 446"/>
              <a:gd name="T13" fmla="*/ 290 h 362"/>
              <a:gd name="T14" fmla="*/ 446 w 446"/>
              <a:gd name="T15" fmla="*/ 73 h 362"/>
              <a:gd name="T16" fmla="*/ 373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3" y="0"/>
                </a:moveTo>
                <a:cubicBezTo>
                  <a:pt x="72" y="0"/>
                  <a:pt x="72" y="0"/>
                  <a:pt x="72" y="0"/>
                </a:cubicBezTo>
                <a:cubicBezTo>
                  <a:pt x="32" y="0"/>
                  <a:pt x="0" y="33"/>
                  <a:pt x="0" y="73"/>
                </a:cubicBezTo>
                <a:cubicBezTo>
                  <a:pt x="0" y="290"/>
                  <a:pt x="0" y="290"/>
                  <a:pt x="0" y="290"/>
                </a:cubicBezTo>
                <a:cubicBezTo>
                  <a:pt x="0" y="330"/>
                  <a:pt x="32" y="362"/>
                  <a:pt x="72" y="362"/>
                </a:cubicBezTo>
                <a:cubicBezTo>
                  <a:pt x="373" y="362"/>
                  <a:pt x="373" y="362"/>
                  <a:pt x="373" y="362"/>
                </a:cubicBezTo>
                <a:cubicBezTo>
                  <a:pt x="413" y="362"/>
                  <a:pt x="446" y="330"/>
                  <a:pt x="446" y="290"/>
                </a:cubicBezTo>
                <a:cubicBezTo>
                  <a:pt x="446" y="73"/>
                  <a:pt x="446" y="73"/>
                  <a:pt x="446" y="73"/>
                </a:cubicBezTo>
                <a:cubicBezTo>
                  <a:pt x="446" y="33"/>
                  <a:pt x="413" y="0"/>
                  <a:pt x="373"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rPr>
              <a:t>ما أبرز أجهزة الإدخال؟</a:t>
            </a:r>
            <a:endParaRPr lang="en-US"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endParaRPr>
          </a:p>
        </p:txBody>
      </p:sp>
      <p:grpSp>
        <p:nvGrpSpPr>
          <p:cNvPr id="4" name="Group 3">
            <a:extLst>
              <a:ext uri="{FF2B5EF4-FFF2-40B4-BE49-F238E27FC236}">
                <a16:creationId xmlns:a16="http://schemas.microsoft.com/office/drawing/2014/main" id="{324B33D9-F482-40D5-9159-A1F2B8DB3E67}"/>
              </a:ext>
            </a:extLst>
          </p:cNvPr>
          <p:cNvGrpSpPr/>
          <p:nvPr/>
        </p:nvGrpSpPr>
        <p:grpSpPr>
          <a:xfrm>
            <a:off x="6344115" y="2856844"/>
            <a:ext cx="1503490" cy="569056"/>
            <a:chOff x="6344115" y="2856844"/>
            <a:chExt cx="1503490" cy="569056"/>
          </a:xfrm>
        </p:grpSpPr>
        <p:sp>
          <p:nvSpPr>
            <p:cNvPr id="227" name="Freeform 28">
              <a:extLst>
                <a:ext uri="{FF2B5EF4-FFF2-40B4-BE49-F238E27FC236}">
                  <a16:creationId xmlns:a16="http://schemas.microsoft.com/office/drawing/2014/main" id="{DDEDF51C-5A11-43DC-9DB7-7862DF536D3A}"/>
                </a:ext>
              </a:extLst>
            </p:cNvPr>
            <p:cNvSpPr>
              <a:spLocks/>
            </p:cNvSpPr>
            <p:nvPr/>
          </p:nvSpPr>
          <p:spPr bwMode="auto">
            <a:xfrm>
              <a:off x="6382380" y="2895111"/>
              <a:ext cx="1428194" cy="493757"/>
            </a:xfrm>
            <a:custGeom>
              <a:avLst/>
              <a:gdLst>
                <a:gd name="T0" fmla="*/ 2 w 489"/>
                <a:gd name="T1" fmla="*/ 169 h 169"/>
                <a:gd name="T2" fmla="*/ 0 w 489"/>
                <a:gd name="T3" fmla="*/ 167 h 169"/>
                <a:gd name="T4" fmla="*/ 0 w 489"/>
                <a:gd name="T5" fmla="*/ 121 h 169"/>
                <a:gd name="T6" fmla="*/ 58 w 489"/>
                <a:gd name="T7" fmla="*/ 63 h 169"/>
                <a:gd name="T8" fmla="*/ 424 w 489"/>
                <a:gd name="T9" fmla="*/ 63 h 169"/>
                <a:gd name="T10" fmla="*/ 485 w 489"/>
                <a:gd name="T11" fmla="*/ 2 h 169"/>
                <a:gd name="T12" fmla="*/ 487 w 489"/>
                <a:gd name="T13" fmla="*/ 0 h 169"/>
                <a:gd name="T14" fmla="*/ 489 w 489"/>
                <a:gd name="T15" fmla="*/ 2 h 169"/>
                <a:gd name="T16" fmla="*/ 424 w 489"/>
                <a:gd name="T17" fmla="*/ 68 h 169"/>
                <a:gd name="T18" fmla="*/ 58 w 489"/>
                <a:gd name="T19" fmla="*/ 68 h 169"/>
                <a:gd name="T20" fmla="*/ 4 w 489"/>
                <a:gd name="T21" fmla="*/ 121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21"/>
                    <a:pt x="0" y="121"/>
                    <a:pt x="0" y="121"/>
                  </a:cubicBezTo>
                  <a:cubicBezTo>
                    <a:pt x="0" y="89"/>
                    <a:pt x="26" y="63"/>
                    <a:pt x="58" y="63"/>
                  </a:cubicBezTo>
                  <a:cubicBezTo>
                    <a:pt x="424" y="63"/>
                    <a:pt x="424" y="63"/>
                    <a:pt x="424" y="63"/>
                  </a:cubicBezTo>
                  <a:cubicBezTo>
                    <a:pt x="457" y="63"/>
                    <a:pt x="485" y="36"/>
                    <a:pt x="485" y="2"/>
                  </a:cubicBezTo>
                  <a:cubicBezTo>
                    <a:pt x="485" y="1"/>
                    <a:pt x="486" y="0"/>
                    <a:pt x="487" y="0"/>
                  </a:cubicBezTo>
                  <a:cubicBezTo>
                    <a:pt x="488" y="0"/>
                    <a:pt x="489" y="1"/>
                    <a:pt x="489" y="2"/>
                  </a:cubicBezTo>
                  <a:cubicBezTo>
                    <a:pt x="489" y="38"/>
                    <a:pt x="460" y="68"/>
                    <a:pt x="424" y="68"/>
                  </a:cubicBezTo>
                  <a:cubicBezTo>
                    <a:pt x="58" y="68"/>
                    <a:pt x="58" y="68"/>
                    <a:pt x="58" y="68"/>
                  </a:cubicBezTo>
                  <a:cubicBezTo>
                    <a:pt x="29" y="68"/>
                    <a:pt x="4" y="92"/>
                    <a:pt x="4" y="121"/>
                  </a:cubicBezTo>
                  <a:cubicBezTo>
                    <a:pt x="4" y="167"/>
                    <a:pt x="4" y="167"/>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3" name="Oval 34">
              <a:extLst>
                <a:ext uri="{FF2B5EF4-FFF2-40B4-BE49-F238E27FC236}">
                  <a16:creationId xmlns:a16="http://schemas.microsoft.com/office/drawing/2014/main" id="{2FF90032-8B4A-4671-8AA9-8E17E9F756C8}"/>
                </a:ext>
              </a:extLst>
            </p:cNvPr>
            <p:cNvSpPr>
              <a:spLocks noChangeArrowheads="1"/>
            </p:cNvSpPr>
            <p:nvPr/>
          </p:nvSpPr>
          <p:spPr bwMode="auto">
            <a:xfrm>
              <a:off x="7759963" y="2856844"/>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6" name="Oval 37">
              <a:extLst>
                <a:ext uri="{FF2B5EF4-FFF2-40B4-BE49-F238E27FC236}">
                  <a16:creationId xmlns:a16="http://schemas.microsoft.com/office/drawing/2014/main" id="{38914C3E-B6B5-4B0B-905B-7E7D62458047}"/>
                </a:ext>
              </a:extLst>
            </p:cNvPr>
            <p:cNvSpPr>
              <a:spLocks noChangeArrowheads="1"/>
            </p:cNvSpPr>
            <p:nvPr/>
          </p:nvSpPr>
          <p:spPr bwMode="auto">
            <a:xfrm>
              <a:off x="6344115" y="3338258"/>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4" name="Group 103">
            <a:extLst>
              <a:ext uri="{FF2B5EF4-FFF2-40B4-BE49-F238E27FC236}">
                <a16:creationId xmlns:a16="http://schemas.microsoft.com/office/drawing/2014/main" id="{52FE6DF3-8B56-41B2-8A72-0DABBDFD9679}"/>
              </a:ext>
            </a:extLst>
          </p:cNvPr>
          <p:cNvGrpSpPr/>
          <p:nvPr/>
        </p:nvGrpSpPr>
        <p:grpSpPr>
          <a:xfrm>
            <a:off x="7635290" y="5584853"/>
            <a:ext cx="376147" cy="466783"/>
            <a:chOff x="3333750" y="6040438"/>
            <a:chExt cx="658813" cy="817562"/>
          </a:xfrm>
          <a:solidFill>
            <a:srgbClr val="FFFFFF"/>
          </a:solidFill>
        </p:grpSpPr>
        <p:sp>
          <p:nvSpPr>
            <p:cNvPr id="105" name="Oval 5">
              <a:extLst>
                <a:ext uri="{FF2B5EF4-FFF2-40B4-BE49-F238E27FC236}">
                  <a16:creationId xmlns:a16="http://schemas.microsoft.com/office/drawing/2014/main" id="{6031A6CA-0AA2-4FC9-881E-AFAA26B1E6ED}"/>
                </a:ext>
              </a:extLst>
            </p:cNvPr>
            <p:cNvSpPr>
              <a:spLocks noChangeArrowheads="1"/>
            </p:cNvSpPr>
            <p:nvPr/>
          </p:nvSpPr>
          <p:spPr bwMode="auto">
            <a:xfrm>
              <a:off x="3484563" y="6040438"/>
              <a:ext cx="358775" cy="3587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6">
              <a:extLst>
                <a:ext uri="{FF2B5EF4-FFF2-40B4-BE49-F238E27FC236}">
                  <a16:creationId xmlns:a16="http://schemas.microsoft.com/office/drawing/2014/main" id="{7ACDE99D-0623-4825-938B-EF2ABA778CB4}"/>
                </a:ext>
              </a:extLst>
            </p:cNvPr>
            <p:cNvSpPr>
              <a:spLocks/>
            </p:cNvSpPr>
            <p:nvPr/>
          </p:nvSpPr>
          <p:spPr bwMode="auto">
            <a:xfrm>
              <a:off x="3333750" y="6488113"/>
              <a:ext cx="658813" cy="369887"/>
            </a:xfrm>
            <a:custGeom>
              <a:avLst/>
              <a:gdLst>
                <a:gd name="T0" fmla="*/ 933 w 1650"/>
                <a:gd name="T1" fmla="*/ 0 h 926"/>
                <a:gd name="T2" fmla="*/ 933 w 1650"/>
                <a:gd name="T3" fmla="*/ 109 h 926"/>
                <a:gd name="T4" fmla="*/ 933 w 1650"/>
                <a:gd name="T5" fmla="*/ 218 h 926"/>
                <a:gd name="T6" fmla="*/ 933 w 1650"/>
                <a:gd name="T7" fmla="*/ 675 h 926"/>
                <a:gd name="T8" fmla="*/ 926 w 1650"/>
                <a:gd name="T9" fmla="*/ 711 h 926"/>
                <a:gd name="T10" fmla="*/ 825 w 1650"/>
                <a:gd name="T11" fmla="*/ 783 h 926"/>
                <a:gd name="T12" fmla="*/ 724 w 1650"/>
                <a:gd name="T13" fmla="*/ 711 h 926"/>
                <a:gd name="T14" fmla="*/ 717 w 1650"/>
                <a:gd name="T15" fmla="*/ 675 h 926"/>
                <a:gd name="T16" fmla="*/ 717 w 1650"/>
                <a:gd name="T17" fmla="*/ 218 h 926"/>
                <a:gd name="T18" fmla="*/ 717 w 1650"/>
                <a:gd name="T19" fmla="*/ 109 h 926"/>
                <a:gd name="T20" fmla="*/ 717 w 1650"/>
                <a:gd name="T21" fmla="*/ 0 h 926"/>
                <a:gd name="T22" fmla="*/ 0 w 1650"/>
                <a:gd name="T23" fmla="*/ 818 h 926"/>
                <a:gd name="T24" fmla="*/ 108 w 1650"/>
                <a:gd name="T25" fmla="*/ 926 h 926"/>
                <a:gd name="T26" fmla="*/ 1542 w 1650"/>
                <a:gd name="T27" fmla="*/ 926 h 926"/>
                <a:gd name="T28" fmla="*/ 1650 w 1650"/>
                <a:gd name="T29" fmla="*/ 818 h 926"/>
                <a:gd name="T30" fmla="*/ 933 w 1650"/>
                <a:gd name="T31"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50" h="926">
                  <a:moveTo>
                    <a:pt x="933" y="0"/>
                  </a:moveTo>
                  <a:cubicBezTo>
                    <a:pt x="933" y="109"/>
                    <a:pt x="933" y="109"/>
                    <a:pt x="933" y="109"/>
                  </a:cubicBezTo>
                  <a:cubicBezTo>
                    <a:pt x="933" y="218"/>
                    <a:pt x="933" y="218"/>
                    <a:pt x="933" y="218"/>
                  </a:cubicBezTo>
                  <a:cubicBezTo>
                    <a:pt x="933" y="675"/>
                    <a:pt x="933" y="675"/>
                    <a:pt x="933" y="675"/>
                  </a:cubicBezTo>
                  <a:cubicBezTo>
                    <a:pt x="933" y="688"/>
                    <a:pt x="930" y="700"/>
                    <a:pt x="926" y="711"/>
                  </a:cubicBezTo>
                  <a:cubicBezTo>
                    <a:pt x="912" y="753"/>
                    <a:pt x="872" y="783"/>
                    <a:pt x="825" y="783"/>
                  </a:cubicBezTo>
                  <a:cubicBezTo>
                    <a:pt x="778" y="783"/>
                    <a:pt x="738" y="753"/>
                    <a:pt x="724" y="711"/>
                  </a:cubicBezTo>
                  <a:cubicBezTo>
                    <a:pt x="720" y="700"/>
                    <a:pt x="717" y="688"/>
                    <a:pt x="717" y="675"/>
                  </a:cubicBezTo>
                  <a:cubicBezTo>
                    <a:pt x="717" y="218"/>
                    <a:pt x="717" y="218"/>
                    <a:pt x="717" y="218"/>
                  </a:cubicBezTo>
                  <a:cubicBezTo>
                    <a:pt x="717" y="109"/>
                    <a:pt x="717" y="109"/>
                    <a:pt x="717" y="109"/>
                  </a:cubicBezTo>
                  <a:cubicBezTo>
                    <a:pt x="717" y="0"/>
                    <a:pt x="717" y="0"/>
                    <a:pt x="717" y="0"/>
                  </a:cubicBezTo>
                  <a:cubicBezTo>
                    <a:pt x="313" y="53"/>
                    <a:pt x="0" y="400"/>
                    <a:pt x="0" y="818"/>
                  </a:cubicBezTo>
                  <a:cubicBezTo>
                    <a:pt x="0" y="878"/>
                    <a:pt x="48" y="926"/>
                    <a:pt x="108" y="926"/>
                  </a:cubicBezTo>
                  <a:cubicBezTo>
                    <a:pt x="1542" y="926"/>
                    <a:pt x="1542" y="926"/>
                    <a:pt x="1542" y="926"/>
                  </a:cubicBezTo>
                  <a:cubicBezTo>
                    <a:pt x="1602" y="926"/>
                    <a:pt x="1650" y="878"/>
                    <a:pt x="1650" y="818"/>
                  </a:cubicBezTo>
                  <a:cubicBezTo>
                    <a:pt x="1650" y="400"/>
                    <a:pt x="1337" y="53"/>
                    <a:pt x="9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ZoneTexte 2">
            <a:extLst>
              <a:ext uri="{FF2B5EF4-FFF2-40B4-BE49-F238E27FC236}">
                <a16:creationId xmlns:a16="http://schemas.microsoft.com/office/drawing/2014/main" id="{286805EB-BCFB-4481-920A-CE3803D237F7}"/>
              </a:ext>
            </a:extLst>
          </p:cNvPr>
          <p:cNvSpPr txBox="1"/>
          <p:nvPr/>
        </p:nvSpPr>
        <p:spPr>
          <a:xfrm>
            <a:off x="5038126" y="278914"/>
            <a:ext cx="6586565" cy="661720"/>
          </a:xfrm>
          <a:prstGeom prst="rect">
            <a:avLst/>
          </a:prstGeom>
          <a:noFill/>
        </p:spPr>
        <p:txBody>
          <a:bodyPr wrap="square" rtlCol="0">
            <a:spAutoFit/>
          </a:bodyPr>
          <a:lstStyle/>
          <a:p>
            <a:pPr algn="ctr" rtl="1">
              <a:lnSpc>
                <a:spcPts val="4000"/>
              </a:lnSpc>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ماذا تعلمنا خلال الدرس ؟</a:t>
            </a:r>
          </a:p>
        </p:txBody>
      </p:sp>
      <p:grpSp>
        <p:nvGrpSpPr>
          <p:cNvPr id="32" name="Group 31">
            <a:extLst>
              <a:ext uri="{FF2B5EF4-FFF2-40B4-BE49-F238E27FC236}">
                <a16:creationId xmlns:a16="http://schemas.microsoft.com/office/drawing/2014/main" id="{E8854593-01FF-426E-AC9A-8EC5D1A75626}"/>
              </a:ext>
            </a:extLst>
          </p:cNvPr>
          <p:cNvGrpSpPr/>
          <p:nvPr/>
        </p:nvGrpSpPr>
        <p:grpSpPr>
          <a:xfrm flipV="1">
            <a:off x="4341653" y="2866210"/>
            <a:ext cx="1504726" cy="569054"/>
            <a:chOff x="4343162" y="4633137"/>
            <a:chExt cx="1504726" cy="569054"/>
          </a:xfrm>
        </p:grpSpPr>
        <p:sp>
          <p:nvSpPr>
            <p:cNvPr id="33" name="Freeform 17">
              <a:extLst>
                <a:ext uri="{FF2B5EF4-FFF2-40B4-BE49-F238E27FC236}">
                  <a16:creationId xmlns:a16="http://schemas.microsoft.com/office/drawing/2014/main" id="{0CAC2673-67B6-4631-9CEC-45F18245EAB3}"/>
                </a:ext>
              </a:extLst>
            </p:cNvPr>
            <p:cNvSpPr>
              <a:spLocks/>
            </p:cNvSpPr>
            <p:nvPr/>
          </p:nvSpPr>
          <p:spPr bwMode="auto">
            <a:xfrm>
              <a:off x="4381428" y="4670168"/>
              <a:ext cx="1428194" cy="493757"/>
            </a:xfrm>
            <a:custGeom>
              <a:avLst/>
              <a:gdLst>
                <a:gd name="T0" fmla="*/ 2 w 489"/>
                <a:gd name="T1" fmla="*/ 169 h 169"/>
                <a:gd name="T2" fmla="*/ 0 w 489"/>
                <a:gd name="T3" fmla="*/ 167 h 169"/>
                <a:gd name="T4" fmla="*/ 65 w 489"/>
                <a:gd name="T5" fmla="*/ 102 h 169"/>
                <a:gd name="T6" fmla="*/ 431 w 489"/>
                <a:gd name="T7" fmla="*/ 102 h 169"/>
                <a:gd name="T8" fmla="*/ 485 w 489"/>
                <a:gd name="T9" fmla="*/ 48 h 169"/>
                <a:gd name="T10" fmla="*/ 485 w 489"/>
                <a:gd name="T11" fmla="*/ 2 h 169"/>
                <a:gd name="T12" fmla="*/ 487 w 489"/>
                <a:gd name="T13" fmla="*/ 0 h 169"/>
                <a:gd name="T14" fmla="*/ 489 w 489"/>
                <a:gd name="T15" fmla="*/ 2 h 169"/>
                <a:gd name="T16" fmla="*/ 489 w 489"/>
                <a:gd name="T17" fmla="*/ 48 h 169"/>
                <a:gd name="T18" fmla="*/ 431 w 489"/>
                <a:gd name="T19" fmla="*/ 106 h 169"/>
                <a:gd name="T20" fmla="*/ 65 w 489"/>
                <a:gd name="T21" fmla="*/ 106 h 169"/>
                <a:gd name="T22" fmla="*/ 4 w 489"/>
                <a:gd name="T23" fmla="*/ 167 h 169"/>
                <a:gd name="T24" fmla="*/ 2 w 489"/>
                <a:gd name="T25"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169">
                  <a:moveTo>
                    <a:pt x="2" y="169"/>
                  </a:moveTo>
                  <a:cubicBezTo>
                    <a:pt x="1" y="169"/>
                    <a:pt x="0" y="168"/>
                    <a:pt x="0" y="167"/>
                  </a:cubicBezTo>
                  <a:cubicBezTo>
                    <a:pt x="0" y="131"/>
                    <a:pt x="29" y="102"/>
                    <a:pt x="65" y="102"/>
                  </a:cubicBezTo>
                  <a:cubicBezTo>
                    <a:pt x="431" y="102"/>
                    <a:pt x="431" y="102"/>
                    <a:pt x="431" y="102"/>
                  </a:cubicBezTo>
                  <a:cubicBezTo>
                    <a:pt x="460" y="102"/>
                    <a:pt x="485" y="78"/>
                    <a:pt x="485" y="48"/>
                  </a:cubicBezTo>
                  <a:cubicBezTo>
                    <a:pt x="485" y="2"/>
                    <a:pt x="485" y="2"/>
                    <a:pt x="485" y="2"/>
                  </a:cubicBezTo>
                  <a:cubicBezTo>
                    <a:pt x="485" y="1"/>
                    <a:pt x="486" y="0"/>
                    <a:pt x="487" y="0"/>
                  </a:cubicBezTo>
                  <a:cubicBezTo>
                    <a:pt x="488" y="0"/>
                    <a:pt x="489" y="1"/>
                    <a:pt x="489" y="2"/>
                  </a:cubicBezTo>
                  <a:cubicBezTo>
                    <a:pt x="489" y="48"/>
                    <a:pt x="489" y="48"/>
                    <a:pt x="489" y="48"/>
                  </a:cubicBezTo>
                  <a:cubicBezTo>
                    <a:pt x="489" y="80"/>
                    <a:pt x="463" y="106"/>
                    <a:pt x="431" y="106"/>
                  </a:cubicBezTo>
                  <a:cubicBezTo>
                    <a:pt x="65" y="106"/>
                    <a:pt x="65" y="106"/>
                    <a:pt x="65" y="106"/>
                  </a:cubicBezTo>
                  <a:cubicBezTo>
                    <a:pt x="32" y="106"/>
                    <a:pt x="4" y="134"/>
                    <a:pt x="4" y="167"/>
                  </a:cubicBezTo>
                  <a:cubicBezTo>
                    <a:pt x="4" y="168"/>
                    <a:pt x="3" y="169"/>
                    <a:pt x="2" y="169"/>
                  </a:cubicBezTo>
                  <a:close/>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Oval 23">
              <a:extLst>
                <a:ext uri="{FF2B5EF4-FFF2-40B4-BE49-F238E27FC236}">
                  <a16:creationId xmlns:a16="http://schemas.microsoft.com/office/drawing/2014/main" id="{3A6E9934-4DA5-41F9-B588-FDF4772D6DF8}"/>
                </a:ext>
              </a:extLst>
            </p:cNvPr>
            <p:cNvSpPr>
              <a:spLocks noChangeArrowheads="1"/>
            </p:cNvSpPr>
            <p:nvPr/>
          </p:nvSpPr>
          <p:spPr bwMode="auto">
            <a:xfrm>
              <a:off x="4343162" y="5114549"/>
              <a:ext cx="87642" cy="876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Oval 26">
              <a:extLst>
                <a:ext uri="{FF2B5EF4-FFF2-40B4-BE49-F238E27FC236}">
                  <a16:creationId xmlns:a16="http://schemas.microsoft.com/office/drawing/2014/main" id="{636D5181-7CEC-44AB-9483-CE47E11EC20D}"/>
                </a:ext>
              </a:extLst>
            </p:cNvPr>
            <p:cNvSpPr>
              <a:spLocks noChangeArrowheads="1"/>
            </p:cNvSpPr>
            <p:nvPr/>
          </p:nvSpPr>
          <p:spPr bwMode="auto">
            <a:xfrm>
              <a:off x="5760246" y="4633137"/>
              <a:ext cx="87642" cy="901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6" name="Freeform 31">
            <a:extLst>
              <a:ext uri="{FF2B5EF4-FFF2-40B4-BE49-F238E27FC236}">
                <a16:creationId xmlns:a16="http://schemas.microsoft.com/office/drawing/2014/main" id="{6BA33A4A-200E-4148-85FB-0C79AC577390}"/>
              </a:ext>
            </a:extLst>
          </p:cNvPr>
          <p:cNvSpPr>
            <a:spLocks/>
          </p:cNvSpPr>
          <p:nvPr/>
        </p:nvSpPr>
        <p:spPr bwMode="auto">
          <a:xfrm>
            <a:off x="3108970" y="1692126"/>
            <a:ext cx="2520613" cy="1057876"/>
          </a:xfrm>
          <a:custGeom>
            <a:avLst/>
            <a:gdLst>
              <a:gd name="T0" fmla="*/ 373 w 446"/>
              <a:gd name="T1" fmla="*/ 0 h 362"/>
              <a:gd name="T2" fmla="*/ 72 w 446"/>
              <a:gd name="T3" fmla="*/ 0 h 362"/>
              <a:gd name="T4" fmla="*/ 0 w 446"/>
              <a:gd name="T5" fmla="*/ 73 h 362"/>
              <a:gd name="T6" fmla="*/ 0 w 446"/>
              <a:gd name="T7" fmla="*/ 290 h 362"/>
              <a:gd name="T8" fmla="*/ 72 w 446"/>
              <a:gd name="T9" fmla="*/ 362 h 362"/>
              <a:gd name="T10" fmla="*/ 373 w 446"/>
              <a:gd name="T11" fmla="*/ 362 h 362"/>
              <a:gd name="T12" fmla="*/ 446 w 446"/>
              <a:gd name="T13" fmla="*/ 290 h 362"/>
              <a:gd name="T14" fmla="*/ 446 w 446"/>
              <a:gd name="T15" fmla="*/ 73 h 362"/>
              <a:gd name="T16" fmla="*/ 373 w 446"/>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6" h="362">
                <a:moveTo>
                  <a:pt x="373" y="0"/>
                </a:moveTo>
                <a:cubicBezTo>
                  <a:pt x="72" y="0"/>
                  <a:pt x="72" y="0"/>
                  <a:pt x="72" y="0"/>
                </a:cubicBezTo>
                <a:cubicBezTo>
                  <a:pt x="32" y="0"/>
                  <a:pt x="0" y="33"/>
                  <a:pt x="0" y="73"/>
                </a:cubicBezTo>
                <a:cubicBezTo>
                  <a:pt x="0" y="290"/>
                  <a:pt x="0" y="290"/>
                  <a:pt x="0" y="290"/>
                </a:cubicBezTo>
                <a:cubicBezTo>
                  <a:pt x="0" y="330"/>
                  <a:pt x="32" y="362"/>
                  <a:pt x="72" y="362"/>
                </a:cubicBezTo>
                <a:cubicBezTo>
                  <a:pt x="373" y="362"/>
                  <a:pt x="373" y="362"/>
                  <a:pt x="373" y="362"/>
                </a:cubicBezTo>
                <a:cubicBezTo>
                  <a:pt x="413" y="362"/>
                  <a:pt x="446" y="330"/>
                  <a:pt x="446" y="290"/>
                </a:cubicBezTo>
                <a:cubicBezTo>
                  <a:pt x="446" y="73"/>
                  <a:pt x="446" y="73"/>
                  <a:pt x="446" y="73"/>
                </a:cubicBezTo>
                <a:cubicBezTo>
                  <a:pt x="446" y="33"/>
                  <a:pt x="413" y="0"/>
                  <a:pt x="373" y="0"/>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bodyPr>
          <a:lstStyle/>
          <a:p>
            <a:pPr algn="ctr" rtl="1"/>
            <a:r>
              <a:rPr lang="ar-SA"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rPr>
              <a:t>ما أبرز أجهزة الإخراج؟</a:t>
            </a:r>
            <a:endParaRPr lang="en-US" sz="2800" b="1" dirty="0">
              <a:solidFill>
                <a:schemeClr val="bg1"/>
              </a:solidFill>
              <a:effectLst>
                <a:outerShdw blurRad="38100" dist="38100" dir="2700000" algn="tl">
                  <a:srgbClr val="000000">
                    <a:alpha val="43137"/>
                  </a:srgbClr>
                </a:outerShdw>
              </a:effectLst>
              <a:latin typeface="RB" panose="00000500000000000000" pitchFamily="2" charset="-78"/>
              <a:cs typeface="RB" panose="00000500000000000000" pitchFamily="2" charset="-78"/>
            </a:endParaRPr>
          </a:p>
        </p:txBody>
      </p:sp>
      <p:pic>
        <p:nvPicPr>
          <p:cNvPr id="27" name="Picture 54">
            <a:extLst>
              <a:ext uri="{FF2B5EF4-FFF2-40B4-BE49-F238E27FC236}">
                <a16:creationId xmlns:a16="http://schemas.microsoft.com/office/drawing/2014/main" id="{363C6CA0-A0F8-4AC7-AA78-1A9C81A991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151" y="181668"/>
            <a:ext cx="1093297" cy="830583"/>
          </a:xfrm>
          <a:prstGeom prst="rect">
            <a:avLst/>
          </a:prstGeom>
        </p:spPr>
      </p:pic>
    </p:spTree>
    <p:extLst>
      <p:ext uri="{BB962C8B-B14F-4D97-AF65-F5344CB8AC3E}">
        <p14:creationId xmlns:p14="http://schemas.microsoft.com/office/powerpoint/2010/main" val="32827249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circle(in)">
                                      <p:cBhvr>
                                        <p:cTn id="7" dur="2000"/>
                                        <p:tgtEl>
                                          <p:spTgt spid="59">
                                            <p:txEl>
                                              <p:pRg st="0" end="0"/>
                                            </p:txEl>
                                          </p:spTgt>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210"/>
                                        </p:tgtEl>
                                        <p:attrNameLst>
                                          <p:attrName>style.visibility</p:attrName>
                                        </p:attrNameLst>
                                      </p:cBhvr>
                                      <p:to>
                                        <p:strVal val="visible"/>
                                      </p:to>
                                    </p:set>
                                    <p:anim calcmode="lin" valueType="num">
                                      <p:cBhvr>
                                        <p:cTn id="11" dur="500" fill="hold"/>
                                        <p:tgtEl>
                                          <p:spTgt spid="210"/>
                                        </p:tgtEl>
                                        <p:attrNameLst>
                                          <p:attrName>ppt_w</p:attrName>
                                        </p:attrNameLst>
                                      </p:cBhvr>
                                      <p:tavLst>
                                        <p:tav tm="0">
                                          <p:val>
                                            <p:fltVal val="0"/>
                                          </p:val>
                                        </p:tav>
                                        <p:tav tm="100000">
                                          <p:val>
                                            <p:strVal val="#ppt_w"/>
                                          </p:val>
                                        </p:tav>
                                      </p:tavLst>
                                    </p:anim>
                                    <p:anim calcmode="lin" valueType="num">
                                      <p:cBhvr>
                                        <p:cTn id="12" dur="500" fill="hold"/>
                                        <p:tgtEl>
                                          <p:spTgt spid="210"/>
                                        </p:tgtEl>
                                        <p:attrNameLst>
                                          <p:attrName>ppt_h</p:attrName>
                                        </p:attrNameLst>
                                      </p:cBhvr>
                                      <p:tavLst>
                                        <p:tav tm="0">
                                          <p:val>
                                            <p:fltVal val="0"/>
                                          </p:val>
                                        </p:tav>
                                        <p:tav tm="100000">
                                          <p:val>
                                            <p:strVal val="#ppt_h"/>
                                          </p:val>
                                        </p:tav>
                                      </p:tavLst>
                                    </p:anim>
                                    <p:animEffect transition="in" filter="fade">
                                      <p:cBhvr>
                                        <p:cTn id="13" dur="500"/>
                                        <p:tgtEl>
                                          <p:spTgt spid="21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12"/>
                                        </p:tgtEl>
                                        <p:attrNameLst>
                                          <p:attrName>style.visibility</p:attrName>
                                        </p:attrNameLst>
                                      </p:cBhvr>
                                      <p:to>
                                        <p:strVal val="visible"/>
                                      </p:to>
                                    </p:set>
                                    <p:animEffect transition="in" filter="wipe(right)">
                                      <p:cBhvr>
                                        <p:cTn id="16" dur="500"/>
                                        <p:tgtEl>
                                          <p:spTgt spid="21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30"/>
                                        </p:tgtEl>
                                        <p:attrNameLst>
                                          <p:attrName>style.visibility</p:attrName>
                                        </p:attrNameLst>
                                      </p:cBhvr>
                                      <p:to>
                                        <p:strVal val="visible"/>
                                      </p:to>
                                    </p:set>
                                    <p:animEffect transition="in" filter="fade">
                                      <p:cBhvr>
                                        <p:cTn id="27" dur="500"/>
                                        <p:tgtEl>
                                          <p:spTgt spid="2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up)">
                                      <p:cBhvr>
                                        <p:cTn id="40" dur="500"/>
                                        <p:tgtEl>
                                          <p:spTgt spid="5"/>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219"/>
                                        </p:tgtEl>
                                        <p:attrNameLst>
                                          <p:attrName>style.visibility</p:attrName>
                                        </p:attrNameLst>
                                      </p:cBhvr>
                                      <p:to>
                                        <p:strVal val="visible"/>
                                      </p:to>
                                    </p:set>
                                    <p:animEffect transition="in" filter="fade">
                                      <p:cBhvr>
                                        <p:cTn id="43" dur="500"/>
                                        <p:tgtEl>
                                          <p:spTgt spid="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p:bldP spid="212" grpId="0" animBg="1"/>
      <p:bldP spid="213" grpId="0" animBg="1"/>
      <p:bldP spid="219" grpId="0" animBg="1"/>
      <p:bldP spid="230" grpId="0" animBg="1"/>
      <p:bldP spid="3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96CB656-BEAC-4D1D-8021-8C833E0BC096}"/>
              </a:ext>
            </a:extLst>
          </p:cNvPr>
          <p:cNvCxnSpPr>
            <a:cxnSpLocks/>
          </p:cNvCxnSpPr>
          <p:nvPr/>
        </p:nvCxnSpPr>
        <p:spPr>
          <a:xfrm>
            <a:off x="466725" y="6481763"/>
            <a:ext cx="9694863" cy="0"/>
          </a:xfrm>
          <a:prstGeom prst="line">
            <a:avLst/>
          </a:prstGeom>
          <a:ln w="44450"/>
        </p:spPr>
        <p:style>
          <a:lnRef idx="1">
            <a:schemeClr val="accent2"/>
          </a:lnRef>
          <a:fillRef idx="0">
            <a:schemeClr val="accent2"/>
          </a:fillRef>
          <a:effectRef idx="0">
            <a:schemeClr val="accent2"/>
          </a:effectRef>
          <a:fontRef idx="minor">
            <a:schemeClr val="tx1"/>
          </a:fontRef>
        </p:style>
      </p:cxnSp>
      <p:sp>
        <p:nvSpPr>
          <p:cNvPr id="9" name="Freeform: Shape 8">
            <a:extLst>
              <a:ext uri="{FF2B5EF4-FFF2-40B4-BE49-F238E27FC236}">
                <a16:creationId xmlns:a16="http://schemas.microsoft.com/office/drawing/2014/main" id="{69366CFA-9BC7-478D-AF28-F43145B0018E}"/>
              </a:ext>
            </a:extLst>
          </p:cNvPr>
          <p:cNvSpPr>
            <a:spLocks/>
          </p:cNvSpPr>
          <p:nvPr/>
        </p:nvSpPr>
        <p:spPr bwMode="auto">
          <a:xfrm flipH="1">
            <a:off x="-3730385" y="-6559"/>
            <a:ext cx="7112215" cy="5971567"/>
          </a:xfrm>
          <a:custGeom>
            <a:avLst/>
            <a:gdLst>
              <a:gd name="connsiteX0" fmla="*/ 1737289 w 7112215"/>
              <a:gd name="connsiteY0" fmla="*/ 0 h 5971567"/>
              <a:gd name="connsiteX1" fmla="*/ 7112215 w 7112215"/>
              <a:gd name="connsiteY1" fmla="*/ 0 h 5971567"/>
              <a:gd name="connsiteX2" fmla="*/ 7112215 w 7112215"/>
              <a:gd name="connsiteY2" fmla="*/ 5254688 h 5971567"/>
              <a:gd name="connsiteX3" fmla="*/ 7099028 w 7112215"/>
              <a:gd name="connsiteY3" fmla="*/ 5260212 h 5971567"/>
              <a:gd name="connsiteX4" fmla="*/ 3420707 w 7112215"/>
              <a:gd name="connsiteY4" fmla="*/ 5895132 h 5971567"/>
              <a:gd name="connsiteX5" fmla="*/ 951791 w 7112215"/>
              <a:gd name="connsiteY5" fmla="*/ 3552279 h 5971567"/>
              <a:gd name="connsiteX6" fmla="*/ 6444 w 7112215"/>
              <a:gd name="connsiteY6" fmla="*/ 1580798 h 5971567"/>
              <a:gd name="connsiteX7" fmla="*/ 809530 w 7112215"/>
              <a:gd name="connsiteY7" fmla="*/ 590473 h 5971567"/>
              <a:gd name="connsiteX8" fmla="*/ 1639595 w 7112215"/>
              <a:gd name="connsiteY8" fmla="*/ 62177 h 597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12215" h="5971567">
                <a:moveTo>
                  <a:pt x="1737289" y="0"/>
                </a:moveTo>
                <a:lnTo>
                  <a:pt x="7112215" y="0"/>
                </a:lnTo>
                <a:lnTo>
                  <a:pt x="7112215" y="5254688"/>
                </a:lnTo>
                <a:lnTo>
                  <a:pt x="7099028" y="5260212"/>
                </a:lnTo>
                <a:cubicBezTo>
                  <a:pt x="6440616" y="5529778"/>
                  <a:pt x="4380109" y="6196013"/>
                  <a:pt x="3420707" y="5895132"/>
                </a:cubicBezTo>
                <a:cubicBezTo>
                  <a:pt x="2397346" y="5574194"/>
                  <a:pt x="1401520" y="4152893"/>
                  <a:pt x="951791" y="3552279"/>
                </a:cubicBezTo>
                <a:cubicBezTo>
                  <a:pt x="502063" y="2951665"/>
                  <a:pt x="-66981" y="2195167"/>
                  <a:pt x="6444" y="1580798"/>
                </a:cubicBezTo>
                <a:cubicBezTo>
                  <a:pt x="84458" y="966429"/>
                  <a:pt x="809530" y="590473"/>
                  <a:pt x="809530" y="590473"/>
                </a:cubicBezTo>
                <a:cubicBezTo>
                  <a:pt x="809530" y="590473"/>
                  <a:pt x="809530" y="590473"/>
                  <a:pt x="1639595" y="62177"/>
                </a:cubicBezTo>
                <a:close/>
              </a:path>
            </a:pathLst>
          </a:custGeom>
          <a:solidFill>
            <a:srgbClr val="B84E5A">
              <a:alpha val="40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 name="Freeform: Shape 9">
            <a:extLst>
              <a:ext uri="{FF2B5EF4-FFF2-40B4-BE49-F238E27FC236}">
                <a16:creationId xmlns:a16="http://schemas.microsoft.com/office/drawing/2014/main" id="{C5FE0D89-3C35-4EA5-B861-6782FCED3DEC}"/>
              </a:ext>
            </a:extLst>
          </p:cNvPr>
          <p:cNvSpPr>
            <a:spLocks/>
          </p:cNvSpPr>
          <p:nvPr/>
        </p:nvSpPr>
        <p:spPr bwMode="auto">
          <a:xfrm flipH="1">
            <a:off x="-3829444" y="-6559"/>
            <a:ext cx="7211274" cy="5748666"/>
          </a:xfrm>
          <a:custGeom>
            <a:avLst/>
            <a:gdLst>
              <a:gd name="connsiteX0" fmla="*/ 1387064 w 7211274"/>
              <a:gd name="connsiteY0" fmla="*/ 0 h 5748666"/>
              <a:gd name="connsiteX1" fmla="*/ 7211274 w 7211274"/>
              <a:gd name="connsiteY1" fmla="*/ 0 h 5748666"/>
              <a:gd name="connsiteX2" fmla="*/ 7211274 w 7211274"/>
              <a:gd name="connsiteY2" fmla="*/ 32023 h 5748666"/>
              <a:gd name="connsiteX3" fmla="*/ 7211274 w 7211274"/>
              <a:gd name="connsiteY3" fmla="*/ 4989090 h 5748666"/>
              <a:gd name="connsiteX4" fmla="*/ 3420708 w 7211274"/>
              <a:gd name="connsiteY4" fmla="*/ 5672231 h 5748666"/>
              <a:gd name="connsiteX5" fmla="*/ 951791 w 7211274"/>
              <a:gd name="connsiteY5" fmla="*/ 3329378 h 5748666"/>
              <a:gd name="connsiteX6" fmla="*/ 6444 w 7211274"/>
              <a:gd name="connsiteY6" fmla="*/ 1357897 h 5748666"/>
              <a:gd name="connsiteX7" fmla="*/ 809530 w 7211274"/>
              <a:gd name="connsiteY7" fmla="*/ 367572 h 5748666"/>
              <a:gd name="connsiteX8" fmla="*/ 1332253 w 7211274"/>
              <a:gd name="connsiteY8" fmla="*/ 34884 h 574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1274" h="5748666">
                <a:moveTo>
                  <a:pt x="1387064" y="0"/>
                </a:moveTo>
                <a:lnTo>
                  <a:pt x="7211274" y="0"/>
                </a:lnTo>
                <a:lnTo>
                  <a:pt x="7211274" y="32023"/>
                </a:lnTo>
                <a:cubicBezTo>
                  <a:pt x="7211274" y="614508"/>
                  <a:pt x="7211274" y="1945903"/>
                  <a:pt x="7211274" y="4989090"/>
                </a:cubicBezTo>
                <a:cubicBezTo>
                  <a:pt x="6720244" y="5213747"/>
                  <a:pt x="4444068" y="5993170"/>
                  <a:pt x="3420708" y="5672231"/>
                </a:cubicBezTo>
                <a:cubicBezTo>
                  <a:pt x="2397346" y="5351293"/>
                  <a:pt x="1401520" y="3929992"/>
                  <a:pt x="951791" y="3329378"/>
                </a:cubicBezTo>
                <a:cubicBezTo>
                  <a:pt x="502063" y="2728764"/>
                  <a:pt x="-66981" y="1972266"/>
                  <a:pt x="6444" y="1357897"/>
                </a:cubicBezTo>
                <a:cubicBezTo>
                  <a:pt x="84458" y="743528"/>
                  <a:pt x="809530" y="367572"/>
                  <a:pt x="809530" y="367572"/>
                </a:cubicBezTo>
                <a:cubicBezTo>
                  <a:pt x="809530" y="367572"/>
                  <a:pt x="809530" y="367572"/>
                  <a:pt x="1332253" y="34884"/>
                </a:cubicBezTo>
                <a:close/>
              </a:path>
            </a:pathLst>
          </a:custGeom>
          <a:gradFill>
            <a:gsLst>
              <a:gs pos="0">
                <a:srgbClr val="EB003A">
                  <a:alpha val="64706"/>
                </a:srgbClr>
              </a:gs>
              <a:gs pos="100000">
                <a:srgbClr val="FF7300">
                  <a:alpha val="64706"/>
                </a:srgbClr>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 name="ZoneTexte 74">
            <a:extLst>
              <a:ext uri="{FF2B5EF4-FFF2-40B4-BE49-F238E27FC236}">
                <a16:creationId xmlns:a16="http://schemas.microsoft.com/office/drawing/2014/main" id="{87956C0C-6F0B-4D3E-A0BF-C037791BDFC4}"/>
              </a:ext>
            </a:extLst>
          </p:cNvPr>
          <p:cNvSpPr txBox="1"/>
          <p:nvPr/>
        </p:nvSpPr>
        <p:spPr>
          <a:xfrm>
            <a:off x="-565042" y="1378308"/>
            <a:ext cx="3777672" cy="2636619"/>
          </a:xfrm>
          <a:prstGeom prst="rect">
            <a:avLst/>
          </a:prstGeom>
          <a:noFill/>
        </p:spPr>
        <p:txBody>
          <a:bodyPr wrap="square" rtlCol="0">
            <a:spAutoFit/>
          </a:bodyPr>
          <a:lstStyle/>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الواجب</a:t>
            </a:r>
          </a:p>
          <a:p>
            <a:pPr algn="ctr" rtl="1">
              <a:spcAft>
                <a:spcPts val="800"/>
              </a:spcAft>
            </a:pPr>
            <a:r>
              <a:rPr lang="ar-DZ" sz="6000" b="1" dirty="0">
                <a:solidFill>
                  <a:schemeClr val="bg1"/>
                </a:solidFill>
                <a:latin typeface="RB" panose="00000500000000000000" pitchFamily="2" charset="-78"/>
                <a:ea typeface="Calibri" panose="020F0502020204030204" pitchFamily="34" charset="0"/>
                <a:cs typeface="RB" panose="00000500000000000000" pitchFamily="2" charset="-78"/>
              </a:rPr>
              <a:t>المنزلي</a:t>
            </a:r>
          </a:p>
          <a:p>
            <a:pPr algn="ctr" rtl="1">
              <a:spcAft>
                <a:spcPts val="800"/>
              </a:spcAft>
            </a:pPr>
            <a:r>
              <a:rPr lang="ar-DZ" sz="3200" b="1" dirty="0">
                <a:solidFill>
                  <a:srgbClr val="4472C4"/>
                </a:solidFill>
                <a:latin typeface="RB" panose="00000500000000000000" pitchFamily="2" charset="-78"/>
                <a:ea typeface="Calibri" panose="020F0502020204030204" pitchFamily="34" charset="0"/>
                <a:cs typeface="RB" panose="00000500000000000000" pitchFamily="2" charset="-78"/>
              </a:rPr>
              <a:t>للمجموعة</a:t>
            </a:r>
          </a:p>
        </p:txBody>
      </p:sp>
      <p:grpSp>
        <p:nvGrpSpPr>
          <p:cNvPr id="39" name="Group 38">
            <a:extLst>
              <a:ext uri="{FF2B5EF4-FFF2-40B4-BE49-F238E27FC236}">
                <a16:creationId xmlns:a16="http://schemas.microsoft.com/office/drawing/2014/main" id="{91E7E416-02D7-4F96-9B66-CE575A1B427C}"/>
              </a:ext>
            </a:extLst>
          </p:cNvPr>
          <p:cNvGrpSpPr/>
          <p:nvPr/>
        </p:nvGrpSpPr>
        <p:grpSpPr>
          <a:xfrm>
            <a:off x="759351" y="5705126"/>
            <a:ext cx="2439543" cy="526869"/>
            <a:chOff x="8688279" y="5118714"/>
            <a:chExt cx="2439543" cy="526869"/>
          </a:xfrm>
        </p:grpSpPr>
        <p:sp>
          <p:nvSpPr>
            <p:cNvPr id="40" name="Rectangle: Rounded Corners 39">
              <a:extLst>
                <a:ext uri="{FF2B5EF4-FFF2-40B4-BE49-F238E27FC236}">
                  <a16:creationId xmlns:a16="http://schemas.microsoft.com/office/drawing/2014/main" id="{AF888FC6-3FDB-435A-86FA-DB1F70B9FDB8}"/>
                </a:ext>
              </a:extLst>
            </p:cNvPr>
            <p:cNvSpPr/>
            <p:nvPr/>
          </p:nvSpPr>
          <p:spPr>
            <a:xfrm>
              <a:off x="8688279" y="5118714"/>
              <a:ext cx="2424606" cy="526869"/>
            </a:xfrm>
            <a:prstGeom prst="round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41" name="TextBox 40">
              <a:extLst>
                <a:ext uri="{FF2B5EF4-FFF2-40B4-BE49-F238E27FC236}">
                  <a16:creationId xmlns:a16="http://schemas.microsoft.com/office/drawing/2014/main" id="{1E8E8754-B9BC-427B-965F-6C2E797B2503}"/>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11" name="Picture 54">
            <a:extLst>
              <a:ext uri="{FF2B5EF4-FFF2-40B4-BE49-F238E27FC236}">
                <a16:creationId xmlns:a16="http://schemas.microsoft.com/office/drawing/2014/main" id="{595B3EB9-42C9-441D-9121-DE780836AC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1151" y="181668"/>
            <a:ext cx="1093297" cy="830582"/>
          </a:xfrm>
          <a:prstGeom prst="rect">
            <a:avLst/>
          </a:prstGeom>
        </p:spPr>
      </p:pic>
      <p:pic>
        <p:nvPicPr>
          <p:cNvPr id="3" name="صورة 2">
            <a:extLst>
              <a:ext uri="{FF2B5EF4-FFF2-40B4-BE49-F238E27FC236}">
                <a16:creationId xmlns:a16="http://schemas.microsoft.com/office/drawing/2014/main" id="{A83B6422-F118-830B-B44F-022D879CFA55}"/>
              </a:ext>
            </a:extLst>
          </p:cNvPr>
          <p:cNvPicPr>
            <a:picLocks noChangeAspect="1"/>
          </p:cNvPicPr>
          <p:nvPr/>
        </p:nvPicPr>
        <p:blipFill>
          <a:blip r:embed="rId4"/>
          <a:stretch>
            <a:fillRect/>
          </a:stretch>
        </p:blipFill>
        <p:spPr>
          <a:xfrm>
            <a:off x="4954387" y="-6559"/>
            <a:ext cx="5495958" cy="6858000"/>
          </a:xfrm>
          <a:prstGeom prst="rect">
            <a:avLst/>
          </a:prstGeom>
        </p:spPr>
      </p:pic>
    </p:spTree>
    <p:extLst>
      <p:ext uri="{BB962C8B-B14F-4D97-AF65-F5344CB8AC3E}">
        <p14:creationId xmlns:p14="http://schemas.microsoft.com/office/powerpoint/2010/main" val="401940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12" presetClass="entr" presetSubtype="4"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ppt_y</p:attrName>
                                        </p:attrNameLst>
                                      </p:cBhvr>
                                      <p:tavLst>
                                        <p:tav tm="0">
                                          <p:val>
                                            <p:strVal val="#ppt_y+#ppt_h*1.125000"/>
                                          </p:val>
                                        </p:tav>
                                        <p:tav tm="100000">
                                          <p:val>
                                            <p:strVal val="#ppt_y"/>
                                          </p:val>
                                        </p:tav>
                                      </p:tavLst>
                                    </p:anim>
                                    <p:animEffect transition="in" filter="wipe(up)">
                                      <p:cBhvr>
                                        <p:cTn id="3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ZoneTexte 2">
            <a:extLst>
              <a:ext uri="{FF2B5EF4-FFF2-40B4-BE49-F238E27FC236}">
                <a16:creationId xmlns:a16="http://schemas.microsoft.com/office/drawing/2014/main" id="{286805EB-BCFB-4481-920A-CE3803D237F7}"/>
              </a:ext>
            </a:extLst>
          </p:cNvPr>
          <p:cNvSpPr txBox="1"/>
          <p:nvPr/>
        </p:nvSpPr>
        <p:spPr>
          <a:xfrm>
            <a:off x="9500294" y="2332797"/>
            <a:ext cx="2691706" cy="1672253"/>
          </a:xfrm>
          <a:prstGeom prst="rect">
            <a:avLst/>
          </a:prstGeom>
          <a:noFill/>
        </p:spPr>
        <p:txBody>
          <a:bodyPr wrap="square" rtlCol="0">
            <a:spAutoFit/>
          </a:bodyPr>
          <a:lstStyle/>
          <a:p>
            <a:pPr algn="ctr" rtl="1">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خريطة</a:t>
            </a:r>
          </a:p>
          <a:p>
            <a:pPr algn="ctr" rtl="1">
              <a:spcAft>
                <a:spcPts val="800"/>
              </a:spcAft>
            </a:pPr>
            <a:r>
              <a:rPr lang="ar-DZ" sz="4800" b="1" dirty="0">
                <a:solidFill>
                  <a:schemeClr val="accent2"/>
                </a:solidFill>
                <a:latin typeface="RB" panose="00000500000000000000" pitchFamily="2" charset="-78"/>
                <a:ea typeface="Calibri" panose="020F0502020204030204" pitchFamily="34" charset="0"/>
                <a:cs typeface="RB" panose="00000500000000000000" pitchFamily="2" charset="-78"/>
              </a:rPr>
              <a:t>مفاهيم</a:t>
            </a:r>
          </a:p>
        </p:txBody>
      </p:sp>
      <p:pic>
        <p:nvPicPr>
          <p:cNvPr id="27" name="Picture 54">
            <a:extLst>
              <a:ext uri="{FF2B5EF4-FFF2-40B4-BE49-F238E27FC236}">
                <a16:creationId xmlns:a16="http://schemas.microsoft.com/office/drawing/2014/main" id="{363C6CA0-A0F8-4AC7-AA78-1A9C81A991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299498" y="1250813"/>
            <a:ext cx="1093297" cy="830583"/>
          </a:xfrm>
          <a:prstGeom prst="rect">
            <a:avLst/>
          </a:prstGeom>
        </p:spPr>
      </p:pic>
      <p:pic>
        <p:nvPicPr>
          <p:cNvPr id="6" name="Picture 5">
            <a:extLst>
              <a:ext uri="{FF2B5EF4-FFF2-40B4-BE49-F238E27FC236}">
                <a16:creationId xmlns:a16="http://schemas.microsoft.com/office/drawing/2014/main" id="{22F713A9-AFAE-4600-A82C-451340587A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98" y="420261"/>
            <a:ext cx="9487796" cy="6325197"/>
          </a:xfrm>
          <a:prstGeom prst="rect">
            <a:avLst/>
          </a:prstGeom>
        </p:spPr>
      </p:pic>
    </p:spTree>
    <p:extLst>
      <p:ext uri="{BB962C8B-B14F-4D97-AF65-F5344CB8AC3E}">
        <p14:creationId xmlns:p14="http://schemas.microsoft.com/office/powerpoint/2010/main" val="42901388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circle(in)">
                                      <p:cBhvr>
                                        <p:cTn id="7" dur="2000"/>
                                        <p:tgtEl>
                                          <p:spTgt spid="5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59">
                                            <p:txEl>
                                              <p:pRg st="1" end="1"/>
                                            </p:txEl>
                                          </p:spTgt>
                                        </p:tgtEl>
                                        <p:attrNameLst>
                                          <p:attrName>style.visibility</p:attrName>
                                        </p:attrNameLst>
                                      </p:cBhvr>
                                      <p:to>
                                        <p:strVal val="visible"/>
                                      </p:to>
                                    </p:set>
                                    <p:animEffect transition="in" filter="circle(in)">
                                      <p:cBhvr>
                                        <p:cTn id="11" dur="2000"/>
                                        <p:tgtEl>
                                          <p:spTgt spid="59">
                                            <p:txEl>
                                              <p:pRg st="1" end="1"/>
                                            </p:txEl>
                                          </p:spTgt>
                                        </p:tgtEl>
                                      </p:cBhvr>
                                    </p:animEffect>
                                  </p:childTnLst>
                                </p:cTn>
                              </p:par>
                            </p:childTnLst>
                          </p:cTn>
                        </p:par>
                        <p:par>
                          <p:cTn id="12" fill="hold">
                            <p:stCondLst>
                              <p:cond delay="4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ln/>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ZoneTexte 74">
            <a:extLst>
              <a:ext uri="{FF2B5EF4-FFF2-40B4-BE49-F238E27FC236}">
                <a16:creationId xmlns:a16="http://schemas.microsoft.com/office/drawing/2014/main" id="{7A17CA93-468D-57AC-D54F-51A463B4139D}"/>
              </a:ext>
            </a:extLst>
          </p:cNvPr>
          <p:cNvSpPr txBox="1"/>
          <p:nvPr/>
        </p:nvSpPr>
        <p:spPr>
          <a:xfrm>
            <a:off x="-158586" y="1528399"/>
            <a:ext cx="524615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800" dirty="0">
                <a:solidFill>
                  <a:schemeClr val="bg1"/>
                </a:solidFill>
                <a:cs typeface="RB" panose="00000500000000000000" pitchFamily="2" charset="-78"/>
              </a:rPr>
              <a:t>مشروع الوحدة</a:t>
            </a:r>
            <a:endParaRPr lang="ar-DZ" sz="4800" dirty="0">
              <a:solidFill>
                <a:schemeClr val="bg1"/>
              </a:solidFill>
              <a:cs typeface="RB" panose="00000500000000000000" pitchFamily="2" charset="-78"/>
            </a:endParaRPr>
          </a:p>
          <a:p>
            <a:pPr algn="ctr"/>
            <a:r>
              <a:rPr lang="ar-EG" sz="3600" dirty="0">
                <a:solidFill>
                  <a:schemeClr val="accent4"/>
                </a:solidFill>
                <a:cs typeface="RB" panose="00000500000000000000" pitchFamily="2" charset="-78"/>
              </a:rPr>
              <a:t>الأولى</a:t>
            </a:r>
            <a:endParaRPr lang="ar-DZ" sz="3600" dirty="0">
              <a:solidFill>
                <a:schemeClr val="accent4"/>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260793" y="3042660"/>
            <a:ext cx="2439543"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chemeClr val="bg1"/>
                  </a:solidFill>
                  <a:latin typeface="RB" panose="00000500000000000000" pitchFamily="2" charset="-78"/>
                  <a:cs typeface="RB" panose="00000500000000000000" pitchFamily="2" charset="-78"/>
                </a:rPr>
                <a:t>صفحة رقم 54-55</a:t>
              </a:r>
              <a:endParaRPr lang="ar-DZ" sz="1600" b="1" dirty="0">
                <a:solidFill>
                  <a:schemeClr val="bg1"/>
                </a:solidFill>
                <a:latin typeface="RB" panose="00000500000000000000" pitchFamily="2" charset="-78"/>
                <a:cs typeface="RB" panose="00000500000000000000" pitchFamily="2" charset="-78"/>
              </a:endParaRPr>
            </a:p>
          </p:txBody>
        </p:sp>
      </p:grpSp>
      <p:pic>
        <p:nvPicPr>
          <p:cNvPr id="6" name="صورة 5">
            <a:extLst>
              <a:ext uri="{FF2B5EF4-FFF2-40B4-BE49-F238E27FC236}">
                <a16:creationId xmlns:a16="http://schemas.microsoft.com/office/drawing/2014/main" id="{D84ABC8E-33C1-BF91-B8A7-7FC341A4E41D}"/>
              </a:ext>
            </a:extLst>
          </p:cNvPr>
          <p:cNvPicPr>
            <a:picLocks noChangeAspect="1"/>
          </p:cNvPicPr>
          <p:nvPr/>
        </p:nvPicPr>
        <p:blipFill>
          <a:blip r:embed="rId2"/>
          <a:stretch>
            <a:fillRect/>
          </a:stretch>
        </p:blipFill>
        <p:spPr>
          <a:xfrm>
            <a:off x="5312065" y="192098"/>
            <a:ext cx="6647493" cy="5906717"/>
          </a:xfrm>
          <a:prstGeom prst="rect">
            <a:avLst/>
          </a:prstGeom>
          <a:ln>
            <a:solidFill>
              <a:schemeClr val="tx1"/>
            </a:solidFill>
          </a:ln>
        </p:spPr>
      </p:pic>
      <p:pic>
        <p:nvPicPr>
          <p:cNvPr id="2" name="صورة 1">
            <a:extLst>
              <a:ext uri="{FF2B5EF4-FFF2-40B4-BE49-F238E27FC236}">
                <a16:creationId xmlns:a16="http://schemas.microsoft.com/office/drawing/2014/main" id="{C645185D-BA15-2FC9-61CB-32F8A17B840D}"/>
              </a:ext>
            </a:extLst>
          </p:cNvPr>
          <p:cNvPicPr>
            <a:picLocks noChangeAspect="1"/>
          </p:cNvPicPr>
          <p:nvPr/>
        </p:nvPicPr>
        <p:blipFill>
          <a:blip r:embed="rId3"/>
          <a:stretch>
            <a:fillRect/>
          </a:stretch>
        </p:blipFill>
        <p:spPr>
          <a:xfrm>
            <a:off x="5231200" y="70194"/>
            <a:ext cx="6894887" cy="6595708"/>
          </a:xfrm>
          <a:prstGeom prst="rect">
            <a:avLst/>
          </a:prstGeom>
          <a:effectLst/>
        </p:spPr>
      </p:pic>
      <p:sp>
        <p:nvSpPr>
          <p:cNvPr id="4" name="مربع نص 3">
            <a:extLst>
              <a:ext uri="{FF2B5EF4-FFF2-40B4-BE49-F238E27FC236}">
                <a16:creationId xmlns:a16="http://schemas.microsoft.com/office/drawing/2014/main" id="{EACD9975-2106-74F7-0598-8B7C18A089F0}"/>
              </a:ext>
            </a:extLst>
          </p:cNvPr>
          <p:cNvSpPr txBox="1"/>
          <p:nvPr/>
        </p:nvSpPr>
        <p:spPr>
          <a:xfrm>
            <a:off x="-577330" y="4803209"/>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الطلاب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الطلاب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575362" y="3752244"/>
            <a:ext cx="4382125" cy="868249"/>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مربع نص 6">
            <a:extLst>
              <a:ext uri="{FF2B5EF4-FFF2-40B4-BE49-F238E27FC236}">
                <a16:creationId xmlns:a16="http://schemas.microsoft.com/office/drawing/2014/main" id="{CA8C722E-E77D-8E53-09B8-C4FD5FB9A367}"/>
              </a:ext>
            </a:extLst>
          </p:cNvPr>
          <p:cNvSpPr txBox="1"/>
          <p:nvPr/>
        </p:nvSpPr>
        <p:spPr>
          <a:xfrm>
            <a:off x="985773" y="3867157"/>
            <a:ext cx="3717188" cy="707886"/>
          </a:xfrm>
          <a:prstGeom prst="rect">
            <a:avLst/>
          </a:prstGeom>
          <a:noFill/>
        </p:spPr>
        <p:txBody>
          <a:bodyPr wrap="square" rtlCol="1">
            <a:spAutoFit/>
          </a:bodyPr>
          <a:lstStyle/>
          <a:p>
            <a:r>
              <a:rPr lang="ar-EG" sz="4000" dirty="0">
                <a:solidFill>
                  <a:schemeClr val="bg1"/>
                </a:solidFill>
                <a:latin typeface="RB" panose="00000500000000000000" pitchFamily="2" charset="-78"/>
                <a:cs typeface="RB" panose="00000500000000000000" pitchFamily="2" charset="-78"/>
              </a:rPr>
              <a:t>الطرح والمناقشة</a:t>
            </a:r>
          </a:p>
        </p:txBody>
      </p:sp>
      <p:pic>
        <p:nvPicPr>
          <p:cNvPr id="17" name="Picture 54">
            <a:extLst>
              <a:ext uri="{FF2B5EF4-FFF2-40B4-BE49-F238E27FC236}">
                <a16:creationId xmlns:a16="http://schemas.microsoft.com/office/drawing/2014/main" id="{D4D87CEA-5C8D-4660-8212-6713519221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151" y="181668"/>
            <a:ext cx="1093297" cy="830582"/>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DDEB6-E49E-4846-8597-259AD374F7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61" y="0"/>
            <a:ext cx="12179439" cy="6858000"/>
          </a:xfrm>
          <a:prstGeom prst="rect">
            <a:avLst/>
          </a:prstGeom>
        </p:spPr>
      </p:pic>
      <p:pic>
        <p:nvPicPr>
          <p:cNvPr id="18" name="Picture 17">
            <a:extLst>
              <a:ext uri="{FF2B5EF4-FFF2-40B4-BE49-F238E27FC236}">
                <a16:creationId xmlns:a16="http://schemas.microsoft.com/office/drawing/2014/main" id="{C1FDDC2A-948B-473A-BA64-D32B5FBC567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92629" y="825629"/>
            <a:ext cx="5206742" cy="5206742"/>
          </a:xfrm>
          <a:prstGeom prst="rect">
            <a:avLst/>
          </a:prstGeom>
          <a:ln>
            <a:noFill/>
          </a:ln>
          <a:effectLst/>
          <a:scene3d>
            <a:camera prst="orthographicFront">
              <a:rot lat="0" lon="0" rev="0"/>
            </a:camera>
            <a:lightRig rig="chilly" dir="t">
              <a:rot lat="0" lon="0" rev="18480000"/>
            </a:lightRig>
          </a:scene3d>
          <a:sp3d prstMaterial="clear">
            <a:bevelT h="63500"/>
          </a:sp3d>
        </p:spPr>
      </p:pic>
      <p:pic>
        <p:nvPicPr>
          <p:cNvPr id="22" name="Picture 21">
            <a:extLst>
              <a:ext uri="{FF2B5EF4-FFF2-40B4-BE49-F238E27FC236}">
                <a16:creationId xmlns:a16="http://schemas.microsoft.com/office/drawing/2014/main" id="{15732E42-108F-4C0A-B04E-2C01777939E2}"/>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192543" y="1166975"/>
            <a:ext cx="4396314" cy="4524051"/>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8351668" y="2854795"/>
            <a:ext cx="2666114" cy="1938992"/>
          </a:xfrm>
          <a:prstGeom prst="rect">
            <a:avLst/>
          </a:prstGeom>
          <a:noFill/>
        </p:spPr>
        <p:txBody>
          <a:bodyPr wrap="none" rtlCol="0">
            <a:spAutoFit/>
          </a:bodyPr>
          <a:lstStyle/>
          <a:p>
            <a:pPr algn="ctr"/>
            <a:r>
              <a:rPr lang="ar-SA" sz="6000" dirty="0">
                <a:solidFill>
                  <a:schemeClr val="accent4">
                    <a:lumMod val="40000"/>
                    <a:lumOff val="60000"/>
                  </a:schemeClr>
                </a:solidFill>
                <a:latin typeface="Jazeel Bold" panose="00000800000000000000" pitchFamily="50" charset="-78"/>
                <a:cs typeface="Jazeel Bold" panose="00000800000000000000" pitchFamily="50" charset="-78"/>
              </a:rPr>
              <a:t>همسات</a:t>
            </a:r>
            <a:br>
              <a:rPr lang="en-US" sz="6000" dirty="0">
                <a:solidFill>
                  <a:schemeClr val="accent4">
                    <a:lumMod val="40000"/>
                    <a:lumOff val="60000"/>
                  </a:schemeClr>
                </a:solidFill>
                <a:latin typeface="Jazeel Bold" panose="00000800000000000000" pitchFamily="50" charset="-78"/>
                <a:cs typeface="Jazeel Bold" panose="00000800000000000000" pitchFamily="50" charset="-78"/>
              </a:rPr>
            </a:br>
            <a:r>
              <a:rPr lang="ar-SA" sz="6000" dirty="0">
                <a:solidFill>
                  <a:schemeClr val="accent4">
                    <a:lumMod val="40000"/>
                    <a:lumOff val="60000"/>
                  </a:schemeClr>
                </a:solidFill>
                <a:latin typeface="Jazeel Bold" panose="00000800000000000000" pitchFamily="50" charset="-78"/>
                <a:cs typeface="Jazeel Bold" panose="00000800000000000000" pitchFamily="50" charset="-78"/>
              </a:rPr>
              <a:t> توعوية</a:t>
            </a:r>
            <a:endParaRPr lang="fr-FR" sz="6000" dirty="0">
              <a:solidFill>
                <a:schemeClr val="accent4">
                  <a:lumMod val="40000"/>
                  <a:lumOff val="60000"/>
                </a:schemeClr>
              </a:solidFill>
              <a:latin typeface="Jazeel Bold" panose="00000800000000000000" pitchFamily="50" charset="-78"/>
              <a:cs typeface="Jazeel Bold" panose="00000800000000000000" pitchFamily="50" charset="-78"/>
            </a:endParaRPr>
          </a:p>
        </p:txBody>
      </p:sp>
      <p:pic>
        <p:nvPicPr>
          <p:cNvPr id="2" name="Online Media 1" title="وهم المعرفة وسلطة الغموض">
            <a:hlinkClick r:id="" action="ppaction://media"/>
            <a:extLst>
              <a:ext uri="{FF2B5EF4-FFF2-40B4-BE49-F238E27FC236}">
                <a16:creationId xmlns:a16="http://schemas.microsoft.com/office/drawing/2014/main" id="{79BA6FDE-4D9F-4C3A-94DC-822D6298E4B2}"/>
              </a:ext>
            </a:extLst>
          </p:cNvPr>
          <p:cNvPicPr>
            <a:picLocks noRot="1" noChangeAspect="1"/>
          </p:cNvPicPr>
          <p:nvPr>
            <a:videoFile r:link="rId1"/>
          </p:nvPr>
        </p:nvPicPr>
        <p:blipFill>
          <a:blip r:embed="rId6"/>
          <a:stretch>
            <a:fillRect/>
          </a:stretch>
        </p:blipFill>
        <p:spPr>
          <a:xfrm>
            <a:off x="4676161" y="864678"/>
            <a:ext cx="2880000" cy="5097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326257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0" fill="hold"/>
                                        <p:tgtEl>
                                          <p:spTgt spid="22"/>
                                        </p:tgtEl>
                                        <p:attrNameLst>
                                          <p:attrName>r</p:attrName>
                                        </p:attrNameLst>
                                      </p:cBhvr>
                                    </p:animRot>
                                  </p:childTnLst>
                                </p:cTn>
                              </p:par>
                              <p:par>
                                <p:cTn id="7" presetID="6" presetClass="emph" presetSubtype="0" repeatCount="indefinite" fill="hold" nodeType="withEffect">
                                  <p:stCondLst>
                                    <p:cond delay="0"/>
                                  </p:stCondLst>
                                  <p:childTnLst>
                                    <p:animScale>
                                      <p:cBhvr>
                                        <p:cTn id="8" dur="2000" fill="hold"/>
                                        <p:tgtEl>
                                          <p:spTgt spid="18"/>
                                        </p:tgtEl>
                                      </p:cBhvr>
                                      <p:by x="150000" y="150000"/>
                                    </p:animScale>
                                  </p:childTnLst>
                                </p:cTn>
                              </p:par>
                              <p:par>
                                <p:cTn id="9" presetID="36" presetClass="emph" presetSubtype="0" fill="hold" grpId="0" nodeType="withEffect">
                                  <p:stCondLst>
                                    <p:cond delay="0"/>
                                  </p:stCondLst>
                                  <p:iterate type="lt">
                                    <p:tmPct val="10000"/>
                                  </p:iterate>
                                  <p:childTnLst>
                                    <p:animScale>
                                      <p:cBhvr>
                                        <p:cTn id="10" dur="250" autoRev="1" fill="hold">
                                          <p:stCondLst>
                                            <p:cond delay="0"/>
                                          </p:stCondLst>
                                        </p:cTn>
                                        <p:tgtEl>
                                          <p:spTgt spid="13"/>
                                        </p:tgtEl>
                                      </p:cBhvr>
                                      <p:to x="80000" y="100000"/>
                                    </p:animScale>
                                    <p:anim by="(#ppt_w*0.10)" calcmode="lin" valueType="num">
                                      <p:cBhvr>
                                        <p:cTn id="11" dur="250" autoRev="1" fill="hold">
                                          <p:stCondLst>
                                            <p:cond delay="0"/>
                                          </p:stCondLst>
                                        </p:cTn>
                                        <p:tgtEl>
                                          <p:spTgt spid="13"/>
                                        </p:tgtEl>
                                        <p:attrNameLst>
                                          <p:attrName>ppt_x</p:attrName>
                                        </p:attrNameLst>
                                      </p:cBhvr>
                                    </p:anim>
                                    <p:anim by="(-#ppt_w*0.10)" calcmode="lin" valueType="num">
                                      <p:cBhvr>
                                        <p:cTn id="12" dur="250" autoRev="1" fill="hold">
                                          <p:stCondLst>
                                            <p:cond delay="0"/>
                                          </p:stCondLst>
                                        </p:cTn>
                                        <p:tgtEl>
                                          <p:spTgt spid="13"/>
                                        </p:tgtEl>
                                        <p:attrNameLst>
                                          <p:attrName>ppt_y</p:attrName>
                                        </p:attrNameLst>
                                      </p:cBhvr>
                                    </p:anim>
                                    <p:animRot by="-480000">
                                      <p:cBhvr>
                                        <p:cTn id="13" dur="250" autoRev="1" fill="hold">
                                          <p:stCondLst>
                                            <p:cond delay="0"/>
                                          </p:stCondLst>
                                        </p:cTn>
                                        <p:tgtEl>
                                          <p:spTgt spid="13"/>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2"/>
                </p:tgtEl>
              </p:cMediaNode>
            </p:vide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2"/>
                                        </p:tgtEl>
                                      </p:cBhvr>
                                    </p:cmd>
                                  </p:childTnLst>
                                </p:cTn>
                              </p:par>
                            </p:childTnLst>
                          </p:cTn>
                        </p:par>
                      </p:childTnLst>
                    </p:cTn>
                  </p:par>
                </p:childTnLst>
              </p:cTn>
              <p:nextCondLst>
                <p:cond evt="onClick" delay="0">
                  <p:tgtEl>
                    <p:spTgt spid="2"/>
                  </p:tgtEl>
                </p:cond>
              </p:nextCondLst>
            </p:seq>
          </p:childTnLst>
        </p:cTn>
      </p:par>
    </p:tnLst>
    <p:bldLst>
      <p:bldP spid="1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D00DD23-FA04-4287-81A0-A71A8690D2AA}"/>
              </a:ext>
            </a:extLst>
          </p:cNvPr>
          <p:cNvSpPr/>
          <p:nvPr/>
        </p:nvSpPr>
        <p:spPr>
          <a:xfrm>
            <a:off x="0" y="0"/>
            <a:ext cx="12192000" cy="6858000"/>
          </a:xfrm>
          <a:prstGeom prst="rect">
            <a:avLst/>
          </a:prstGeom>
          <a:gradFill>
            <a:gsLst>
              <a:gs pos="0">
                <a:srgbClr val="EB003A">
                  <a:alpha val="64706"/>
                </a:srgbClr>
              </a:gs>
              <a:gs pos="100000">
                <a:srgbClr val="FF7300">
                  <a:alpha val="6470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ZoneTexte 67">
            <a:extLst>
              <a:ext uri="{FF2B5EF4-FFF2-40B4-BE49-F238E27FC236}">
                <a16:creationId xmlns:a16="http://schemas.microsoft.com/office/drawing/2014/main" id="{32750E88-DA39-0BE7-0FE1-D99C9575A396}"/>
              </a:ext>
            </a:extLst>
          </p:cNvPr>
          <p:cNvSpPr txBox="1"/>
          <p:nvPr/>
        </p:nvSpPr>
        <p:spPr>
          <a:xfrm>
            <a:off x="2035537" y="332494"/>
            <a:ext cx="7469062" cy="2000548"/>
          </a:xfrm>
          <a:prstGeom prst="rect">
            <a:avLst/>
          </a:prstGeom>
          <a:noFill/>
        </p:spPr>
        <p:txBody>
          <a:bodyPr wrap="square">
            <a:spAutoFit/>
          </a:bodyPr>
          <a:lstStyle/>
          <a:p>
            <a:pPr algn="ctr"/>
            <a:r>
              <a:rPr lang="ar-DZ" sz="4800" b="1" u="none" strike="noStrike" baseline="0" dirty="0">
                <a:solidFill>
                  <a:schemeClr val="tx1">
                    <a:lumMod val="75000"/>
                    <a:lumOff val="25000"/>
                  </a:schemeClr>
                </a:solidFill>
                <a:latin typeface="RB" panose="00000500000000000000" pitchFamily="2" charset="-78"/>
                <a:cs typeface="RB" panose="00000500000000000000" pitchFamily="2" charset="-78"/>
              </a:rPr>
              <a:t>من خلال عنوان الدرس</a:t>
            </a:r>
          </a:p>
          <a:p>
            <a:pPr algn="ctr"/>
            <a:r>
              <a:rPr lang="ar-DZ" sz="4800" b="1" dirty="0">
                <a:solidFill>
                  <a:schemeClr val="bg1"/>
                </a:solidFill>
                <a:effectLst>
                  <a:outerShdw blurRad="50800" sx="1000" sy="1000" algn="ctr" rotWithShape="0">
                    <a:srgbClr val="000000"/>
                  </a:outerShdw>
                </a:effectLst>
                <a:latin typeface="Jazeel Bold" panose="00000800000000000000" pitchFamily="50" charset="-78"/>
                <a:ea typeface="Roboto" panose="02000000000000000000" pitchFamily="2" charset="0"/>
                <a:cs typeface="Jazeel Bold" panose="00000800000000000000" pitchFamily="50" charset="-78"/>
                <a:sym typeface="BioRhyme ExtraBold"/>
              </a:rPr>
              <a:t>أجهزة الحاسب</a:t>
            </a:r>
            <a:endParaRPr lang="ar-SA" sz="4800" b="1" dirty="0">
              <a:solidFill>
                <a:schemeClr val="bg1"/>
              </a:solidFill>
              <a:effectLst>
                <a:outerShdw blurRad="50800" sx="1000" sy="1000" algn="ctr" rotWithShape="0">
                  <a:srgbClr val="000000"/>
                </a:outerShdw>
              </a:effectLst>
              <a:latin typeface="Jazeel Bold" panose="00000800000000000000" pitchFamily="50" charset="-78"/>
              <a:ea typeface="Roboto" panose="02000000000000000000" pitchFamily="2" charset="0"/>
              <a:cs typeface="Jazeel Bold" panose="00000800000000000000" pitchFamily="50" charset="-78"/>
            </a:endParaRPr>
          </a:p>
          <a:p>
            <a:pPr algn="ctr"/>
            <a:r>
              <a:rPr lang="ar-DZ" sz="28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نقوم بتعبئة الخانتين على اليسار </a:t>
            </a:r>
            <a:endParaRPr lang="ar-SA" sz="28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7" name="Picture 54">
            <a:extLst>
              <a:ext uri="{FF2B5EF4-FFF2-40B4-BE49-F238E27FC236}">
                <a16:creationId xmlns:a16="http://schemas.microsoft.com/office/drawing/2014/main" id="{ADA55D69-E3A9-4E54-9EB4-ED9A7372B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61151" y="181668"/>
            <a:ext cx="1093297" cy="830582"/>
          </a:xfrm>
          <a:prstGeom prst="rect">
            <a:avLst/>
          </a:prstGeom>
        </p:spPr>
      </p:pic>
    </p:spTree>
    <p:extLst>
      <p:ext uri="{BB962C8B-B14F-4D97-AF65-F5344CB8AC3E}">
        <p14:creationId xmlns:p14="http://schemas.microsoft.com/office/powerpoint/2010/main" val="1624503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animEffect transition="in" filter="fade">
                                      <p:cBhvr>
                                        <p:cTn id="11" dur="1000"/>
                                        <p:tgtEl>
                                          <p:spTgt spid="68">
                                            <p:txEl>
                                              <p:pRg st="1" end="1"/>
                                            </p:txEl>
                                          </p:spTgt>
                                        </p:tgtEl>
                                      </p:cBhvr>
                                    </p:animEffect>
                                    <p:anim calcmode="lin" valueType="num">
                                      <p:cBhvr>
                                        <p:cTn id="12"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8">
                                            <p:txEl>
                                              <p:pRg st="2" end="2"/>
                                            </p:txEl>
                                          </p:spTgt>
                                        </p:tgtEl>
                                        <p:attrNameLst>
                                          <p:attrName>style.visibility</p:attrName>
                                        </p:attrNameLst>
                                      </p:cBhvr>
                                      <p:to>
                                        <p:strVal val="visible"/>
                                      </p:to>
                                    </p:set>
                                    <p:animEffect transition="in" filter="fade">
                                      <p:cBhvr>
                                        <p:cTn id="17" dur="1000"/>
                                        <p:tgtEl>
                                          <p:spTgt spid="68">
                                            <p:txEl>
                                              <p:pRg st="2" end="2"/>
                                            </p:txEl>
                                          </p:spTgt>
                                        </p:tgtEl>
                                      </p:cBhvr>
                                    </p:animEffect>
                                    <p:anim calcmode="lin" valueType="num">
                                      <p:cBhvr>
                                        <p:cTn id="18"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8">
                                            <p:txEl>
                                              <p:pRg st="2" end="2"/>
                                            </p:txEl>
                                          </p:spTgt>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8" y="2875002"/>
            <a:ext cx="6533519"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rPr>
              <a:t>ختام الدرس</a:t>
            </a:r>
            <a:endParaRPr lang="ar-SA"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endParaRPr>
          </a:p>
        </p:txBody>
      </p:sp>
      <p:pic>
        <p:nvPicPr>
          <p:cNvPr id="8" name="Picture 54">
            <a:extLst>
              <a:ext uri="{FF2B5EF4-FFF2-40B4-BE49-F238E27FC236}">
                <a16:creationId xmlns:a16="http://schemas.microsoft.com/office/drawing/2014/main" id="{D22397E7-6F83-454B-A1F1-194ED6DE4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487917" y="660830"/>
            <a:ext cx="1093297" cy="830582"/>
          </a:xfrm>
          <a:prstGeom prst="rect">
            <a:avLst/>
          </a:prstGeom>
        </p:spPr>
      </p:pic>
    </p:spTree>
    <p:extLst>
      <p:ext uri="{BB962C8B-B14F-4D97-AF65-F5344CB8AC3E}">
        <p14:creationId xmlns:p14="http://schemas.microsoft.com/office/powerpoint/2010/main" val="375916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lef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9A72112-A501-403A-AB9F-593F59407B3D}">
  <we:reference id="wa104051163" version="1.2.0.3" store="ar-SA"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8633</TotalTime>
  <Words>3075</Words>
  <Application>Microsoft Office PowerPoint</Application>
  <PresentationFormat>شاشة عريضة</PresentationFormat>
  <Paragraphs>501</Paragraphs>
  <Slides>74</Slides>
  <Notes>4</Notes>
  <HiddenSlides>0</HiddenSlides>
  <MMClips>6</MMClips>
  <ScaleCrop>false</ScaleCrop>
  <HeadingPairs>
    <vt:vector size="6" baseType="variant">
      <vt:variant>
        <vt:lpstr>الخطوط المستخدمة</vt:lpstr>
      </vt:variant>
      <vt:variant>
        <vt:i4>19</vt:i4>
      </vt:variant>
      <vt:variant>
        <vt:lpstr>نسق</vt:lpstr>
      </vt:variant>
      <vt:variant>
        <vt:i4>1</vt:i4>
      </vt:variant>
      <vt:variant>
        <vt:lpstr>عناوين الشرائح</vt:lpstr>
      </vt:variant>
      <vt:variant>
        <vt:i4>74</vt:i4>
      </vt:variant>
    </vt:vector>
  </HeadingPairs>
  <TitlesOfParts>
    <vt:vector size="94" baseType="lpstr">
      <vt:lpstr>(AH) Manal Black</vt:lpstr>
      <vt:lpstr>Abadi</vt:lpstr>
      <vt:lpstr>ae_Cortoba</vt:lpstr>
      <vt:lpstr>Aldhabi</vt:lpstr>
      <vt:lpstr>Arial</vt:lpstr>
      <vt:lpstr>Cairo Black</vt:lpstr>
      <vt:lpstr>Calibri</vt:lpstr>
      <vt:lpstr>Calibri Light</vt:lpstr>
      <vt:lpstr>DG 3asomy</vt:lpstr>
      <vt:lpstr>Expo Arabic Medium</vt:lpstr>
      <vt:lpstr>Frutiger LT Arabic 55 Roman</vt:lpstr>
      <vt:lpstr>Hanimation Arabic SemiBold</vt:lpstr>
      <vt:lpstr>HelveticaNeueLTArabic75Bold</vt:lpstr>
      <vt:lpstr>Jazeel Bold</vt:lpstr>
      <vt:lpstr>Poppins</vt:lpstr>
      <vt:lpstr>RB</vt:lpstr>
      <vt:lpstr>Tajawal</vt:lpstr>
      <vt:lpstr>VIP Rawy Bold</vt:lpstr>
      <vt:lpstr>Wingdings</vt:lpstr>
      <vt:lpstr>Thème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موقع-معلم-الحاسب</dc:creator>
  <cp:lastModifiedBy>موقع-معلم-الحاسب</cp:lastModifiedBy>
  <cp:revision>227</cp:revision>
  <dcterms:created xsi:type="dcterms:W3CDTF">2023-01-04T03:16:49Z</dcterms:created>
  <dcterms:modified xsi:type="dcterms:W3CDTF">2026-08-29T17:12:20Z</dcterms:modified>
</cp:coreProperties>
</file>