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media/audio1.wav" ContentType="audio/x-wav"/>
  <Override PartName="/ppt/media/audio2.wav" ContentType="audio/x-wav"/>
  <Override PartName="/ppt/media/image11.svg" ContentType="image/svg+xml"/>
  <Override PartName="/ppt/media/image13.svg" ContentType="image/svg+xml"/>
  <Override PartName="/ppt/media/image15.svg" ContentType="image/svg+xml"/>
  <Override PartName="/ppt/media/image18.svg" ContentType="image/svg+xml"/>
  <Override PartName="/ppt/media/image29.svg" ContentType="image/svg+xml"/>
  <Override PartName="/ppt/media/image31.svg" ContentType="image/svg+xml"/>
  <Override PartName="/ppt/media/image34.svg" ContentType="image/svg+xml"/>
  <Override PartName="/ppt/media/image37.svg" ContentType="image/svg+xml"/>
  <Override PartName="/ppt/media/image4.svg" ContentType="image/svg+xml"/>
  <Override PartName="/ppt/media/image40.jfif" ContentType="image/jpeg"/>
  <Override PartName="/ppt/media/image4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9"/>
  </p:notesMasterIdLst>
  <p:handoutMasterIdLst>
    <p:handoutMasterId r:id="rId60"/>
  </p:handoutMasterIdLst>
  <p:sldIdLst>
    <p:sldId id="463" r:id="rId2"/>
    <p:sldId id="3744" r:id="rId3"/>
    <p:sldId id="952" r:id="rId4"/>
    <p:sldId id="4631" r:id="rId5"/>
    <p:sldId id="953" r:id="rId6"/>
    <p:sldId id="3716" r:id="rId7"/>
    <p:sldId id="4636" r:id="rId8"/>
    <p:sldId id="294" r:id="rId9"/>
    <p:sldId id="411" r:id="rId10"/>
    <p:sldId id="969" r:id="rId11"/>
    <p:sldId id="968" r:id="rId12"/>
    <p:sldId id="4635" r:id="rId13"/>
    <p:sldId id="971" r:id="rId14"/>
    <p:sldId id="1085" r:id="rId15"/>
    <p:sldId id="4545" r:id="rId16"/>
    <p:sldId id="4542" r:id="rId17"/>
    <p:sldId id="343" r:id="rId18"/>
    <p:sldId id="4544" r:id="rId19"/>
    <p:sldId id="4546" r:id="rId20"/>
    <p:sldId id="4543" r:id="rId21"/>
    <p:sldId id="344" r:id="rId22"/>
    <p:sldId id="3740" r:id="rId23"/>
    <p:sldId id="4640" r:id="rId24"/>
    <p:sldId id="4641" r:id="rId25"/>
    <p:sldId id="4630" r:id="rId26"/>
    <p:sldId id="4642" r:id="rId27"/>
    <p:sldId id="3529" r:id="rId28"/>
    <p:sldId id="3559" r:id="rId29"/>
    <p:sldId id="954" r:id="rId30"/>
    <p:sldId id="3557" r:id="rId31"/>
    <p:sldId id="4643" r:id="rId32"/>
    <p:sldId id="4644" r:id="rId33"/>
    <p:sldId id="4645" r:id="rId34"/>
    <p:sldId id="4646" r:id="rId35"/>
    <p:sldId id="4632" r:id="rId36"/>
    <p:sldId id="3545" r:id="rId37"/>
    <p:sldId id="3554" r:id="rId38"/>
    <p:sldId id="3745" r:id="rId39"/>
    <p:sldId id="4638" r:id="rId40"/>
    <p:sldId id="4633" r:id="rId41"/>
    <p:sldId id="313" r:id="rId42"/>
    <p:sldId id="340" r:id="rId43"/>
    <p:sldId id="323" r:id="rId44"/>
    <p:sldId id="335" r:id="rId45"/>
    <p:sldId id="336" r:id="rId46"/>
    <p:sldId id="3742" r:id="rId47"/>
    <p:sldId id="4647" r:id="rId48"/>
    <p:sldId id="4648" r:id="rId49"/>
    <p:sldId id="4649" r:id="rId50"/>
    <p:sldId id="4650" r:id="rId51"/>
    <p:sldId id="3551" r:id="rId52"/>
    <p:sldId id="3552" r:id="rId53"/>
    <p:sldId id="4637" r:id="rId54"/>
    <p:sldId id="3757" r:id="rId55"/>
    <p:sldId id="259" r:id="rId56"/>
    <p:sldId id="3543" r:id="rId57"/>
    <p:sldId id="3553" r:id="rId5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Jost"/>
        <a:ea typeface="Jost"/>
        <a:cs typeface="Jost"/>
        <a:sym typeface="Jost"/>
      </a:defRPr>
    </a:lvl1pPr>
    <a:lvl2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Jost"/>
        <a:ea typeface="Jost"/>
        <a:cs typeface="Jost"/>
        <a:sym typeface="Jost"/>
      </a:defRPr>
    </a:lvl2pPr>
    <a:lvl3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Jost"/>
        <a:ea typeface="Jost"/>
        <a:cs typeface="Jost"/>
        <a:sym typeface="Jost"/>
      </a:defRPr>
    </a:lvl3pPr>
    <a:lvl4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Jost"/>
        <a:ea typeface="Jost"/>
        <a:cs typeface="Jost"/>
        <a:sym typeface="Jost"/>
      </a:defRPr>
    </a:lvl4pPr>
    <a:lvl5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Jost"/>
        <a:ea typeface="Jost"/>
        <a:cs typeface="Jost"/>
        <a:sym typeface="Jost"/>
      </a:defRPr>
    </a:lvl5pPr>
    <a:lvl6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Jost"/>
        <a:ea typeface="Jost"/>
        <a:cs typeface="Jost"/>
        <a:sym typeface="Jost"/>
      </a:defRPr>
    </a:lvl6pPr>
    <a:lvl7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Jost"/>
        <a:ea typeface="Jost"/>
        <a:cs typeface="Jost"/>
        <a:sym typeface="Jost"/>
      </a:defRPr>
    </a:lvl7pPr>
    <a:lvl8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Jost"/>
        <a:ea typeface="Jost"/>
        <a:cs typeface="Jost"/>
        <a:sym typeface="Jost"/>
      </a:defRPr>
    </a:lvl8pPr>
    <a:lvl9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Jost"/>
        <a:ea typeface="Jost"/>
        <a:cs typeface="Jost"/>
        <a:sym typeface="Jost"/>
      </a:defRPr>
    </a:lvl9pPr>
  </p:defaultTextStyle>
  <p:extLst>
    <p:ext uri="{521415D9-36F7-43E2-AB2F-B90AF26B5E84}">
      <p14:sectionLst xmlns:p14="http://schemas.microsoft.com/office/powerpoint/2010/main">
        <p14:section name="Default Section" id="{03BF4D8E-0AF1-473D-951A-9634F3CCA583}">
          <p14:sldIdLst>
            <p14:sldId id="463"/>
          </p14:sldIdLst>
        </p14:section>
        <p14:section name="حصة اولى" id="{4A5C92F9-A388-42AC-91D8-CC56C8B801AD}">
          <p14:sldIdLst>
            <p14:sldId id="3744"/>
            <p14:sldId id="952"/>
            <p14:sldId id="4631"/>
            <p14:sldId id="953"/>
            <p14:sldId id="3716"/>
            <p14:sldId id="4636"/>
            <p14:sldId id="294"/>
            <p14:sldId id="411"/>
            <p14:sldId id="969"/>
            <p14:sldId id="968"/>
            <p14:sldId id="4635"/>
            <p14:sldId id="971"/>
            <p14:sldId id="1085"/>
            <p14:sldId id="4545"/>
            <p14:sldId id="4542"/>
            <p14:sldId id="343"/>
            <p14:sldId id="4544"/>
            <p14:sldId id="4546"/>
            <p14:sldId id="4543"/>
            <p14:sldId id="344"/>
            <p14:sldId id="3740"/>
            <p14:sldId id="4640"/>
            <p14:sldId id="4641"/>
            <p14:sldId id="4630"/>
            <p14:sldId id="4642"/>
            <p14:sldId id="3529"/>
            <p14:sldId id="3559"/>
            <p14:sldId id="954"/>
          </p14:sldIdLst>
        </p14:section>
        <p14:section name="حصة ثانية" id="{1BB0BB4B-6EF7-4A25-9A6E-419D1FE91A5D}">
          <p14:sldIdLst>
            <p14:sldId id="3557"/>
            <p14:sldId id="4643"/>
            <p14:sldId id="4644"/>
            <p14:sldId id="4645"/>
            <p14:sldId id="4646"/>
            <p14:sldId id="4632"/>
            <p14:sldId id="3545"/>
            <p14:sldId id="3554"/>
            <p14:sldId id="3745"/>
            <p14:sldId id="4638"/>
            <p14:sldId id="4633"/>
            <p14:sldId id="313"/>
            <p14:sldId id="340"/>
            <p14:sldId id="323"/>
            <p14:sldId id="335"/>
            <p14:sldId id="336"/>
            <p14:sldId id="3742"/>
            <p14:sldId id="4647"/>
            <p14:sldId id="4648"/>
            <p14:sldId id="4649"/>
            <p14:sldId id="4650"/>
            <p14:sldId id="3551"/>
            <p14:sldId id="3552"/>
            <p14:sldId id="4637"/>
            <p14:sldId id="3757"/>
            <p14:sldId id="259"/>
            <p14:sldId id="3543"/>
            <p14:sldId id="355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DA46"/>
    <a:srgbClr val="14213D"/>
    <a:srgbClr val="6B9BAD"/>
    <a:srgbClr val="E6E6E6"/>
    <a:srgbClr val="ED1672"/>
    <a:srgbClr val="FF4B58"/>
    <a:srgbClr val="386E6E"/>
    <a:srgbClr val="D5F5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venir Next Medium"/>
          <a:ea typeface="Avenir Next Medium"/>
          <a:cs typeface="Avenir Next Medium"/>
        </a:font>
        <a:srgbClr val="5B5854"/>
      </a:tcTxStyle>
      <a:tcStyle>
        <a:tcBdr>
          <a:left>
            <a:ln w="25400" cap="flat">
              <a:solidFill>
                <a:srgbClr val="5B5854"/>
              </a:solidFill>
              <a:custDash>
                <a:ds d="200000" sp="200000"/>
              </a:custDash>
              <a:miter lim="400000"/>
            </a:ln>
          </a:left>
          <a:right>
            <a:ln w="25400" cap="flat">
              <a:solidFill>
                <a:srgbClr val="5B5854"/>
              </a:solidFill>
              <a:custDash>
                <a:ds d="200000" sp="200000"/>
              </a:custDash>
              <a:miter lim="400000"/>
            </a:ln>
          </a:right>
          <a:top>
            <a:ln w="12700" cap="flat">
              <a:solidFill>
                <a:srgbClr val="5B5854"/>
              </a:solidFill>
              <a:prstDash val="solid"/>
              <a:miter lim="400000"/>
            </a:ln>
          </a:top>
          <a:bottom>
            <a:ln w="12700" cap="flat">
              <a:solidFill>
                <a:srgbClr val="5B5854"/>
              </a:solidFill>
              <a:prstDash val="solid"/>
              <a:miter lim="400000"/>
            </a:ln>
          </a:bottom>
          <a:insideH>
            <a:ln w="12700" cap="flat">
              <a:solidFill>
                <a:srgbClr val="5B5854"/>
              </a:solidFill>
              <a:prstDash val="solid"/>
              <a:miter lim="400000"/>
            </a:ln>
          </a:insideH>
          <a:insideV>
            <a:ln w="25400" cap="flat">
              <a:solidFill>
                <a:srgbClr val="5B5854"/>
              </a:solidFill>
              <a:custDash>
                <a:ds d="200000" sp="200000"/>
              </a:custDash>
              <a:miter lim="400000"/>
            </a:ln>
          </a:insideV>
        </a:tcBdr>
        <a:fill>
          <a:noFill/>
        </a:fill>
      </a:tcStyle>
    </a:wholeTbl>
    <a:band2H>
      <a:tcTxStyle/>
      <a:tcStyle>
        <a:tcBdr/>
        <a:fill>
          <a:solidFill>
            <a:schemeClr val="accent2">
              <a:hueOff val="-1122706"/>
              <a:satOff val="6504"/>
              <a:lumOff val="15871"/>
              <a:alpha val="17000"/>
            </a:schemeClr>
          </a:solidFill>
        </a:fill>
      </a:tcStyle>
    </a:band2H>
    <a:firstCol>
      <a:tcTxStyle b="on" i="off">
        <a:font>
          <a:latin typeface="Jost"/>
          <a:ea typeface="Jost"/>
          <a:cs typeface="Jost"/>
        </a:font>
        <a:srgbClr val="5B5854"/>
      </a:tcTxStyle>
      <a:tcStyle>
        <a:tcBdr>
          <a:left>
            <a:ln w="12700" cap="flat">
              <a:noFill/>
              <a:miter lim="400000"/>
            </a:ln>
          </a:left>
          <a:right>
            <a:ln w="38100" cap="flat">
              <a:solidFill>
                <a:srgbClr val="5B5854"/>
              </a:solidFill>
              <a:prstDash val="solid"/>
              <a:miter lim="400000"/>
            </a:ln>
          </a:right>
          <a:top>
            <a:ln w="12700" cap="flat">
              <a:solidFill>
                <a:srgbClr val="5B5854"/>
              </a:solidFill>
              <a:prstDash val="solid"/>
              <a:miter lim="400000"/>
            </a:ln>
          </a:top>
          <a:bottom>
            <a:ln w="12700" cap="flat">
              <a:solidFill>
                <a:srgbClr val="5B5854"/>
              </a:solidFill>
              <a:prstDash val="solid"/>
              <a:miter lim="400000"/>
            </a:ln>
          </a:bottom>
          <a:insideH>
            <a:ln w="12700" cap="flat">
              <a:solidFill>
                <a:srgbClr val="5B5854"/>
              </a:solidFill>
              <a:prstDash val="solid"/>
              <a:miter lim="400000"/>
            </a:ln>
          </a:insideH>
          <a:insideV>
            <a:ln w="12700" cap="flat">
              <a:solidFill>
                <a:srgbClr val="5B5854"/>
              </a:solidFill>
              <a:prstDash val="solid"/>
              <a:miter lim="400000"/>
            </a:ln>
          </a:insideV>
        </a:tcBdr>
        <a:fill>
          <a:solidFill>
            <a:srgbClr val="809E35">
              <a:alpha val="10000"/>
            </a:srgbClr>
          </a:solidFill>
        </a:fill>
      </a:tcStyle>
    </a:firstCol>
    <a:lastRow>
      <a:tcTxStyle b="on" i="off">
        <a:font>
          <a:latin typeface="Jost"/>
          <a:ea typeface="Jost"/>
          <a:cs typeface="Jost"/>
        </a:font>
        <a:srgbClr val="5B5854"/>
      </a:tcTxStyle>
      <a:tcStyle>
        <a:tcBdr>
          <a:left>
            <a:ln w="12700" cap="flat">
              <a:solidFill>
                <a:srgbClr val="5B5854"/>
              </a:solidFill>
              <a:prstDash val="solid"/>
              <a:miter lim="400000"/>
            </a:ln>
          </a:left>
          <a:right>
            <a:ln w="12700" cap="flat">
              <a:solidFill>
                <a:srgbClr val="5B5854"/>
              </a:solidFill>
              <a:prstDash val="solid"/>
              <a:miter lim="400000"/>
            </a:ln>
          </a:right>
          <a:top>
            <a:ln w="38100" cap="flat">
              <a:solidFill>
                <a:srgbClr val="5B5854"/>
              </a:solidFill>
              <a:prstDash val="solid"/>
              <a:miter lim="400000"/>
            </a:ln>
          </a:top>
          <a:bottom>
            <a:ln w="12700" cap="flat">
              <a:noFill/>
              <a:miter lim="400000"/>
            </a:ln>
          </a:bottom>
          <a:insideH>
            <a:ln w="12700" cap="flat">
              <a:solidFill>
                <a:srgbClr val="5B5854"/>
              </a:solidFill>
              <a:prstDash val="solid"/>
              <a:miter lim="400000"/>
            </a:ln>
          </a:insideH>
          <a:insideV>
            <a:ln w="12700" cap="flat">
              <a:solidFill>
                <a:srgbClr val="5B5854"/>
              </a:solidFill>
              <a:prstDash val="solid"/>
              <a:miter lim="400000"/>
            </a:ln>
          </a:insideV>
        </a:tcBdr>
        <a:fill>
          <a:noFill/>
        </a:fill>
      </a:tcStyle>
    </a:lastRow>
    <a:firstRow>
      <a:tcTxStyle b="on" i="off">
        <a:font>
          <a:latin typeface="Jost"/>
          <a:ea typeface="Jost"/>
          <a:cs typeface="Jost"/>
        </a:font>
        <a:srgbClr val="5B5854"/>
      </a:tcTxStyle>
      <a:tcStyle>
        <a:tcBdr>
          <a:left>
            <a:ln w="12700" cap="flat">
              <a:solidFill>
                <a:srgbClr val="5B5854"/>
              </a:solidFill>
              <a:prstDash val="solid"/>
              <a:miter lim="400000"/>
            </a:ln>
          </a:left>
          <a:right>
            <a:ln w="12700" cap="flat">
              <a:solidFill>
                <a:srgbClr val="5B5854"/>
              </a:solidFill>
              <a:prstDash val="solid"/>
              <a:miter lim="400000"/>
            </a:ln>
          </a:right>
          <a:top>
            <a:ln w="12700" cap="flat">
              <a:noFill/>
              <a:miter lim="400000"/>
            </a:ln>
          </a:top>
          <a:bottom>
            <a:ln w="38100" cap="flat">
              <a:solidFill>
                <a:srgbClr val="5B5854"/>
              </a:solidFill>
              <a:prstDash val="solid"/>
              <a:miter lim="400000"/>
            </a:ln>
          </a:bottom>
          <a:insideH>
            <a:ln w="12700" cap="flat">
              <a:solidFill>
                <a:srgbClr val="5B5854"/>
              </a:solidFill>
              <a:prstDash val="solid"/>
              <a:miter lim="400000"/>
            </a:ln>
          </a:insideH>
          <a:insideV>
            <a:ln w="12700" cap="flat">
              <a:solidFill>
                <a:srgbClr val="5B5854"/>
              </a:solidFill>
              <a:prstDash val="solid"/>
              <a:miter lim="400000"/>
            </a:ln>
          </a:insideV>
        </a:tcBdr>
        <a:fill>
          <a:solidFill>
            <a:srgbClr val="619E5C">
              <a:alpha val="15000"/>
            </a:srgbClr>
          </a:solidFill>
        </a:fill>
      </a:tcStyle>
    </a:firstRow>
  </a:tblStyle>
  <a:tblStyle styleId="{C7B018BB-80A7-4F77-B60F-C8B233D01FF8}" styleName="">
    <a:tblBg/>
    <a:wholeTbl>
      <a:tcTxStyle b="off" i="off">
        <a:font>
          <a:latin typeface="Avenir Next Medium"/>
          <a:ea typeface="Avenir Next Medium"/>
          <a:cs typeface="Avenir Next Medium"/>
        </a:font>
        <a:srgbClr val="5B5854"/>
      </a:tcTxStyle>
      <a:tcStyle>
        <a:tcBdr>
          <a:left>
            <a:ln w="12700" cap="flat">
              <a:solidFill>
                <a:srgbClr val="BDBBB3"/>
              </a:solidFill>
              <a:prstDash val="solid"/>
              <a:miter lim="400000"/>
            </a:ln>
          </a:left>
          <a:right>
            <a:ln w="12700" cap="flat">
              <a:solidFill>
                <a:srgbClr val="BDBBB3"/>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A5A59F"/>
              </a:solidFill>
              <a:prstDash val="solid"/>
              <a:miter lim="400000"/>
            </a:ln>
          </a:insideH>
          <a:insideV>
            <a:ln w="12700" cap="flat">
              <a:solidFill>
                <a:srgbClr val="BDBBB3"/>
              </a:solidFill>
              <a:prstDash val="solid"/>
              <a:miter lim="400000"/>
            </a:ln>
          </a:insideV>
        </a:tcBdr>
        <a:fill>
          <a:solidFill>
            <a:srgbClr val="E7E3D2"/>
          </a:solidFill>
        </a:fill>
      </a:tcStyle>
    </a:wholeTbl>
    <a:band2H>
      <a:tcTxStyle/>
      <a:tcStyle>
        <a:tcBdr/>
        <a:fill>
          <a:solidFill>
            <a:srgbClr val="F6F2E5"/>
          </a:solidFill>
        </a:fill>
      </a:tcStyle>
    </a:band2H>
    <a:firstCol>
      <a:tcTxStyle b="on" i="off">
        <a:font>
          <a:latin typeface="Jost"/>
          <a:ea typeface="Jost"/>
          <a:cs typeface="Jost"/>
        </a:font>
        <a:srgbClr val="5B5854"/>
      </a:tcTxStyle>
      <a:tcStyle>
        <a:tcBdr>
          <a:left>
            <a:ln w="12700" cap="flat">
              <a:noFill/>
              <a:miter lim="400000"/>
            </a:ln>
          </a:left>
          <a:right>
            <a:ln w="12700" cap="flat">
              <a:solidFill>
                <a:srgbClr val="A5A59F"/>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A5A59F"/>
              </a:solidFill>
              <a:prstDash val="solid"/>
              <a:miter lim="400000"/>
            </a:ln>
          </a:insideH>
          <a:insideV>
            <a:ln w="12700" cap="flat">
              <a:solidFill>
                <a:srgbClr val="A5A59F"/>
              </a:solidFill>
              <a:prstDash val="solid"/>
              <a:miter lim="400000"/>
            </a:ln>
          </a:insideV>
        </a:tcBdr>
        <a:fill>
          <a:solidFill>
            <a:srgbClr val="D3CDB7"/>
          </a:solidFill>
        </a:fill>
      </a:tcStyle>
    </a:firstCol>
    <a:lastRow>
      <a:tcTxStyle b="on" i="off">
        <a:font>
          <a:latin typeface="Jost"/>
          <a:ea typeface="Jost"/>
          <a:cs typeface="Jost"/>
        </a:font>
        <a:srgbClr val="5B5854"/>
      </a:tcTxStyle>
      <a:tcStyle>
        <a:tcBdr>
          <a:left>
            <a:ln w="12700" cap="flat">
              <a:solidFill>
                <a:srgbClr val="A5A59F"/>
              </a:solidFill>
              <a:prstDash val="solid"/>
              <a:miter lim="400000"/>
            </a:ln>
          </a:left>
          <a:right>
            <a:ln w="12700" cap="flat">
              <a:solidFill>
                <a:srgbClr val="A5A59F"/>
              </a:solidFill>
              <a:prstDash val="solid"/>
              <a:miter lim="400000"/>
            </a:ln>
          </a:right>
          <a:top>
            <a:ln w="12700" cap="flat">
              <a:solidFill>
                <a:srgbClr val="A5A59F"/>
              </a:solidFill>
              <a:prstDash val="solid"/>
              <a:miter lim="400000"/>
            </a:ln>
          </a:top>
          <a:bottom>
            <a:ln w="12700" cap="flat">
              <a:noFill/>
              <a:miter lim="400000"/>
            </a:ln>
          </a:bottom>
          <a:insideH>
            <a:ln w="12700" cap="flat">
              <a:solidFill>
                <a:srgbClr val="A5A59F"/>
              </a:solidFill>
              <a:prstDash val="solid"/>
              <a:miter lim="400000"/>
            </a:ln>
          </a:insideH>
          <a:insideV>
            <a:ln w="12700" cap="flat">
              <a:solidFill>
                <a:srgbClr val="A5A59F"/>
              </a:solidFill>
              <a:prstDash val="solid"/>
              <a:miter lim="400000"/>
            </a:ln>
          </a:insideV>
        </a:tcBdr>
        <a:fill>
          <a:noFill/>
        </a:fill>
      </a:tcStyle>
    </a:lastRow>
    <a:firstRow>
      <a:tcTxStyle b="on" i="off">
        <a:font>
          <a:latin typeface="Jost"/>
          <a:ea typeface="Jost"/>
          <a:cs typeface="Jost"/>
        </a:font>
        <a:srgbClr val="FFFFFF"/>
      </a:tcTxStyle>
      <a:tcStyle>
        <a:tcBdr>
          <a:left>
            <a:ln w="12700" cap="flat">
              <a:solidFill>
                <a:srgbClr val="8E755A"/>
              </a:solidFill>
              <a:prstDash val="solid"/>
              <a:miter lim="400000"/>
            </a:ln>
          </a:left>
          <a:right>
            <a:ln w="12700" cap="flat">
              <a:solidFill>
                <a:srgbClr val="8E755A"/>
              </a:solidFill>
              <a:prstDash val="solid"/>
              <a:miter lim="400000"/>
            </a:ln>
          </a:right>
          <a:top>
            <a:ln w="12700" cap="flat">
              <a:noFill/>
              <a:miter lim="400000"/>
            </a:ln>
          </a:top>
          <a:bottom>
            <a:ln w="12700" cap="flat">
              <a:solidFill>
                <a:srgbClr val="A5A59F"/>
              </a:solidFill>
              <a:prstDash val="solid"/>
              <a:miter lim="400000"/>
            </a:ln>
          </a:bottom>
          <a:insideH>
            <a:ln w="12700" cap="flat">
              <a:solidFill>
                <a:srgbClr val="8E755A"/>
              </a:solidFill>
              <a:prstDash val="solid"/>
              <a:miter lim="400000"/>
            </a:ln>
          </a:insideH>
          <a:insideV>
            <a:ln w="12700" cap="flat">
              <a:solidFill>
                <a:srgbClr val="8E755A"/>
              </a:solidFill>
              <a:prstDash val="solid"/>
              <a:miter lim="400000"/>
            </a:ln>
          </a:insideV>
        </a:tcBdr>
        <a:fill>
          <a:noFill/>
        </a:fill>
      </a:tcStyle>
    </a:firstRow>
  </a:tblStyle>
  <a:tblStyle styleId="{EEE7283C-3CF3-47DC-8721-378D4A62B228}" styleName="">
    <a:tblBg/>
    <a:wholeTbl>
      <a:tcTxStyle b="off" i="off">
        <a:font>
          <a:latin typeface="Avenir Next Medium"/>
          <a:ea typeface="Avenir Next Medium"/>
          <a:cs typeface="Avenir Next Medium"/>
        </a:font>
        <a:srgbClr val="5B5854"/>
      </a:tcTxStyle>
      <a:tcStyle>
        <a:tcBdr>
          <a:left>
            <a:ln w="12700" cap="flat">
              <a:noFill/>
              <a:miter lim="400000"/>
            </a:ln>
          </a:left>
          <a:right>
            <a:ln w="12700" cap="flat">
              <a:noFill/>
              <a:miter lim="400000"/>
            </a:ln>
          </a:right>
          <a:top>
            <a:ln w="12700" cap="flat">
              <a:solidFill>
                <a:srgbClr val="BDBBB3"/>
              </a:solidFill>
              <a:prstDash val="solid"/>
              <a:miter lim="400000"/>
            </a:ln>
          </a:top>
          <a:bottom>
            <a:ln w="12700" cap="flat">
              <a:solidFill>
                <a:srgbClr val="BDBBB3"/>
              </a:solidFill>
              <a:prstDash val="solid"/>
              <a:miter lim="400000"/>
            </a:ln>
          </a:bottom>
          <a:insideH>
            <a:ln w="12700" cap="flat">
              <a:solidFill>
                <a:srgbClr val="BDBBB3"/>
              </a:solidFill>
              <a:prstDash val="solid"/>
              <a:miter lim="400000"/>
            </a:ln>
          </a:insideH>
          <a:insideV>
            <a:ln w="12700" cap="flat">
              <a:noFill/>
              <a:miter lim="400000"/>
            </a:ln>
          </a:insideV>
        </a:tcBdr>
        <a:fill>
          <a:solidFill>
            <a:srgbClr val="E6E3DA"/>
          </a:solidFill>
        </a:fill>
      </a:tcStyle>
    </a:wholeTbl>
    <a:band2H>
      <a:tcTxStyle/>
      <a:tcStyle>
        <a:tcBdr/>
        <a:fill>
          <a:solidFill>
            <a:srgbClr val="F9F5E8"/>
          </a:solidFill>
        </a:fill>
      </a:tcStyle>
    </a:band2H>
    <a:firstCol>
      <a:tcTxStyle b="on" i="off">
        <a:font>
          <a:latin typeface="Jost"/>
          <a:ea typeface="Jost"/>
          <a:cs typeface="Jost"/>
        </a:font>
        <a:srgbClr val="5B5854"/>
      </a:tcTxStyle>
      <a:tcStyle>
        <a:tcBdr>
          <a:left>
            <a:ln w="12700" cap="flat">
              <a:solidFill>
                <a:srgbClr val="A5A59F"/>
              </a:solidFill>
              <a:prstDash val="solid"/>
              <a:miter lim="400000"/>
            </a:ln>
          </a:left>
          <a:right>
            <a:ln w="12700" cap="flat">
              <a:solidFill>
                <a:srgbClr val="A5A59F"/>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A5A59F"/>
              </a:solidFill>
              <a:prstDash val="solid"/>
              <a:miter lim="400000"/>
            </a:ln>
          </a:insideH>
          <a:insideV>
            <a:ln w="12700" cap="flat">
              <a:noFill/>
              <a:miter lim="400000"/>
            </a:ln>
          </a:insideV>
        </a:tcBdr>
        <a:fill>
          <a:solidFill>
            <a:srgbClr val="D6D5D0"/>
          </a:solidFill>
        </a:fill>
      </a:tcStyle>
    </a:firstCol>
    <a:lastRow>
      <a:tcTxStyle b="on" i="off">
        <a:font>
          <a:latin typeface="Jost"/>
          <a:ea typeface="Jost"/>
          <a:cs typeface="Jost"/>
        </a:font>
        <a:srgbClr val="FFFFFF"/>
      </a:tcTxStyle>
      <a:tcStyle>
        <a:tcBdr>
          <a:left>
            <a:ln w="12700" cap="flat">
              <a:noFill/>
              <a:miter lim="400000"/>
            </a:ln>
          </a:left>
          <a:right>
            <a:ln w="12700" cap="flat">
              <a:noFill/>
              <a:miter lim="400000"/>
            </a:ln>
          </a:right>
          <a:top>
            <a:ln w="12700" cap="flat">
              <a:solidFill>
                <a:srgbClr val="BDBBB3"/>
              </a:solidFill>
              <a:prstDash val="solid"/>
              <a:miter lim="400000"/>
            </a:ln>
          </a:top>
          <a:bottom>
            <a:ln w="12700" cap="flat">
              <a:solidFill>
                <a:srgbClr val="A5A59F"/>
              </a:solidFill>
              <a:prstDash val="solid"/>
              <a:miter lim="400000"/>
            </a:ln>
          </a:bottom>
          <a:insideH>
            <a:ln w="12700" cap="flat">
              <a:solidFill>
                <a:srgbClr val="4D6166"/>
              </a:solidFill>
              <a:prstDash val="solid"/>
              <a:miter lim="400000"/>
            </a:ln>
          </a:insideH>
          <a:insideV>
            <a:ln w="12700" cap="flat">
              <a:noFill/>
              <a:miter lim="400000"/>
            </a:ln>
          </a:insideV>
        </a:tcBdr>
        <a:fill>
          <a:noFill/>
        </a:fill>
      </a:tcStyle>
    </a:lastRow>
    <a:firstRow>
      <a:tcTxStyle b="on" i="off">
        <a:font>
          <a:latin typeface="Jost"/>
          <a:ea typeface="Jost"/>
          <a:cs typeface="Jost"/>
        </a:font>
        <a:srgbClr val="FFFFFF"/>
      </a:tcTxStyle>
      <a:tcStyle>
        <a:tcBdr>
          <a:left>
            <a:ln w="12700" cap="flat">
              <a:noFill/>
              <a:miter lim="400000"/>
            </a:ln>
          </a:left>
          <a:right>
            <a:ln w="12700" cap="flat">
              <a:noFill/>
              <a:miter lim="400000"/>
            </a:ln>
          </a:right>
          <a:top>
            <a:ln w="12700" cap="flat">
              <a:solidFill>
                <a:srgbClr val="A5A59F"/>
              </a:solidFill>
              <a:prstDash val="solid"/>
              <a:miter lim="400000"/>
            </a:ln>
          </a:top>
          <a:bottom>
            <a:ln w="12700" cap="flat">
              <a:solidFill>
                <a:srgbClr val="BDBBB3"/>
              </a:solidFill>
              <a:prstDash val="solid"/>
              <a:miter lim="400000"/>
            </a:ln>
          </a:bottom>
          <a:insideH>
            <a:ln w="12700" cap="flat">
              <a:solidFill>
                <a:srgbClr val="657477"/>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Avenir Next Medium"/>
          <a:ea typeface="Avenir Next Medium"/>
          <a:cs typeface="Avenir Next Medium"/>
        </a:font>
        <a:srgbClr val="5B5854"/>
      </a:tcTxStyle>
      <a:tcStyle>
        <a:tcBdr>
          <a:left>
            <a:ln w="12700" cap="flat">
              <a:noFill/>
              <a:miter lim="400000"/>
            </a:ln>
          </a:left>
          <a:right>
            <a:ln w="12700" cap="flat">
              <a:noFill/>
              <a:miter lim="400000"/>
            </a:ln>
          </a:right>
          <a:top>
            <a:ln w="12700" cap="flat">
              <a:solidFill>
                <a:srgbClr val="AAA6A6"/>
              </a:solidFill>
              <a:custDash>
                <a:ds d="200000" sp="200000"/>
              </a:custDash>
              <a:miter lim="400000"/>
            </a:ln>
          </a:top>
          <a:bottom>
            <a:ln w="12700" cap="flat">
              <a:solidFill>
                <a:srgbClr val="AAA6A6"/>
              </a:solidFill>
              <a:custDash>
                <a:ds d="200000" sp="200000"/>
              </a:custDash>
              <a:miter lim="400000"/>
            </a:ln>
          </a:bottom>
          <a:insideH>
            <a:ln w="12700" cap="flat">
              <a:solidFill>
                <a:srgbClr val="AAA6A6"/>
              </a:solidFill>
              <a:custDash>
                <a:ds d="200000" sp="200000"/>
              </a:custDash>
              <a:miter lim="400000"/>
            </a:ln>
          </a:insideH>
          <a:insideV>
            <a:ln w="12700" cap="flat">
              <a:noFill/>
              <a:miter lim="400000"/>
            </a:ln>
          </a:insideV>
        </a:tcBdr>
        <a:fill>
          <a:solidFill>
            <a:srgbClr val="EFECE2"/>
          </a:solidFill>
        </a:fill>
      </a:tcStyle>
    </a:wholeTbl>
    <a:band2H>
      <a:tcTxStyle/>
      <a:tcStyle>
        <a:tcBdr/>
        <a:fill>
          <a:solidFill>
            <a:srgbClr val="FFFBF1"/>
          </a:solidFill>
        </a:fill>
      </a:tcStyle>
    </a:band2H>
    <a:firstCol>
      <a:tcTxStyle b="on" i="off">
        <a:font>
          <a:latin typeface="Jost"/>
          <a:ea typeface="Jost"/>
          <a:cs typeface="Jost"/>
        </a:font>
        <a:srgbClr val="5B5854"/>
      </a:tcTxStyle>
      <a:tcStyle>
        <a:tcBdr>
          <a:left>
            <a:ln w="12700" cap="flat">
              <a:solidFill>
                <a:srgbClr val="000000"/>
              </a:solidFill>
              <a:prstDash val="solid"/>
              <a:miter lim="400000"/>
            </a:ln>
          </a:left>
          <a:right>
            <a:ln w="12700" cap="flat">
              <a:solidFill>
                <a:srgbClr val="A29A85"/>
              </a:solidFill>
              <a:prstDash val="solid"/>
              <a:miter lim="400000"/>
            </a:ln>
          </a:right>
          <a:top>
            <a:ln w="12700" cap="flat">
              <a:solidFill>
                <a:srgbClr val="AAA6A6"/>
              </a:solidFill>
              <a:custDash>
                <a:ds d="200000" sp="200000"/>
              </a:custDash>
              <a:miter lim="400000"/>
            </a:ln>
          </a:top>
          <a:bottom>
            <a:ln w="12700" cap="flat">
              <a:solidFill>
                <a:srgbClr val="AAA6A6"/>
              </a:solidFill>
              <a:custDash>
                <a:ds d="200000" sp="200000"/>
              </a:custDash>
              <a:miter lim="400000"/>
            </a:ln>
          </a:bottom>
          <a:insideH>
            <a:ln w="12700" cap="flat">
              <a:solidFill>
                <a:srgbClr val="AAA6A6"/>
              </a:solidFill>
              <a:custDash>
                <a:ds d="200000" sp="200000"/>
              </a:custDash>
              <a:miter lim="400000"/>
            </a:ln>
          </a:insideH>
          <a:insideV>
            <a:ln w="12700" cap="flat">
              <a:noFill/>
              <a:miter lim="400000"/>
            </a:ln>
          </a:insideV>
        </a:tcBdr>
        <a:fill>
          <a:solidFill>
            <a:srgbClr val="E8E4D8"/>
          </a:solidFill>
        </a:fill>
      </a:tcStyle>
    </a:firstCol>
    <a:lastRow>
      <a:tcTxStyle b="on" i="off">
        <a:font>
          <a:latin typeface="Jost"/>
          <a:ea typeface="Jost"/>
          <a:cs typeface="Jost"/>
        </a:font>
        <a:srgbClr val="FFFFFF"/>
      </a:tcTxStyle>
      <a:tcStyle>
        <a:tcBdr>
          <a:left>
            <a:ln w="12700" cap="flat">
              <a:noFill/>
              <a:miter lim="400000"/>
            </a:ln>
          </a:left>
          <a:right>
            <a:ln w="12700" cap="flat">
              <a:noFill/>
              <a:miter lim="400000"/>
            </a:ln>
          </a:right>
          <a:top>
            <a:ln w="12700" cap="flat">
              <a:solidFill>
                <a:srgbClr val="A29A85"/>
              </a:solidFill>
              <a:prstDash val="solid"/>
              <a:miter lim="400000"/>
            </a:ln>
          </a:top>
          <a:bottom>
            <a:ln w="12700" cap="flat">
              <a:solidFill>
                <a:srgbClr val="000000"/>
              </a:solidFill>
              <a:prstDash val="solid"/>
              <a:miter lim="400000"/>
            </a:ln>
          </a:bottom>
          <a:insideH>
            <a:ln w="12700" cap="flat">
              <a:solidFill>
                <a:srgbClr val="A29A85"/>
              </a:solidFill>
              <a:prstDash val="solid"/>
              <a:miter lim="400000"/>
            </a:ln>
          </a:insideH>
          <a:insideV>
            <a:ln w="12700" cap="flat">
              <a:noFill/>
              <a:miter lim="400000"/>
            </a:ln>
          </a:insideV>
        </a:tcBdr>
        <a:fill>
          <a:noFill/>
        </a:fill>
      </a:tcStyle>
    </a:lastRow>
    <a:firstRow>
      <a:tcTxStyle b="on" i="off">
        <a:font>
          <a:latin typeface="Jost"/>
          <a:ea typeface="Jost"/>
          <a:cs typeface="Jost"/>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A29A85"/>
              </a:solidFill>
              <a:prstDash val="solid"/>
              <a:miter lim="400000"/>
            </a:ln>
          </a:bottom>
          <a:insideH>
            <a:ln w="12700" cap="flat">
              <a:solidFill>
                <a:srgbClr val="A29A85"/>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Avenir Next Medium"/>
          <a:ea typeface="Avenir Next Medium"/>
          <a:cs typeface="Avenir Next Medium"/>
        </a:font>
        <a:srgbClr val="5B5854"/>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D6D2C0">
              <a:alpha val="50000"/>
            </a:srgbClr>
          </a:solidFill>
        </a:fill>
      </a:tcStyle>
    </a:wholeTbl>
    <a:band2H>
      <a:tcTxStyle/>
      <a:tcStyle>
        <a:tcBdr/>
        <a:fill>
          <a:solidFill>
            <a:srgbClr val="E9E7DC"/>
          </a:solidFill>
        </a:fill>
      </a:tcStyle>
    </a:band2H>
    <a:firstCol>
      <a:tcTxStyle b="on" i="off">
        <a:font>
          <a:latin typeface="Jost"/>
          <a:ea typeface="Jost"/>
          <a:cs typeface="Jost"/>
        </a:font>
        <a:srgbClr val="5B5854"/>
      </a:tcTxStyle>
      <a:tcStyle>
        <a:tcBdr>
          <a:left>
            <a:ln w="12700" cap="flat">
              <a:solidFill>
                <a:srgbClr val="FFFFFF"/>
              </a:solidFill>
              <a:prstDash val="solid"/>
              <a:miter lim="400000"/>
            </a:ln>
          </a:left>
          <a:right>
            <a:ln w="254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C5BEAA"/>
          </a:solidFill>
        </a:fill>
      </a:tcStyle>
    </a:firstCol>
    <a:lastRow>
      <a:tcTxStyle b="on" i="off">
        <a:font>
          <a:latin typeface="Jost"/>
          <a:ea typeface="Jost"/>
          <a:cs typeface="Jost"/>
        </a:font>
        <a:srgbClr val="5B585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D6D2C0">
              <a:alpha val="25000"/>
            </a:srgbClr>
          </a:solidFill>
        </a:fill>
      </a:tcStyle>
    </a:lastRow>
    <a:firstRow>
      <a:tcTxStyle b="on" i="off">
        <a:font>
          <a:latin typeface="Jost"/>
          <a:ea typeface="Jost"/>
          <a:cs typeface="Jost"/>
        </a:font>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254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928C7D"/>
          </a:solidFill>
        </a:fill>
      </a:tcStyle>
    </a:firstRow>
  </a:tblStyle>
  <a:tblStyle styleId="{2708684C-4D16-4618-839F-0558EEFCDFE6}" styleName="">
    <a:tblBg/>
    <a:wholeTbl>
      <a:tcTxStyle b="off" i="off">
        <a:font>
          <a:latin typeface="Avenir Next Medium"/>
          <a:ea typeface="Avenir Next Medium"/>
          <a:cs typeface="Avenir Next Medium"/>
        </a:font>
        <a:srgbClr val="5B5854"/>
      </a:tcTxStyle>
      <a:tcStyle>
        <a:tcBdr>
          <a:left>
            <a:ln w="38100" cap="flat">
              <a:solidFill>
                <a:schemeClr val="accent2">
                  <a:hueOff val="-1122706"/>
                  <a:satOff val="6504"/>
                  <a:lumOff val="15871"/>
                  <a:alpha val="64999"/>
                </a:schemeClr>
              </a:solidFill>
              <a:prstDash val="solid"/>
              <a:miter lim="400000"/>
            </a:ln>
          </a:left>
          <a:right>
            <a:ln w="38100" cap="flat">
              <a:solidFill>
                <a:schemeClr val="accent2">
                  <a:hueOff val="-1122706"/>
                  <a:satOff val="6504"/>
                  <a:lumOff val="15871"/>
                  <a:alpha val="64999"/>
                </a:schemeClr>
              </a:solidFill>
              <a:prstDash val="solid"/>
              <a:miter lim="400000"/>
            </a:ln>
          </a:right>
          <a:top>
            <a:ln w="38100" cap="flat">
              <a:solidFill>
                <a:schemeClr val="accent2">
                  <a:hueOff val="-1122706"/>
                  <a:satOff val="6504"/>
                  <a:lumOff val="15871"/>
                  <a:alpha val="64999"/>
                </a:schemeClr>
              </a:solidFill>
              <a:prstDash val="solid"/>
              <a:miter lim="400000"/>
            </a:ln>
          </a:top>
          <a:bottom>
            <a:ln w="38100" cap="flat">
              <a:solidFill>
                <a:schemeClr val="accent2">
                  <a:hueOff val="-1122706"/>
                  <a:satOff val="6504"/>
                  <a:lumOff val="15871"/>
                  <a:alpha val="64999"/>
                </a:schemeClr>
              </a:solidFill>
              <a:prstDash val="solid"/>
              <a:miter lim="400000"/>
            </a:ln>
          </a:bottom>
          <a:insideH>
            <a:ln w="38100" cap="flat">
              <a:solidFill>
                <a:schemeClr val="accent2">
                  <a:hueOff val="-1122706"/>
                  <a:satOff val="6504"/>
                  <a:lumOff val="15871"/>
                  <a:alpha val="64999"/>
                </a:schemeClr>
              </a:solidFill>
              <a:prstDash val="solid"/>
              <a:miter lim="400000"/>
            </a:ln>
          </a:insideH>
          <a:insideV>
            <a:ln w="38100" cap="flat">
              <a:solidFill>
                <a:schemeClr val="accent2">
                  <a:hueOff val="-1122706"/>
                  <a:satOff val="6504"/>
                  <a:lumOff val="15871"/>
                  <a:alpha val="64999"/>
                </a:schemeClr>
              </a:solidFill>
              <a:prstDash val="solid"/>
              <a:miter lim="400000"/>
            </a:ln>
          </a:insideV>
        </a:tcBdr>
        <a:fill>
          <a:noFill/>
        </a:fill>
      </a:tcStyle>
    </a:wholeTbl>
    <a:band2H>
      <a:tcTxStyle/>
      <a:tcStyle>
        <a:tcBdr/>
        <a:fill>
          <a:solidFill>
            <a:schemeClr val="accent2">
              <a:hueOff val="-1122706"/>
              <a:satOff val="6504"/>
              <a:lumOff val="15871"/>
              <a:alpha val="12000"/>
            </a:schemeClr>
          </a:solidFill>
        </a:fill>
      </a:tcStyle>
    </a:band2H>
    <a:firstCol>
      <a:tcTxStyle b="on" i="off">
        <a:font>
          <a:latin typeface="Jost"/>
          <a:ea typeface="Jost"/>
          <a:cs typeface="Jost"/>
        </a:font>
        <a:srgbClr val="5B5854"/>
      </a:tcTxStyle>
      <a:tcStyle>
        <a:tcBdr>
          <a:left>
            <a:ln w="12700" cap="flat">
              <a:noFill/>
              <a:miter lim="400000"/>
            </a:ln>
          </a:left>
          <a:right>
            <a:ln w="50800" cap="flat">
              <a:solidFill>
                <a:schemeClr val="accent5">
                  <a:alpha val="75000"/>
                </a:schemeClr>
              </a:solidFill>
              <a:prstDash val="solid"/>
              <a:miter lim="400000"/>
            </a:ln>
          </a:right>
          <a:top>
            <a:ln w="38100" cap="flat">
              <a:solidFill>
                <a:schemeClr val="accent2">
                  <a:hueOff val="-1122706"/>
                  <a:satOff val="6504"/>
                  <a:lumOff val="15871"/>
                  <a:alpha val="64999"/>
                </a:schemeClr>
              </a:solidFill>
              <a:prstDash val="solid"/>
              <a:miter lim="400000"/>
            </a:ln>
          </a:top>
          <a:bottom>
            <a:ln w="38100" cap="flat">
              <a:solidFill>
                <a:schemeClr val="accent2">
                  <a:hueOff val="-1122706"/>
                  <a:satOff val="6504"/>
                  <a:lumOff val="15871"/>
                  <a:alpha val="64999"/>
                </a:schemeClr>
              </a:solidFill>
              <a:prstDash val="solid"/>
              <a:miter lim="400000"/>
            </a:ln>
          </a:bottom>
          <a:insideH>
            <a:ln w="38100" cap="flat">
              <a:solidFill>
                <a:schemeClr val="accent2">
                  <a:hueOff val="-1122706"/>
                  <a:satOff val="6504"/>
                  <a:lumOff val="15871"/>
                  <a:alpha val="64999"/>
                </a:schemeClr>
              </a:solidFill>
              <a:prstDash val="solid"/>
              <a:miter lim="400000"/>
            </a:ln>
          </a:insideH>
          <a:insideV>
            <a:ln w="38100" cap="flat">
              <a:solidFill>
                <a:schemeClr val="accent2">
                  <a:hueOff val="-1122706"/>
                  <a:satOff val="6504"/>
                  <a:lumOff val="15871"/>
                  <a:alpha val="64999"/>
                </a:schemeClr>
              </a:solidFill>
              <a:prstDash val="solid"/>
              <a:miter lim="400000"/>
            </a:ln>
          </a:insideV>
        </a:tcBdr>
        <a:fill>
          <a:noFill/>
        </a:fill>
      </a:tcStyle>
    </a:firstCol>
    <a:lastRow>
      <a:tcTxStyle b="on" i="off">
        <a:font>
          <a:latin typeface="Jost"/>
          <a:ea typeface="Jost"/>
          <a:cs typeface="Jost"/>
        </a:font>
        <a:srgbClr val="5B5854"/>
      </a:tcTxStyle>
      <a:tcStyle>
        <a:tcBdr>
          <a:left>
            <a:ln w="38100" cap="flat">
              <a:solidFill>
                <a:schemeClr val="accent2">
                  <a:hueOff val="-1122706"/>
                  <a:satOff val="6504"/>
                  <a:lumOff val="15871"/>
                  <a:alpha val="64999"/>
                </a:schemeClr>
              </a:solidFill>
              <a:prstDash val="solid"/>
              <a:miter lim="400000"/>
            </a:ln>
          </a:left>
          <a:right>
            <a:ln w="38100" cap="flat">
              <a:solidFill>
                <a:schemeClr val="accent2">
                  <a:hueOff val="-1122706"/>
                  <a:satOff val="6504"/>
                  <a:lumOff val="15871"/>
                  <a:alpha val="64999"/>
                </a:schemeClr>
              </a:solidFill>
              <a:prstDash val="solid"/>
              <a:miter lim="400000"/>
            </a:ln>
          </a:right>
          <a:top>
            <a:ln w="50800" cap="flat">
              <a:solidFill>
                <a:schemeClr val="accent5">
                  <a:alpha val="75000"/>
                </a:schemeClr>
              </a:solidFill>
              <a:prstDash val="solid"/>
              <a:miter lim="400000"/>
            </a:ln>
          </a:top>
          <a:bottom>
            <a:ln w="12700" cap="flat">
              <a:noFill/>
              <a:miter lim="400000"/>
            </a:ln>
          </a:bottom>
          <a:insideH>
            <a:ln w="38100" cap="flat">
              <a:solidFill>
                <a:schemeClr val="accent2">
                  <a:hueOff val="-1122706"/>
                  <a:satOff val="6504"/>
                  <a:lumOff val="15871"/>
                  <a:alpha val="64999"/>
                </a:schemeClr>
              </a:solidFill>
              <a:prstDash val="solid"/>
              <a:miter lim="400000"/>
            </a:ln>
          </a:insideH>
          <a:insideV>
            <a:ln w="38100" cap="flat">
              <a:solidFill>
                <a:schemeClr val="accent2">
                  <a:hueOff val="-1122706"/>
                  <a:satOff val="6504"/>
                  <a:lumOff val="15871"/>
                  <a:alpha val="64999"/>
                </a:schemeClr>
              </a:solidFill>
              <a:prstDash val="solid"/>
              <a:miter lim="400000"/>
            </a:ln>
          </a:insideV>
        </a:tcBdr>
        <a:fill>
          <a:noFill/>
        </a:fill>
      </a:tcStyle>
    </a:lastRow>
    <a:firstRow>
      <a:tcTxStyle b="on" i="off">
        <a:font>
          <a:latin typeface="Jost"/>
          <a:ea typeface="Jost"/>
          <a:cs typeface="Jost"/>
        </a:font>
        <a:srgbClr val="5B5854"/>
      </a:tcTxStyle>
      <a:tcStyle>
        <a:tcBdr>
          <a:left>
            <a:ln w="38100" cap="flat">
              <a:solidFill>
                <a:schemeClr val="accent2">
                  <a:hueOff val="-1122706"/>
                  <a:satOff val="6504"/>
                  <a:lumOff val="15871"/>
                  <a:alpha val="64999"/>
                </a:schemeClr>
              </a:solidFill>
              <a:prstDash val="solid"/>
              <a:miter lim="400000"/>
            </a:ln>
          </a:left>
          <a:right>
            <a:ln w="38100" cap="flat">
              <a:solidFill>
                <a:schemeClr val="accent2">
                  <a:hueOff val="-1122706"/>
                  <a:satOff val="6504"/>
                  <a:lumOff val="15871"/>
                  <a:alpha val="64999"/>
                </a:schemeClr>
              </a:solidFill>
              <a:prstDash val="solid"/>
              <a:miter lim="400000"/>
            </a:ln>
          </a:right>
          <a:top>
            <a:ln w="12700" cap="flat">
              <a:noFill/>
              <a:miter lim="400000"/>
            </a:ln>
          </a:top>
          <a:bottom>
            <a:ln w="50800" cap="flat">
              <a:solidFill>
                <a:schemeClr val="accent5">
                  <a:alpha val="75000"/>
                </a:schemeClr>
              </a:solidFill>
              <a:prstDash val="solid"/>
              <a:miter lim="400000"/>
            </a:ln>
          </a:bottom>
          <a:insideH>
            <a:ln w="38100" cap="flat">
              <a:solidFill>
                <a:schemeClr val="accent2">
                  <a:hueOff val="-1122706"/>
                  <a:satOff val="6504"/>
                  <a:lumOff val="15871"/>
                  <a:alpha val="64999"/>
                </a:schemeClr>
              </a:solidFill>
              <a:prstDash val="solid"/>
              <a:miter lim="400000"/>
            </a:ln>
          </a:insideH>
          <a:insideV>
            <a:ln w="38100" cap="flat">
              <a:solidFill>
                <a:schemeClr val="accent2">
                  <a:hueOff val="-1122706"/>
                  <a:satOff val="6504"/>
                  <a:lumOff val="15871"/>
                  <a:alpha val="64999"/>
                </a:schemeClr>
              </a:solidFill>
              <a:prstDash val="solid"/>
              <a:miter lim="400000"/>
            </a:ln>
          </a:insideV>
        </a:tcBdr>
        <a:fill>
          <a:noFill/>
        </a:fill>
      </a:tcStyle>
    </a:firstRow>
  </a:tblStyle>
  <a:tblStyle styleId="{8F44A2F1-9E1F-4B54-A3A2-5F16C0AD49E2}" styleName="">
    <a:tblBg/>
    <a:wholeTbl>
      <a:tcTxStyle b="off" i="off">
        <a:font>
          <a:latin typeface="Jost Medium"/>
          <a:ea typeface="Jost Medium"/>
          <a:cs typeface="Jost Medium"/>
        </a:font>
        <a:srgbClr val="5B5854"/>
      </a:tcTxStyle>
      <a:tcStyle>
        <a:tcBdr>
          <a:left>
            <a:ln w="12700" cap="flat">
              <a:solidFill>
                <a:srgbClr val="5B5854"/>
              </a:solidFill>
              <a:prstDash val="solid"/>
              <a:miter lim="400000"/>
            </a:ln>
          </a:left>
          <a:right>
            <a:ln w="12700" cap="flat">
              <a:solidFill>
                <a:srgbClr val="5B5854"/>
              </a:solidFill>
              <a:prstDash val="solid"/>
              <a:miter lim="400000"/>
            </a:ln>
          </a:right>
          <a:top>
            <a:ln w="12700" cap="flat">
              <a:solidFill>
                <a:srgbClr val="5B5854"/>
              </a:solidFill>
              <a:prstDash val="solid"/>
              <a:miter lim="400000"/>
            </a:ln>
          </a:top>
          <a:bottom>
            <a:ln w="12700" cap="flat">
              <a:solidFill>
                <a:srgbClr val="5B5854"/>
              </a:solidFill>
              <a:prstDash val="solid"/>
              <a:miter lim="400000"/>
            </a:ln>
          </a:bottom>
          <a:insideH>
            <a:ln w="12700" cap="flat">
              <a:solidFill>
                <a:srgbClr val="5B5854"/>
              </a:solidFill>
              <a:prstDash val="solid"/>
              <a:miter lim="400000"/>
            </a:ln>
          </a:insideH>
          <a:insideV>
            <a:ln w="12700" cap="flat">
              <a:solidFill>
                <a:srgbClr val="5B5854"/>
              </a:solidFill>
              <a:prstDash val="solid"/>
              <a:miter lim="400000"/>
            </a:ln>
          </a:insideV>
        </a:tcBdr>
        <a:fill>
          <a:noFill/>
        </a:fill>
      </a:tcStyle>
    </a:wholeTbl>
    <a:band2H>
      <a:tcTxStyle/>
      <a:tcStyle>
        <a:tcBdr/>
        <a:fill>
          <a:solidFill>
            <a:schemeClr val="accent2">
              <a:hueOff val="-1122706"/>
              <a:satOff val="6504"/>
              <a:lumOff val="15871"/>
              <a:alpha val="17000"/>
            </a:schemeClr>
          </a:solidFill>
        </a:fill>
      </a:tcStyle>
    </a:band2H>
    <a:firstCol>
      <a:tcTxStyle b="on" i="off">
        <a:font>
          <a:latin typeface="Jost"/>
          <a:ea typeface="Jost"/>
          <a:cs typeface="Jost"/>
        </a:font>
        <a:srgbClr val="5B5854"/>
      </a:tcTxStyle>
      <a:tcStyle>
        <a:tcBdr>
          <a:left>
            <a:ln w="12700" cap="flat">
              <a:solidFill>
                <a:srgbClr val="5B5854"/>
              </a:solidFill>
              <a:prstDash val="solid"/>
              <a:miter lim="400000"/>
            </a:ln>
          </a:left>
          <a:right>
            <a:ln w="38100" cap="flat">
              <a:solidFill>
                <a:srgbClr val="5B5854"/>
              </a:solidFill>
              <a:prstDash val="solid"/>
              <a:miter lim="400000"/>
            </a:ln>
          </a:right>
          <a:top>
            <a:ln w="12700" cap="flat">
              <a:solidFill>
                <a:srgbClr val="5B5854"/>
              </a:solidFill>
              <a:prstDash val="solid"/>
              <a:miter lim="400000"/>
            </a:ln>
          </a:top>
          <a:bottom>
            <a:ln w="12700" cap="flat">
              <a:solidFill>
                <a:srgbClr val="5B5854"/>
              </a:solidFill>
              <a:prstDash val="solid"/>
              <a:miter lim="400000"/>
            </a:ln>
          </a:bottom>
          <a:insideH>
            <a:ln w="12700" cap="flat">
              <a:solidFill>
                <a:srgbClr val="5B5854"/>
              </a:solidFill>
              <a:prstDash val="solid"/>
              <a:miter lim="400000"/>
            </a:ln>
          </a:insideH>
          <a:insideV>
            <a:ln w="12700" cap="flat">
              <a:solidFill>
                <a:srgbClr val="5B5854"/>
              </a:solidFill>
              <a:prstDash val="solid"/>
              <a:miter lim="400000"/>
            </a:ln>
          </a:insideV>
        </a:tcBdr>
        <a:fill>
          <a:solidFill>
            <a:srgbClr val="809E35">
              <a:alpha val="10000"/>
            </a:srgbClr>
          </a:solidFill>
        </a:fill>
      </a:tcStyle>
    </a:firstCol>
    <a:lastRow>
      <a:tcTxStyle b="on" i="off">
        <a:font>
          <a:latin typeface="Jost"/>
          <a:ea typeface="Jost"/>
          <a:cs typeface="Jost"/>
        </a:font>
        <a:srgbClr val="5B5854"/>
      </a:tcTxStyle>
      <a:tcStyle>
        <a:tcBdr>
          <a:left>
            <a:ln w="12700" cap="flat">
              <a:solidFill>
                <a:srgbClr val="5B5854"/>
              </a:solidFill>
              <a:prstDash val="solid"/>
              <a:miter lim="400000"/>
            </a:ln>
          </a:left>
          <a:right>
            <a:ln w="12700" cap="flat">
              <a:solidFill>
                <a:srgbClr val="5B5854"/>
              </a:solidFill>
              <a:prstDash val="solid"/>
              <a:miter lim="400000"/>
            </a:ln>
          </a:right>
          <a:top>
            <a:ln w="38100" cap="flat">
              <a:solidFill>
                <a:srgbClr val="5B5854"/>
              </a:solidFill>
              <a:prstDash val="solid"/>
              <a:miter lim="400000"/>
            </a:ln>
          </a:top>
          <a:bottom>
            <a:ln w="12700" cap="flat">
              <a:solidFill>
                <a:srgbClr val="5B5854"/>
              </a:solidFill>
              <a:prstDash val="solid"/>
              <a:miter lim="400000"/>
            </a:ln>
          </a:bottom>
          <a:insideH>
            <a:ln w="12700" cap="flat">
              <a:solidFill>
                <a:srgbClr val="5B5854"/>
              </a:solidFill>
              <a:prstDash val="solid"/>
              <a:miter lim="400000"/>
            </a:ln>
          </a:insideH>
          <a:insideV>
            <a:ln w="12700" cap="flat">
              <a:solidFill>
                <a:srgbClr val="5B5854"/>
              </a:solidFill>
              <a:prstDash val="solid"/>
              <a:miter lim="400000"/>
            </a:ln>
          </a:insideV>
        </a:tcBdr>
        <a:fill>
          <a:noFill/>
        </a:fill>
      </a:tcStyle>
    </a:lastRow>
    <a:firstRow>
      <a:tcTxStyle b="on" i="off">
        <a:font>
          <a:latin typeface="Jost"/>
          <a:ea typeface="Jost"/>
          <a:cs typeface="Jost"/>
        </a:font>
        <a:srgbClr val="5B5854"/>
      </a:tcTxStyle>
      <a:tcStyle>
        <a:tcBdr>
          <a:left>
            <a:ln w="12700" cap="flat">
              <a:solidFill>
                <a:srgbClr val="5B5854"/>
              </a:solidFill>
              <a:prstDash val="solid"/>
              <a:miter lim="400000"/>
            </a:ln>
          </a:left>
          <a:right>
            <a:ln w="12700" cap="flat">
              <a:solidFill>
                <a:srgbClr val="5B5854"/>
              </a:solidFill>
              <a:prstDash val="solid"/>
              <a:miter lim="400000"/>
            </a:ln>
          </a:right>
          <a:top>
            <a:ln w="12700" cap="flat">
              <a:solidFill>
                <a:srgbClr val="5B5854"/>
              </a:solidFill>
              <a:prstDash val="solid"/>
              <a:miter lim="400000"/>
            </a:ln>
          </a:top>
          <a:bottom>
            <a:ln w="38100" cap="flat">
              <a:solidFill>
                <a:srgbClr val="5B5854"/>
              </a:solidFill>
              <a:prstDash val="solid"/>
              <a:miter lim="400000"/>
            </a:ln>
          </a:bottom>
          <a:insideH>
            <a:ln w="12700" cap="flat">
              <a:solidFill>
                <a:srgbClr val="5B5854"/>
              </a:solidFill>
              <a:prstDash val="solid"/>
              <a:miter lim="400000"/>
            </a:ln>
          </a:insideH>
          <a:insideV>
            <a:ln w="12700" cap="flat">
              <a:solidFill>
                <a:srgbClr val="5B5854"/>
              </a:solidFill>
              <a:prstDash val="solid"/>
              <a:miter lim="400000"/>
            </a:ln>
          </a:insideV>
        </a:tcBdr>
        <a:fill>
          <a:solidFill>
            <a:srgbClr val="619E5C">
              <a:alpha val="15000"/>
            </a:srgbClr>
          </a:solidFill>
        </a:fill>
      </a:tcStyle>
    </a:firstRow>
  </a:tblStyle>
  <a:tblStyle styleId="{D51ADE6A-740E-44AE-83CC-AE7238B6C88D}" styleName="">
    <a:tblBg/>
    <a:wholeTbl>
      <a:tcTxStyle b="off" i="off">
        <a:font>
          <a:latin typeface="Jost"/>
          <a:ea typeface="Jost"/>
          <a:cs typeface="Jost"/>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
          <a:latin typeface="Jost"/>
          <a:ea typeface="Jost"/>
          <a:cs typeface="Jost"/>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Jost"/>
          <a:ea typeface="Jost"/>
          <a:cs typeface="Jost"/>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Jost"/>
          <a:ea typeface="Jost"/>
          <a:cs typeface="Jost"/>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85" autoAdjust="0"/>
    <p:restoredTop sz="93842" autoAdjust="0"/>
  </p:normalViewPr>
  <p:slideViewPr>
    <p:cSldViewPr snapToGrid="0" snapToObjects="1">
      <p:cViewPr varScale="1">
        <p:scale>
          <a:sx n="31" d="100"/>
          <a:sy n="31" d="100"/>
        </p:scale>
        <p:origin x="595" y="48"/>
      </p:cViewPr>
      <p:guideLst/>
    </p:cSldViewPr>
  </p:slideViewPr>
  <p:notesTextViewPr>
    <p:cViewPr>
      <p:scale>
        <a:sx n="1" d="1"/>
        <a:sy n="1" d="1"/>
      </p:scale>
      <p:origin x="0" y="0"/>
    </p:cViewPr>
  </p:notesTextViewPr>
  <p:notesViewPr>
    <p:cSldViewPr snapToGrid="0" snapToObjects="1">
      <p:cViewPr varScale="1">
        <p:scale>
          <a:sx n="52" d="100"/>
          <a:sy n="52" d="100"/>
        </p:scale>
        <p:origin x="2862" y="84"/>
      </p:cViewPr>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60" Type="http://schemas.openxmlformats.org/officeDocument/2006/relationships/handoutMaster" Target="handoutMasters/handoutMaster1.xml"/><Relationship Id="rId61" Type="http://schemas.openxmlformats.org/officeDocument/2006/relationships/presProps" Target="presProps.xml"/><Relationship Id="rId62" Type="http://schemas.openxmlformats.org/officeDocument/2006/relationships/viewProps" Target="viewProps.xml"/><Relationship Id="rId63" Type="http://schemas.openxmlformats.org/officeDocument/2006/relationships/theme" Target="theme/theme1.xml"/><Relationship Id="rId6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0D7F36-D510-4E72-87ED-E9BB4B811BE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E876FB3-DDE7-4D43-86D6-27453ADF797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700CB8-D3F2-44EC-92F7-6D28C152F465}" type="datetimeFigureOut">
              <a:rPr lang="en-US" smtClean="0"/>
              <a:t>8/23/2026</a:t>
            </a:fld>
            <a:endParaRPr lang="en-US"/>
          </a:p>
        </p:txBody>
      </p:sp>
      <p:sp>
        <p:nvSpPr>
          <p:cNvPr id="4" name="Footer Placeholder 3">
            <a:extLst>
              <a:ext uri="{FF2B5EF4-FFF2-40B4-BE49-F238E27FC236}">
                <a16:creationId xmlns:a16="http://schemas.microsoft.com/office/drawing/2014/main" id="{CA31C271-D04B-4671-B726-C41152F8AB3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A1FCF57-D37E-4FA4-9DF4-ECE383A3415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3ECF034-C800-450C-8C8C-EAF6B41DDECE}" type="slidenum">
              <a:rPr lang="en-US" smtClean="0"/>
              <a:t>‹#›</a:t>
            </a:fld>
            <a:endParaRPr lang="en-US"/>
          </a:p>
        </p:txBody>
      </p:sp>
    </p:spTree>
    <p:extLst>
      <p:ext uri="{BB962C8B-B14F-4D97-AF65-F5344CB8AC3E}">
        <p14:creationId xmlns:p14="http://schemas.microsoft.com/office/powerpoint/2010/main" val="35470961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dirty="0"/>
          </a:p>
        </p:txBody>
      </p:sp>
    </p:spTree>
  </p:cSld>
  <p:clrMap bg1="lt1" tx1="dk1" bg2="lt2" tx2="dk2" accent1="accent1" accent2="accent2" accent3="accent3" accent4="accent4" accent5="accent5" accent6="accent6" hlink="hlink" folHlink="folHlink"/>
  <p:notesStyle>
    <a:lvl1pPr defTabSz="457200" latinLnBrk="0">
      <a:defRPr sz="2200" b="0" i="0">
        <a:latin typeface="Jost" pitchFamily="2" charset="-52"/>
        <a:ea typeface="Jost" pitchFamily="2" charset="-52"/>
        <a:cs typeface="Jost" panose="020B0604020202020204" pitchFamily="34" charset="0"/>
        <a:sym typeface="Lucida Grande"/>
      </a:defRPr>
    </a:lvl1pPr>
    <a:lvl2pPr indent="342900" defTabSz="457200" latinLnBrk="0">
      <a:defRPr sz="2200">
        <a:latin typeface="Lucida Grande"/>
        <a:ea typeface="Lucida Grande"/>
        <a:cs typeface="Lucida Grande"/>
        <a:sym typeface="Lucida Grande"/>
      </a:defRPr>
    </a:lvl2pPr>
    <a:lvl3pPr indent="685800" defTabSz="457200" latinLnBrk="0">
      <a:defRPr sz="2200">
        <a:latin typeface="Lucida Grande"/>
        <a:ea typeface="Lucida Grande"/>
        <a:cs typeface="Lucida Grande"/>
        <a:sym typeface="Lucida Grande"/>
      </a:defRPr>
    </a:lvl3pPr>
    <a:lvl4pPr indent="1028700" defTabSz="457200" latinLnBrk="0">
      <a:defRPr sz="2200">
        <a:latin typeface="Lucida Grande"/>
        <a:ea typeface="Lucida Grande"/>
        <a:cs typeface="Lucida Grande"/>
        <a:sym typeface="Lucida Grande"/>
      </a:defRPr>
    </a:lvl4pPr>
    <a:lvl5pPr indent="1371600" defTabSz="457200" latinLnBrk="0">
      <a:defRPr sz="2200">
        <a:latin typeface="Lucida Grande"/>
        <a:ea typeface="Lucida Grande"/>
        <a:cs typeface="Lucida Grande"/>
        <a:sym typeface="Lucida Grande"/>
      </a:defRPr>
    </a:lvl5pPr>
    <a:lvl6pPr indent="1714500" defTabSz="457200" latinLnBrk="0">
      <a:defRPr sz="2200">
        <a:latin typeface="Lucida Grande"/>
        <a:ea typeface="Lucida Grande"/>
        <a:cs typeface="Lucida Grande"/>
        <a:sym typeface="Lucida Grande"/>
      </a:defRPr>
    </a:lvl6pPr>
    <a:lvl7pPr indent="2057400" defTabSz="457200" latinLnBrk="0">
      <a:defRPr sz="2200">
        <a:latin typeface="Lucida Grande"/>
        <a:ea typeface="Lucida Grande"/>
        <a:cs typeface="Lucida Grande"/>
        <a:sym typeface="Lucida Grande"/>
      </a:defRPr>
    </a:lvl7pPr>
    <a:lvl8pPr indent="2400300" defTabSz="457200" latinLnBrk="0">
      <a:defRPr sz="2200">
        <a:latin typeface="Lucida Grande"/>
        <a:ea typeface="Lucida Grande"/>
        <a:cs typeface="Lucida Grande"/>
        <a:sym typeface="Lucida Grande"/>
      </a:defRPr>
    </a:lvl8pPr>
    <a:lvl9pPr indent="27432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10E760-5C97-4FCD-9D15-1D6CBDC7045F}" type="slidenum">
              <a:rPr lang="en-US" smtClean="0"/>
              <a:t>4</a:t>
            </a:fld>
            <a:endParaRPr lang="en-US" dirty="0"/>
          </a:p>
        </p:txBody>
      </p:sp>
    </p:spTree>
    <p:extLst>
      <p:ext uri="{BB962C8B-B14F-4D97-AF65-F5344CB8AC3E}">
        <p14:creationId xmlns:p14="http://schemas.microsoft.com/office/powerpoint/2010/main" val="4025667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95F233C9-D533-4673-BC1C-C463E3BAF2E1}" type="slidenum">
              <a:rPr lang="ru-RU" smtClean="0"/>
              <a:t>12</a:t>
            </a:fld>
            <a:endParaRPr lang="ru-RU"/>
          </a:p>
        </p:txBody>
      </p:sp>
    </p:spTree>
    <p:extLst>
      <p:ext uri="{BB962C8B-B14F-4D97-AF65-F5344CB8AC3E}">
        <p14:creationId xmlns:p14="http://schemas.microsoft.com/office/powerpoint/2010/main" val="251873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10E760-5C97-4FCD-9D15-1D6CBDC7045F}" type="slidenum">
              <a:rPr lang="en-US" smtClean="0"/>
              <a:t>35</a:t>
            </a:fld>
            <a:endParaRPr lang="en-US" dirty="0"/>
          </a:p>
        </p:txBody>
      </p:sp>
    </p:spTree>
    <p:extLst>
      <p:ext uri="{BB962C8B-B14F-4D97-AF65-F5344CB8AC3E}">
        <p14:creationId xmlns:p14="http://schemas.microsoft.com/office/powerpoint/2010/main" val="1322440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95F233C9-D533-4673-BC1C-C463E3BAF2E1}" type="slidenum">
              <a:rPr lang="ru-RU" smtClean="0"/>
              <a:t>39</a:t>
            </a:fld>
            <a:endParaRPr lang="ru-RU"/>
          </a:p>
        </p:txBody>
      </p:sp>
    </p:spTree>
    <p:extLst>
      <p:ext uri="{BB962C8B-B14F-4D97-AF65-F5344CB8AC3E}">
        <p14:creationId xmlns:p14="http://schemas.microsoft.com/office/powerpoint/2010/main" val="2859297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lean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3626428"/>
      </p:ext>
    </p:extLst>
  </p:cSld>
  <p:clrMapOvr>
    <a:masterClrMapping/>
  </p:clrMapOvr>
  <p:transition spd="med">
    <p:push dir="u"/>
  </p:transition>
  <p:extLst>
    <p:ext uri="{DCECCB84-F9BA-43D5-87BE-67443E8EF086}">
      <p15:sldGuideLst xmlns:p15="http://schemas.microsoft.com/office/powerpoint/2012/main">
        <p15:guide id="1" pos="763" userDrawn="1">
          <p15:clr>
            <a:srgbClr val="FBAE40"/>
          </p15:clr>
        </p15:guide>
        <p15:guide id="2" pos="14597" userDrawn="1">
          <p15:clr>
            <a:srgbClr val="FBAE40"/>
          </p15:clr>
        </p15:guide>
        <p15:guide id="3" orient="horz" pos="918" userDrawn="1">
          <p15:clr>
            <a:srgbClr val="FBAE40"/>
          </p15:clr>
        </p15:guide>
        <p15:guide id="4" orient="horz" pos="7722" userDrawn="1">
          <p15:clr>
            <a:srgbClr val="FBAE40"/>
          </p15:clr>
        </p15:guide>
        <p15:guide id="5" pos="76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EFF2E79-2DDE-4C67-8919-94CC91E80358}"/>
              </a:ext>
            </a:extLst>
          </p:cNvPr>
          <p:cNvSpPr>
            <a:spLocks noGrp="1"/>
          </p:cNvSpPr>
          <p:nvPr>
            <p:ph type="pic" sz="quarter" idx="10"/>
          </p:nvPr>
        </p:nvSpPr>
        <p:spPr>
          <a:xfrm>
            <a:off x="570" y="-61193"/>
            <a:ext cx="24382860" cy="8824335"/>
          </a:xfrm>
          <a:prstGeom prst="rect">
            <a:avLst/>
          </a:prstGeom>
          <a:solidFill>
            <a:schemeClr val="accent5">
              <a:lumMod val="90000"/>
            </a:schemeClr>
          </a:solidFill>
        </p:spPr>
        <p:txBody>
          <a:bodyPr/>
          <a:lstStyle>
            <a:lvl1pPr>
              <a:defRPr sz="3000"/>
            </a:lvl1pPr>
          </a:lstStyle>
          <a:p>
            <a:endParaRPr lang="ru-UA"/>
          </a:p>
        </p:txBody>
      </p:sp>
    </p:spTree>
    <p:extLst>
      <p:ext uri="{BB962C8B-B14F-4D97-AF65-F5344CB8AC3E}">
        <p14:creationId xmlns:p14="http://schemas.microsoft.com/office/powerpoint/2010/main" val="3182618573"/>
      </p:ext>
    </p:extLst>
  </p:cSld>
  <p:clrMapOvr>
    <a:masterClrMapping/>
  </p:clrMapOvr>
  <p:transition spd="med">
    <p:push dir="u"/>
  </p:transition>
  <p:extLst>
    <p:ext uri="{DCECCB84-F9BA-43D5-87BE-67443E8EF086}">
      <p15:sldGuideLst xmlns:p15="http://schemas.microsoft.com/office/powerpoint/2012/main">
        <p15:guide id="1" pos="763" userDrawn="1">
          <p15:clr>
            <a:srgbClr val="FBAE40"/>
          </p15:clr>
        </p15:guide>
        <p15:guide id="2" pos="14597" userDrawn="1">
          <p15:clr>
            <a:srgbClr val="FBAE40"/>
          </p15:clr>
        </p15:guide>
        <p15:guide id="3" orient="horz" pos="918" userDrawn="1">
          <p15:clr>
            <a:srgbClr val="FBAE40"/>
          </p15:clr>
        </p15:guide>
        <p15:guide id="4" orient="horz" pos="7722" userDrawn="1">
          <p15:clr>
            <a:srgbClr val="FBAE40"/>
          </p15:clr>
        </p15:guide>
        <p15:guide id="5" pos="76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xecutive Summary">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EFF2E79-2DDE-4C67-8919-94CC91E80358}"/>
              </a:ext>
            </a:extLst>
          </p:cNvPr>
          <p:cNvSpPr>
            <a:spLocks noGrp="1"/>
          </p:cNvSpPr>
          <p:nvPr>
            <p:ph type="pic" sz="quarter" idx="10"/>
          </p:nvPr>
        </p:nvSpPr>
        <p:spPr>
          <a:xfrm>
            <a:off x="13400388" y="5067192"/>
            <a:ext cx="3254428" cy="3041222"/>
          </a:xfrm>
          <a:prstGeom prst="rect">
            <a:avLst/>
          </a:prstGeom>
          <a:solidFill>
            <a:schemeClr val="accent5">
              <a:lumMod val="90000"/>
            </a:schemeClr>
          </a:solidFill>
        </p:spPr>
        <p:txBody>
          <a:bodyPr/>
          <a:lstStyle>
            <a:lvl1pPr>
              <a:defRPr sz="3000"/>
            </a:lvl1pPr>
          </a:lstStyle>
          <a:p>
            <a:endParaRPr lang="ru-UA"/>
          </a:p>
        </p:txBody>
      </p:sp>
    </p:spTree>
    <p:extLst>
      <p:ext uri="{BB962C8B-B14F-4D97-AF65-F5344CB8AC3E}">
        <p14:creationId xmlns:p14="http://schemas.microsoft.com/office/powerpoint/2010/main" val="2958376170"/>
      </p:ext>
    </p:extLst>
  </p:cSld>
  <p:clrMapOvr>
    <a:masterClrMapping/>
  </p:clrMapOvr>
  <p:transition spd="med">
    <p:push dir="u"/>
  </p:transition>
  <p:extLst>
    <p:ext uri="{DCECCB84-F9BA-43D5-87BE-67443E8EF086}">
      <p15:sldGuideLst xmlns:p15="http://schemas.microsoft.com/office/powerpoint/2012/main">
        <p15:guide id="1" pos="763" userDrawn="1">
          <p15:clr>
            <a:srgbClr val="FBAE40"/>
          </p15:clr>
        </p15:guide>
        <p15:guide id="2" pos="14597" userDrawn="1">
          <p15:clr>
            <a:srgbClr val="FBAE40"/>
          </p15:clr>
        </p15:guide>
        <p15:guide id="3" orient="horz" pos="918" userDrawn="1">
          <p15:clr>
            <a:srgbClr val="FBAE40"/>
          </p15:clr>
        </p15:guide>
        <p15:guide id="4" orient="horz" pos="7722" userDrawn="1">
          <p15:clr>
            <a:srgbClr val="FBAE40"/>
          </p15:clr>
        </p15:guide>
        <p15:guide id="5" pos="76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ny">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EFF2E79-2DDE-4C67-8919-94CC91E80358}"/>
              </a:ext>
            </a:extLst>
          </p:cNvPr>
          <p:cNvSpPr>
            <a:spLocks noGrp="1"/>
          </p:cNvSpPr>
          <p:nvPr>
            <p:ph type="pic" sz="quarter" idx="10"/>
          </p:nvPr>
        </p:nvSpPr>
        <p:spPr>
          <a:xfrm>
            <a:off x="12757534" y="1457326"/>
            <a:ext cx="5261542" cy="7484050"/>
          </a:xfrm>
          <a:prstGeom prst="rect">
            <a:avLst/>
          </a:prstGeom>
          <a:solidFill>
            <a:schemeClr val="accent5">
              <a:lumMod val="90000"/>
            </a:schemeClr>
          </a:solidFill>
        </p:spPr>
        <p:txBody>
          <a:bodyPr/>
          <a:lstStyle>
            <a:lvl1pPr>
              <a:defRPr sz="3000"/>
            </a:lvl1pPr>
          </a:lstStyle>
          <a:p>
            <a:endParaRPr lang="ru-UA"/>
          </a:p>
        </p:txBody>
      </p:sp>
      <p:sp>
        <p:nvSpPr>
          <p:cNvPr id="8" name="Picture Placeholder 3">
            <a:extLst>
              <a:ext uri="{FF2B5EF4-FFF2-40B4-BE49-F238E27FC236}">
                <a16:creationId xmlns:a16="http://schemas.microsoft.com/office/drawing/2014/main" id="{E7CCD0CC-36F9-4B9A-953E-076B4A9705F9}"/>
              </a:ext>
            </a:extLst>
          </p:cNvPr>
          <p:cNvSpPr>
            <a:spLocks noGrp="1"/>
          </p:cNvSpPr>
          <p:nvPr>
            <p:ph type="pic" sz="quarter" idx="11"/>
          </p:nvPr>
        </p:nvSpPr>
        <p:spPr>
          <a:xfrm>
            <a:off x="18348050" y="1457326"/>
            <a:ext cx="4824688" cy="4470674"/>
          </a:xfrm>
          <a:prstGeom prst="rect">
            <a:avLst/>
          </a:prstGeom>
          <a:solidFill>
            <a:schemeClr val="accent5">
              <a:lumMod val="90000"/>
            </a:schemeClr>
          </a:solidFill>
        </p:spPr>
        <p:txBody>
          <a:bodyPr/>
          <a:lstStyle>
            <a:lvl1pPr>
              <a:defRPr sz="3000"/>
            </a:lvl1pPr>
          </a:lstStyle>
          <a:p>
            <a:endParaRPr lang="ru-UA"/>
          </a:p>
        </p:txBody>
      </p:sp>
      <p:sp>
        <p:nvSpPr>
          <p:cNvPr id="9" name="Picture Placeholder 3">
            <a:extLst>
              <a:ext uri="{FF2B5EF4-FFF2-40B4-BE49-F238E27FC236}">
                <a16:creationId xmlns:a16="http://schemas.microsoft.com/office/drawing/2014/main" id="{1946E613-EE7A-43CE-B2C3-A2993BCE43CE}"/>
              </a:ext>
            </a:extLst>
          </p:cNvPr>
          <p:cNvSpPr>
            <a:spLocks noGrp="1"/>
          </p:cNvSpPr>
          <p:nvPr>
            <p:ph type="pic" sz="quarter" idx="12"/>
          </p:nvPr>
        </p:nvSpPr>
        <p:spPr>
          <a:xfrm>
            <a:off x="18348049" y="6238943"/>
            <a:ext cx="4824688" cy="6007335"/>
          </a:xfrm>
          <a:prstGeom prst="rect">
            <a:avLst/>
          </a:prstGeom>
          <a:solidFill>
            <a:schemeClr val="accent5">
              <a:lumMod val="90000"/>
            </a:schemeClr>
          </a:solidFill>
        </p:spPr>
        <p:txBody>
          <a:bodyPr/>
          <a:lstStyle>
            <a:lvl1pPr>
              <a:defRPr sz="3000"/>
            </a:lvl1pPr>
          </a:lstStyle>
          <a:p>
            <a:endParaRPr lang="ru-UA"/>
          </a:p>
        </p:txBody>
      </p:sp>
      <p:sp>
        <p:nvSpPr>
          <p:cNvPr id="10" name="Picture Placeholder 3">
            <a:extLst>
              <a:ext uri="{FF2B5EF4-FFF2-40B4-BE49-F238E27FC236}">
                <a16:creationId xmlns:a16="http://schemas.microsoft.com/office/drawing/2014/main" id="{25001A9D-7747-4F1E-BEDB-934A63D88854}"/>
              </a:ext>
            </a:extLst>
          </p:cNvPr>
          <p:cNvSpPr>
            <a:spLocks noGrp="1"/>
          </p:cNvSpPr>
          <p:nvPr>
            <p:ph type="pic" sz="quarter" idx="13"/>
          </p:nvPr>
        </p:nvSpPr>
        <p:spPr>
          <a:xfrm>
            <a:off x="12757534" y="9265442"/>
            <a:ext cx="5261542" cy="2980836"/>
          </a:xfrm>
          <a:prstGeom prst="rect">
            <a:avLst/>
          </a:prstGeom>
          <a:solidFill>
            <a:schemeClr val="accent5">
              <a:lumMod val="90000"/>
            </a:schemeClr>
          </a:solidFill>
        </p:spPr>
        <p:txBody>
          <a:bodyPr/>
          <a:lstStyle>
            <a:lvl1pPr>
              <a:defRPr sz="3000"/>
            </a:lvl1pPr>
          </a:lstStyle>
          <a:p>
            <a:endParaRPr lang="ru-UA"/>
          </a:p>
        </p:txBody>
      </p:sp>
    </p:spTree>
    <p:extLst>
      <p:ext uri="{BB962C8B-B14F-4D97-AF65-F5344CB8AC3E}">
        <p14:creationId xmlns:p14="http://schemas.microsoft.com/office/powerpoint/2010/main" val="3415447255"/>
      </p:ext>
    </p:extLst>
  </p:cSld>
  <p:clrMapOvr>
    <a:masterClrMapping/>
  </p:clrMapOvr>
  <p:transition spd="med">
    <p:push dir="u"/>
  </p:transition>
  <p:extLst>
    <p:ext uri="{DCECCB84-F9BA-43D5-87BE-67443E8EF086}">
      <p15:sldGuideLst xmlns:p15="http://schemas.microsoft.com/office/powerpoint/2012/main">
        <p15:guide id="1" pos="763" userDrawn="1">
          <p15:clr>
            <a:srgbClr val="FBAE40"/>
          </p15:clr>
        </p15:guide>
        <p15:guide id="2" pos="14597" userDrawn="1">
          <p15:clr>
            <a:srgbClr val="FBAE40"/>
          </p15:clr>
        </p15:guide>
        <p15:guide id="3" orient="horz" pos="918" userDrawn="1">
          <p15:clr>
            <a:srgbClr val="FBAE40"/>
          </p15:clr>
        </p15:guide>
        <p15:guide id="4" orient="horz" pos="7722" userDrawn="1">
          <p15:clr>
            <a:srgbClr val="FBAE40"/>
          </p15:clr>
        </p15:guide>
        <p15:guide id="5" pos="76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ission&amp;Vision Statements">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EFF2E79-2DDE-4C67-8919-94CC91E80358}"/>
              </a:ext>
            </a:extLst>
          </p:cNvPr>
          <p:cNvSpPr>
            <a:spLocks noGrp="1"/>
          </p:cNvSpPr>
          <p:nvPr>
            <p:ph type="pic" sz="quarter" idx="10"/>
          </p:nvPr>
        </p:nvSpPr>
        <p:spPr>
          <a:xfrm>
            <a:off x="1211261" y="1457325"/>
            <a:ext cx="10774034" cy="10801350"/>
          </a:xfrm>
          <a:prstGeom prst="rect">
            <a:avLst/>
          </a:prstGeom>
          <a:solidFill>
            <a:schemeClr val="accent5">
              <a:lumMod val="90000"/>
            </a:schemeClr>
          </a:solidFill>
        </p:spPr>
        <p:txBody>
          <a:bodyPr/>
          <a:lstStyle>
            <a:lvl1pPr>
              <a:defRPr sz="3000"/>
            </a:lvl1pPr>
          </a:lstStyle>
          <a:p>
            <a:endParaRPr lang="ru-UA"/>
          </a:p>
        </p:txBody>
      </p:sp>
    </p:spTree>
    <p:extLst>
      <p:ext uri="{BB962C8B-B14F-4D97-AF65-F5344CB8AC3E}">
        <p14:creationId xmlns:p14="http://schemas.microsoft.com/office/powerpoint/2010/main" val="3335273106"/>
      </p:ext>
    </p:extLst>
  </p:cSld>
  <p:clrMapOvr>
    <a:masterClrMapping/>
  </p:clrMapOvr>
  <p:transition spd="med">
    <p:push dir="u"/>
  </p:transition>
  <p:extLst>
    <p:ext uri="{DCECCB84-F9BA-43D5-87BE-67443E8EF086}">
      <p15:sldGuideLst xmlns:p15="http://schemas.microsoft.com/office/powerpoint/2012/main">
        <p15:guide id="1" pos="763" userDrawn="1">
          <p15:clr>
            <a:srgbClr val="FBAE40"/>
          </p15:clr>
        </p15:guide>
        <p15:guide id="2" pos="14597" userDrawn="1">
          <p15:clr>
            <a:srgbClr val="FBAE40"/>
          </p15:clr>
        </p15:guide>
        <p15:guide id="3" orient="horz" pos="918" userDrawn="1">
          <p15:clr>
            <a:srgbClr val="FBAE40"/>
          </p15:clr>
        </p15:guide>
        <p15:guide id="4" orient="horz" pos="7722" userDrawn="1">
          <p15:clr>
            <a:srgbClr val="FBAE40"/>
          </p15:clr>
        </p15:guide>
        <p15:guide id="5" pos="76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EFF2E79-2DDE-4C67-8919-94CC91E80358}"/>
              </a:ext>
            </a:extLst>
          </p:cNvPr>
          <p:cNvSpPr>
            <a:spLocks noGrp="1"/>
          </p:cNvSpPr>
          <p:nvPr>
            <p:ph type="pic" sz="quarter" idx="10"/>
          </p:nvPr>
        </p:nvSpPr>
        <p:spPr>
          <a:xfrm>
            <a:off x="1232207" y="1994476"/>
            <a:ext cx="3254428" cy="3254428"/>
          </a:xfrm>
          <a:prstGeom prst="rect">
            <a:avLst/>
          </a:prstGeom>
          <a:solidFill>
            <a:schemeClr val="accent5">
              <a:lumMod val="90000"/>
            </a:schemeClr>
          </a:solidFill>
        </p:spPr>
        <p:txBody>
          <a:bodyPr/>
          <a:lstStyle>
            <a:lvl1pPr>
              <a:defRPr sz="3000"/>
            </a:lvl1pPr>
          </a:lstStyle>
          <a:p>
            <a:endParaRPr lang="ru-UA"/>
          </a:p>
        </p:txBody>
      </p:sp>
      <p:sp>
        <p:nvSpPr>
          <p:cNvPr id="12" name="Picture Placeholder 3">
            <a:extLst>
              <a:ext uri="{FF2B5EF4-FFF2-40B4-BE49-F238E27FC236}">
                <a16:creationId xmlns:a16="http://schemas.microsoft.com/office/drawing/2014/main" id="{6A1345C3-2FB4-4FBA-85FE-DD89E85B0E43}"/>
              </a:ext>
            </a:extLst>
          </p:cNvPr>
          <p:cNvSpPr>
            <a:spLocks noGrp="1"/>
          </p:cNvSpPr>
          <p:nvPr>
            <p:ph type="pic" sz="quarter" idx="11"/>
          </p:nvPr>
        </p:nvSpPr>
        <p:spPr>
          <a:xfrm>
            <a:off x="7322797" y="1994476"/>
            <a:ext cx="3254428" cy="3254428"/>
          </a:xfrm>
          <a:prstGeom prst="rect">
            <a:avLst/>
          </a:prstGeom>
          <a:solidFill>
            <a:schemeClr val="accent5">
              <a:lumMod val="90000"/>
            </a:schemeClr>
          </a:solidFill>
        </p:spPr>
        <p:txBody>
          <a:bodyPr/>
          <a:lstStyle>
            <a:lvl1pPr>
              <a:defRPr sz="3000"/>
            </a:lvl1pPr>
          </a:lstStyle>
          <a:p>
            <a:endParaRPr lang="ru-UA"/>
          </a:p>
        </p:txBody>
      </p:sp>
      <p:sp>
        <p:nvSpPr>
          <p:cNvPr id="13" name="Picture Placeholder 3">
            <a:extLst>
              <a:ext uri="{FF2B5EF4-FFF2-40B4-BE49-F238E27FC236}">
                <a16:creationId xmlns:a16="http://schemas.microsoft.com/office/drawing/2014/main" id="{FB8456B9-21FE-42BB-881C-EEEAD428623F}"/>
              </a:ext>
            </a:extLst>
          </p:cNvPr>
          <p:cNvSpPr>
            <a:spLocks noGrp="1"/>
          </p:cNvSpPr>
          <p:nvPr>
            <p:ph type="pic" sz="quarter" idx="12"/>
          </p:nvPr>
        </p:nvSpPr>
        <p:spPr>
          <a:xfrm>
            <a:off x="13514556" y="1994476"/>
            <a:ext cx="3254428" cy="3254428"/>
          </a:xfrm>
          <a:prstGeom prst="rect">
            <a:avLst/>
          </a:prstGeom>
          <a:solidFill>
            <a:schemeClr val="accent5">
              <a:lumMod val="90000"/>
            </a:schemeClr>
          </a:solidFill>
        </p:spPr>
        <p:txBody>
          <a:bodyPr/>
          <a:lstStyle>
            <a:lvl1pPr>
              <a:defRPr sz="3000"/>
            </a:lvl1pPr>
          </a:lstStyle>
          <a:p>
            <a:endParaRPr lang="ru-UA"/>
          </a:p>
        </p:txBody>
      </p:sp>
      <p:sp>
        <p:nvSpPr>
          <p:cNvPr id="14" name="Picture Placeholder 3">
            <a:extLst>
              <a:ext uri="{FF2B5EF4-FFF2-40B4-BE49-F238E27FC236}">
                <a16:creationId xmlns:a16="http://schemas.microsoft.com/office/drawing/2014/main" id="{9F631BAF-0BAC-47C3-98C8-C42D6445E614}"/>
              </a:ext>
            </a:extLst>
          </p:cNvPr>
          <p:cNvSpPr>
            <a:spLocks noGrp="1"/>
          </p:cNvSpPr>
          <p:nvPr>
            <p:ph type="pic" sz="quarter" idx="13"/>
          </p:nvPr>
        </p:nvSpPr>
        <p:spPr>
          <a:xfrm>
            <a:off x="19581900" y="1994476"/>
            <a:ext cx="3254428" cy="3254428"/>
          </a:xfrm>
          <a:prstGeom prst="rect">
            <a:avLst/>
          </a:prstGeom>
          <a:solidFill>
            <a:schemeClr val="accent5">
              <a:lumMod val="90000"/>
            </a:schemeClr>
          </a:solidFill>
        </p:spPr>
        <p:txBody>
          <a:bodyPr/>
          <a:lstStyle>
            <a:lvl1pPr>
              <a:defRPr sz="3000"/>
            </a:lvl1pPr>
          </a:lstStyle>
          <a:p>
            <a:endParaRPr lang="ru-UA"/>
          </a:p>
        </p:txBody>
      </p:sp>
      <p:sp>
        <p:nvSpPr>
          <p:cNvPr id="15" name="Picture Placeholder 3">
            <a:extLst>
              <a:ext uri="{FF2B5EF4-FFF2-40B4-BE49-F238E27FC236}">
                <a16:creationId xmlns:a16="http://schemas.microsoft.com/office/drawing/2014/main" id="{E80CD5BB-EC1E-4ADB-B28D-411A567D32DC}"/>
              </a:ext>
            </a:extLst>
          </p:cNvPr>
          <p:cNvSpPr>
            <a:spLocks noGrp="1"/>
          </p:cNvSpPr>
          <p:nvPr>
            <p:ph type="pic" sz="quarter" idx="14"/>
          </p:nvPr>
        </p:nvSpPr>
        <p:spPr>
          <a:xfrm>
            <a:off x="1232207" y="7568359"/>
            <a:ext cx="3254428" cy="3254428"/>
          </a:xfrm>
          <a:prstGeom prst="rect">
            <a:avLst/>
          </a:prstGeom>
          <a:solidFill>
            <a:schemeClr val="accent5">
              <a:lumMod val="90000"/>
            </a:schemeClr>
          </a:solidFill>
        </p:spPr>
        <p:txBody>
          <a:bodyPr/>
          <a:lstStyle>
            <a:lvl1pPr>
              <a:defRPr sz="3000"/>
            </a:lvl1pPr>
          </a:lstStyle>
          <a:p>
            <a:endParaRPr lang="ru-UA"/>
          </a:p>
        </p:txBody>
      </p:sp>
      <p:sp>
        <p:nvSpPr>
          <p:cNvPr id="16" name="Picture Placeholder 3">
            <a:extLst>
              <a:ext uri="{FF2B5EF4-FFF2-40B4-BE49-F238E27FC236}">
                <a16:creationId xmlns:a16="http://schemas.microsoft.com/office/drawing/2014/main" id="{4703F121-AA60-4750-B8F4-A19D0639909A}"/>
              </a:ext>
            </a:extLst>
          </p:cNvPr>
          <p:cNvSpPr>
            <a:spLocks noGrp="1"/>
          </p:cNvSpPr>
          <p:nvPr>
            <p:ph type="pic" sz="quarter" idx="15"/>
          </p:nvPr>
        </p:nvSpPr>
        <p:spPr>
          <a:xfrm>
            <a:off x="7322797" y="7568359"/>
            <a:ext cx="3254428" cy="3254428"/>
          </a:xfrm>
          <a:prstGeom prst="rect">
            <a:avLst/>
          </a:prstGeom>
          <a:solidFill>
            <a:schemeClr val="accent5">
              <a:lumMod val="90000"/>
            </a:schemeClr>
          </a:solidFill>
        </p:spPr>
        <p:txBody>
          <a:bodyPr/>
          <a:lstStyle>
            <a:lvl1pPr>
              <a:defRPr sz="3000"/>
            </a:lvl1pPr>
          </a:lstStyle>
          <a:p>
            <a:endParaRPr lang="ru-UA"/>
          </a:p>
        </p:txBody>
      </p:sp>
      <p:sp>
        <p:nvSpPr>
          <p:cNvPr id="17" name="Picture Placeholder 3">
            <a:extLst>
              <a:ext uri="{FF2B5EF4-FFF2-40B4-BE49-F238E27FC236}">
                <a16:creationId xmlns:a16="http://schemas.microsoft.com/office/drawing/2014/main" id="{5B74E303-94B9-4796-935C-D56F6A2F75D4}"/>
              </a:ext>
            </a:extLst>
          </p:cNvPr>
          <p:cNvSpPr>
            <a:spLocks noGrp="1"/>
          </p:cNvSpPr>
          <p:nvPr>
            <p:ph type="pic" sz="quarter" idx="16"/>
          </p:nvPr>
        </p:nvSpPr>
        <p:spPr>
          <a:xfrm>
            <a:off x="13514556" y="7568359"/>
            <a:ext cx="3254428" cy="3254428"/>
          </a:xfrm>
          <a:prstGeom prst="rect">
            <a:avLst/>
          </a:prstGeom>
          <a:solidFill>
            <a:schemeClr val="accent5">
              <a:lumMod val="90000"/>
            </a:schemeClr>
          </a:solidFill>
        </p:spPr>
        <p:txBody>
          <a:bodyPr/>
          <a:lstStyle>
            <a:lvl1pPr>
              <a:defRPr sz="3000"/>
            </a:lvl1pPr>
          </a:lstStyle>
          <a:p>
            <a:endParaRPr lang="ru-UA"/>
          </a:p>
        </p:txBody>
      </p:sp>
      <p:sp>
        <p:nvSpPr>
          <p:cNvPr id="18" name="Picture Placeholder 3">
            <a:extLst>
              <a:ext uri="{FF2B5EF4-FFF2-40B4-BE49-F238E27FC236}">
                <a16:creationId xmlns:a16="http://schemas.microsoft.com/office/drawing/2014/main" id="{06A0A7EF-8913-4CE3-81E5-33B822841669}"/>
              </a:ext>
            </a:extLst>
          </p:cNvPr>
          <p:cNvSpPr>
            <a:spLocks noGrp="1"/>
          </p:cNvSpPr>
          <p:nvPr>
            <p:ph type="pic" sz="quarter" idx="17"/>
          </p:nvPr>
        </p:nvSpPr>
        <p:spPr>
          <a:xfrm>
            <a:off x="19581900" y="7568359"/>
            <a:ext cx="3254428" cy="3254428"/>
          </a:xfrm>
          <a:prstGeom prst="rect">
            <a:avLst/>
          </a:prstGeom>
          <a:solidFill>
            <a:schemeClr val="accent5">
              <a:lumMod val="90000"/>
            </a:schemeClr>
          </a:solidFill>
        </p:spPr>
        <p:txBody>
          <a:bodyPr/>
          <a:lstStyle>
            <a:lvl1pPr>
              <a:defRPr sz="3000"/>
            </a:lvl1pPr>
          </a:lstStyle>
          <a:p>
            <a:endParaRPr lang="ru-UA"/>
          </a:p>
        </p:txBody>
      </p:sp>
    </p:spTree>
    <p:extLst>
      <p:ext uri="{BB962C8B-B14F-4D97-AF65-F5344CB8AC3E}">
        <p14:creationId xmlns:p14="http://schemas.microsoft.com/office/powerpoint/2010/main" val="1550461843"/>
      </p:ext>
    </p:extLst>
  </p:cSld>
  <p:clrMapOvr>
    <a:masterClrMapping/>
  </p:clrMapOvr>
  <p:transition spd="med">
    <p:push dir="u"/>
  </p:transition>
  <p:extLst>
    <p:ext uri="{DCECCB84-F9BA-43D5-87BE-67443E8EF086}">
      <p15:sldGuideLst xmlns:p15="http://schemas.microsoft.com/office/powerpoint/2012/main">
        <p15:guide id="1" pos="763" userDrawn="1">
          <p15:clr>
            <a:srgbClr val="FBAE40"/>
          </p15:clr>
        </p15:guide>
        <p15:guide id="2" pos="14597" userDrawn="1">
          <p15:clr>
            <a:srgbClr val="FBAE40"/>
          </p15:clr>
        </p15:guide>
        <p15:guide id="3" orient="horz" pos="918" userDrawn="1">
          <p15:clr>
            <a:srgbClr val="FBAE40"/>
          </p15:clr>
        </p15:guide>
        <p15:guide id="4" orient="horz" pos="7722" userDrawn="1">
          <p15:clr>
            <a:srgbClr val="FBAE40"/>
          </p15:clr>
        </p15:guide>
        <p15:guide id="5" pos="76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duct 1">
    <p:spTree>
      <p:nvGrpSpPr>
        <p:cNvPr id="1" name=""/>
        <p:cNvGrpSpPr/>
        <p:nvPr/>
      </p:nvGrpSpPr>
      <p:grpSpPr>
        <a:xfrm>
          <a:off x="0" y="0"/>
          <a:ext cx="0" cy="0"/>
          <a:chOff x="0" y="0"/>
          <a:chExt cx="0" cy="0"/>
        </a:xfrm>
      </p:grpSpPr>
      <p:sp>
        <p:nvSpPr>
          <p:cNvPr id="11" name="Picture Placeholder 3">
            <a:extLst>
              <a:ext uri="{FF2B5EF4-FFF2-40B4-BE49-F238E27FC236}">
                <a16:creationId xmlns:a16="http://schemas.microsoft.com/office/drawing/2014/main" id="{35E26C42-334F-4761-A70E-E4B6FC49B928}"/>
              </a:ext>
            </a:extLst>
          </p:cNvPr>
          <p:cNvSpPr>
            <a:spLocks noGrp="1"/>
          </p:cNvSpPr>
          <p:nvPr>
            <p:ph type="pic" sz="quarter" idx="10"/>
          </p:nvPr>
        </p:nvSpPr>
        <p:spPr>
          <a:xfrm>
            <a:off x="9739502" y="1634274"/>
            <a:ext cx="4884801" cy="10447452"/>
          </a:xfrm>
          <a:prstGeom prst="roundRect">
            <a:avLst>
              <a:gd name="adj" fmla="val 10984"/>
            </a:avLst>
          </a:prstGeom>
          <a:solidFill>
            <a:schemeClr val="accent5">
              <a:lumMod val="90000"/>
            </a:schemeClr>
          </a:solidFill>
        </p:spPr>
        <p:txBody>
          <a:bodyPr/>
          <a:lstStyle>
            <a:lvl1pPr>
              <a:defRPr sz="3000"/>
            </a:lvl1pPr>
          </a:lstStyle>
          <a:p>
            <a:endParaRPr lang="ru-UA"/>
          </a:p>
        </p:txBody>
      </p:sp>
    </p:spTree>
    <p:extLst>
      <p:ext uri="{BB962C8B-B14F-4D97-AF65-F5344CB8AC3E}">
        <p14:creationId xmlns:p14="http://schemas.microsoft.com/office/powerpoint/2010/main" val="2864365963"/>
      </p:ext>
    </p:extLst>
  </p:cSld>
  <p:clrMapOvr>
    <a:masterClrMapping/>
  </p:clrMapOvr>
  <p:transition spd="med">
    <p:push dir="u"/>
  </p:transition>
  <p:extLst>
    <p:ext uri="{DCECCB84-F9BA-43D5-87BE-67443E8EF086}">
      <p15:sldGuideLst xmlns:p15="http://schemas.microsoft.com/office/powerpoint/2012/main">
        <p15:guide id="1" pos="763" userDrawn="1">
          <p15:clr>
            <a:srgbClr val="FBAE40"/>
          </p15:clr>
        </p15:guide>
        <p15:guide id="2" pos="14597" userDrawn="1">
          <p15:clr>
            <a:srgbClr val="FBAE40"/>
          </p15:clr>
        </p15:guide>
        <p15:guide id="3" orient="horz" pos="918" userDrawn="1">
          <p15:clr>
            <a:srgbClr val="FBAE40"/>
          </p15:clr>
        </p15:guide>
        <p15:guide id="4" orient="horz" pos="7722" userDrawn="1">
          <p15:clr>
            <a:srgbClr val="FBAE40"/>
          </p15:clr>
        </p15:guide>
        <p15:guide id="5" pos="76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duct 2">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EFF2E79-2DDE-4C67-8919-94CC91E80358}"/>
              </a:ext>
            </a:extLst>
          </p:cNvPr>
          <p:cNvSpPr>
            <a:spLocks noGrp="1"/>
          </p:cNvSpPr>
          <p:nvPr>
            <p:ph type="pic" sz="quarter" idx="10"/>
          </p:nvPr>
        </p:nvSpPr>
        <p:spPr>
          <a:xfrm>
            <a:off x="2143302" y="2298536"/>
            <a:ext cx="5075729" cy="5088598"/>
          </a:xfrm>
          <a:prstGeom prst="rect">
            <a:avLst/>
          </a:prstGeom>
          <a:solidFill>
            <a:schemeClr val="accent5">
              <a:lumMod val="90000"/>
            </a:schemeClr>
          </a:solidFill>
        </p:spPr>
        <p:txBody>
          <a:bodyPr/>
          <a:lstStyle>
            <a:lvl1pPr>
              <a:defRPr sz="3000"/>
            </a:lvl1pPr>
          </a:lstStyle>
          <a:p>
            <a:endParaRPr lang="ru-UA"/>
          </a:p>
        </p:txBody>
      </p:sp>
      <p:sp>
        <p:nvSpPr>
          <p:cNvPr id="7" name="Picture Placeholder 3">
            <a:extLst>
              <a:ext uri="{FF2B5EF4-FFF2-40B4-BE49-F238E27FC236}">
                <a16:creationId xmlns:a16="http://schemas.microsoft.com/office/drawing/2014/main" id="{EDBB8121-8E62-4ED5-AF5E-913776153F4E}"/>
              </a:ext>
            </a:extLst>
          </p:cNvPr>
          <p:cNvSpPr>
            <a:spLocks noGrp="1"/>
          </p:cNvSpPr>
          <p:nvPr>
            <p:ph type="pic" sz="quarter" idx="11"/>
          </p:nvPr>
        </p:nvSpPr>
        <p:spPr>
          <a:xfrm>
            <a:off x="9692236" y="2298536"/>
            <a:ext cx="5075729" cy="5088598"/>
          </a:xfrm>
          <a:prstGeom prst="rect">
            <a:avLst/>
          </a:prstGeom>
          <a:solidFill>
            <a:schemeClr val="accent5">
              <a:lumMod val="90000"/>
            </a:schemeClr>
          </a:solidFill>
        </p:spPr>
        <p:txBody>
          <a:bodyPr/>
          <a:lstStyle>
            <a:lvl1pPr>
              <a:defRPr sz="3000"/>
            </a:lvl1pPr>
          </a:lstStyle>
          <a:p>
            <a:endParaRPr lang="ru-UA"/>
          </a:p>
        </p:txBody>
      </p:sp>
      <p:sp>
        <p:nvSpPr>
          <p:cNvPr id="8" name="Picture Placeholder 3">
            <a:extLst>
              <a:ext uri="{FF2B5EF4-FFF2-40B4-BE49-F238E27FC236}">
                <a16:creationId xmlns:a16="http://schemas.microsoft.com/office/drawing/2014/main" id="{84044019-2D14-47BE-ABA9-B034BCBEAD1E}"/>
              </a:ext>
            </a:extLst>
          </p:cNvPr>
          <p:cNvSpPr>
            <a:spLocks noGrp="1"/>
          </p:cNvSpPr>
          <p:nvPr>
            <p:ph type="pic" sz="quarter" idx="12"/>
          </p:nvPr>
        </p:nvSpPr>
        <p:spPr>
          <a:xfrm>
            <a:off x="17164968" y="2298536"/>
            <a:ext cx="5075729" cy="5088598"/>
          </a:xfrm>
          <a:prstGeom prst="rect">
            <a:avLst/>
          </a:prstGeom>
          <a:solidFill>
            <a:schemeClr val="accent5">
              <a:lumMod val="90000"/>
            </a:schemeClr>
          </a:solidFill>
        </p:spPr>
        <p:txBody>
          <a:bodyPr/>
          <a:lstStyle>
            <a:lvl1pPr>
              <a:defRPr sz="3000"/>
            </a:lvl1pPr>
          </a:lstStyle>
          <a:p>
            <a:endParaRPr lang="ru-UA"/>
          </a:p>
        </p:txBody>
      </p:sp>
    </p:spTree>
    <p:extLst>
      <p:ext uri="{BB962C8B-B14F-4D97-AF65-F5344CB8AC3E}">
        <p14:creationId xmlns:p14="http://schemas.microsoft.com/office/powerpoint/2010/main" val="2088867697"/>
      </p:ext>
    </p:extLst>
  </p:cSld>
  <p:clrMapOvr>
    <a:masterClrMapping/>
  </p:clrMapOvr>
  <p:transition spd="med">
    <p:push dir="u"/>
  </p:transition>
  <p:extLst>
    <p:ext uri="{DCECCB84-F9BA-43D5-87BE-67443E8EF086}">
      <p15:sldGuideLst xmlns:p15="http://schemas.microsoft.com/office/powerpoint/2012/main">
        <p15:guide id="1" pos="763" userDrawn="1">
          <p15:clr>
            <a:srgbClr val="FBAE40"/>
          </p15:clr>
        </p15:guide>
        <p15:guide id="2" pos="14597" userDrawn="1">
          <p15:clr>
            <a:srgbClr val="FBAE40"/>
          </p15:clr>
        </p15:guide>
        <p15:guide id="3" orient="horz" pos="918" userDrawn="1">
          <p15:clr>
            <a:srgbClr val="FBAE40"/>
          </p15:clr>
        </p15:guide>
        <p15:guide id="4" orient="horz" pos="7722" userDrawn="1">
          <p15:clr>
            <a:srgbClr val="FBAE40"/>
          </p15:clr>
        </p15:guide>
        <p15:guide id="5" pos="76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st Pag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EFF2E79-2DDE-4C67-8919-94CC91E80358}"/>
              </a:ext>
            </a:extLst>
          </p:cNvPr>
          <p:cNvSpPr>
            <a:spLocks noGrp="1"/>
          </p:cNvSpPr>
          <p:nvPr>
            <p:ph type="pic" sz="quarter" idx="10"/>
          </p:nvPr>
        </p:nvSpPr>
        <p:spPr>
          <a:xfrm>
            <a:off x="-1" y="2966"/>
            <a:ext cx="14881869" cy="13713034"/>
          </a:xfrm>
          <a:prstGeom prst="rect">
            <a:avLst/>
          </a:prstGeom>
          <a:solidFill>
            <a:schemeClr val="accent5">
              <a:lumMod val="90000"/>
            </a:schemeClr>
          </a:solidFill>
        </p:spPr>
        <p:txBody>
          <a:bodyPr/>
          <a:lstStyle>
            <a:lvl1pPr>
              <a:defRPr sz="3000"/>
            </a:lvl1pPr>
          </a:lstStyle>
          <a:p>
            <a:endParaRPr lang="ru-UA"/>
          </a:p>
        </p:txBody>
      </p:sp>
    </p:spTree>
    <p:extLst>
      <p:ext uri="{BB962C8B-B14F-4D97-AF65-F5344CB8AC3E}">
        <p14:creationId xmlns:p14="http://schemas.microsoft.com/office/powerpoint/2010/main" val="2981798234"/>
      </p:ext>
    </p:extLst>
  </p:cSld>
  <p:clrMapOvr>
    <a:masterClrMapping/>
  </p:clrMapOvr>
  <p:transition spd="med">
    <p:push dir="u"/>
  </p:transition>
  <p:extLst>
    <p:ext uri="{DCECCB84-F9BA-43D5-87BE-67443E8EF086}">
      <p15:sldGuideLst xmlns:p15="http://schemas.microsoft.com/office/powerpoint/2012/main">
        <p15:guide id="1" pos="763" userDrawn="1">
          <p15:clr>
            <a:srgbClr val="FBAE40"/>
          </p15:clr>
        </p15:guide>
        <p15:guide id="2" pos="14597" userDrawn="1">
          <p15:clr>
            <a:srgbClr val="FBAE40"/>
          </p15:clr>
        </p15:guide>
        <p15:guide id="3" orient="horz" pos="918" userDrawn="1">
          <p15:clr>
            <a:srgbClr val="FBAE40"/>
          </p15:clr>
        </p15:guide>
        <p15:guide id="4" orient="horz" pos="7722" userDrawn="1">
          <p15:clr>
            <a:srgbClr val="FBAE40"/>
          </p15:clr>
        </p15:guide>
        <p15:guide id="5" pos="76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7F2BA7-48C7-81C4-23A8-A1FD8CD05541}"/>
              </a:ext>
            </a:extLst>
          </p:cNvPr>
          <p:cNvSpPr>
            <a:spLocks noGrp="1"/>
          </p:cNvSpPr>
          <p:nvPr>
            <p:ph type="ctrTitle"/>
          </p:nvPr>
        </p:nvSpPr>
        <p:spPr>
          <a:xfrm>
            <a:off x="3048000" y="2244726"/>
            <a:ext cx="18288000" cy="4775200"/>
          </a:xfrm>
        </p:spPr>
        <p:txBody>
          <a:bodyPr anchor="b"/>
          <a:lstStyle>
            <a:lvl1pPr algn="ctr">
              <a:defRPr sz="12000"/>
            </a:lvl1pPr>
          </a:lstStyle>
          <a:p>
            <a:r>
              <a:rPr lang="fr-FR"/>
              <a:t>Modifiez le style du titre</a:t>
            </a:r>
          </a:p>
        </p:txBody>
      </p:sp>
      <p:sp>
        <p:nvSpPr>
          <p:cNvPr id="3" name="Sous-titre 2">
            <a:extLst>
              <a:ext uri="{FF2B5EF4-FFF2-40B4-BE49-F238E27FC236}">
                <a16:creationId xmlns:a16="http://schemas.microsoft.com/office/drawing/2014/main" id="{2C809963-17ED-4388-568E-1E0EE30D5965}"/>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fr-FR"/>
              <a:t>Modifiez le style des sous-titres du masque</a:t>
            </a:r>
          </a:p>
        </p:txBody>
      </p:sp>
    </p:spTree>
    <p:extLst>
      <p:ext uri="{BB962C8B-B14F-4D97-AF65-F5344CB8AC3E}">
        <p14:creationId xmlns:p14="http://schemas.microsoft.com/office/powerpoint/2010/main" val="25999204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33522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0282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930910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0552035-082D-806B-5C74-85C0B39C8A55}"/>
              </a:ext>
            </a:extLst>
          </p:cNvPr>
          <p:cNvSpPr>
            <a:spLocks noGrp="1"/>
          </p:cNvSpPr>
          <p:nvPr>
            <p:ph type="pic" sz="quarter" idx="11"/>
          </p:nvPr>
        </p:nvSpPr>
        <p:spPr>
          <a:xfrm>
            <a:off x="1908520" y="3886672"/>
            <a:ext cx="3644556" cy="7335308"/>
          </a:xfrm>
          <a:custGeom>
            <a:avLst/>
            <a:gdLst>
              <a:gd name="connsiteX0" fmla="*/ 303719 w 1822278"/>
              <a:gd name="connsiteY0" fmla="*/ 0 h 3667654"/>
              <a:gd name="connsiteX1" fmla="*/ 1518559 w 1822278"/>
              <a:gd name="connsiteY1" fmla="*/ 0 h 3667654"/>
              <a:gd name="connsiteX2" fmla="*/ 1822278 w 1822278"/>
              <a:gd name="connsiteY2" fmla="*/ 303719 h 3667654"/>
              <a:gd name="connsiteX3" fmla="*/ 1822278 w 1822278"/>
              <a:gd name="connsiteY3" fmla="*/ 3363935 h 3667654"/>
              <a:gd name="connsiteX4" fmla="*/ 1518559 w 1822278"/>
              <a:gd name="connsiteY4" fmla="*/ 3667654 h 3667654"/>
              <a:gd name="connsiteX5" fmla="*/ 303719 w 1822278"/>
              <a:gd name="connsiteY5" fmla="*/ 3667654 h 3667654"/>
              <a:gd name="connsiteX6" fmla="*/ 0 w 1822278"/>
              <a:gd name="connsiteY6" fmla="*/ 3363935 h 3667654"/>
              <a:gd name="connsiteX7" fmla="*/ 0 w 1822278"/>
              <a:gd name="connsiteY7" fmla="*/ 303719 h 3667654"/>
              <a:gd name="connsiteX8" fmla="*/ 303719 w 1822278"/>
              <a:gd name="connsiteY8" fmla="*/ 0 h 366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2278" h="3667654">
                <a:moveTo>
                  <a:pt x="303719" y="0"/>
                </a:moveTo>
                <a:lnTo>
                  <a:pt x="1518559" y="0"/>
                </a:lnTo>
                <a:cubicBezTo>
                  <a:pt x="1686298" y="0"/>
                  <a:pt x="1822278" y="135980"/>
                  <a:pt x="1822278" y="303719"/>
                </a:cubicBezTo>
                <a:lnTo>
                  <a:pt x="1822278" y="3363935"/>
                </a:lnTo>
                <a:cubicBezTo>
                  <a:pt x="1822278" y="3531674"/>
                  <a:pt x="1686298" y="3667654"/>
                  <a:pt x="1518559" y="3667654"/>
                </a:cubicBezTo>
                <a:lnTo>
                  <a:pt x="303719" y="3667654"/>
                </a:lnTo>
                <a:cubicBezTo>
                  <a:pt x="135980" y="3667654"/>
                  <a:pt x="0" y="3531674"/>
                  <a:pt x="0" y="3363935"/>
                </a:cubicBezTo>
                <a:lnTo>
                  <a:pt x="0" y="303719"/>
                </a:lnTo>
                <a:cubicBezTo>
                  <a:pt x="0" y="135980"/>
                  <a:pt x="135980" y="0"/>
                  <a:pt x="303719" y="0"/>
                </a:cubicBezTo>
                <a:close/>
              </a:path>
            </a:pathLst>
          </a:custGeom>
          <a:pattFill prst="pct50">
            <a:fgClr>
              <a:schemeClr val="accent1"/>
            </a:fgClr>
            <a:bgClr>
              <a:schemeClr val="bg1"/>
            </a:bgClr>
          </a:pattFill>
        </p:spPr>
        <p:txBody>
          <a:bodyPr wrap="square">
            <a:noAutofit/>
          </a:bodyPr>
          <a:lstStyle>
            <a:lvl1pPr>
              <a:defRPr sz="2400">
                <a:latin typeface="Arial" panose="020B0604020202020204" pitchFamily="34" charset="0"/>
                <a:cs typeface="Arial" panose="020B0604020202020204" pitchFamily="34" charset="0"/>
              </a:defRPr>
            </a:lvl1pPr>
          </a:lstStyle>
          <a:p>
            <a:endParaRPr lang="id-ID"/>
          </a:p>
        </p:txBody>
      </p:sp>
      <p:sp>
        <p:nvSpPr>
          <p:cNvPr id="6" name="Picture Placeholder 5">
            <a:extLst>
              <a:ext uri="{FF2B5EF4-FFF2-40B4-BE49-F238E27FC236}">
                <a16:creationId xmlns:a16="http://schemas.microsoft.com/office/drawing/2014/main" id="{96CC8903-6B56-7B3E-52E0-21044145B3B2}"/>
              </a:ext>
            </a:extLst>
          </p:cNvPr>
          <p:cNvSpPr>
            <a:spLocks noGrp="1"/>
          </p:cNvSpPr>
          <p:nvPr>
            <p:ph type="pic" sz="quarter" idx="10"/>
          </p:nvPr>
        </p:nvSpPr>
        <p:spPr>
          <a:xfrm>
            <a:off x="6441521" y="2459552"/>
            <a:ext cx="4330406" cy="8715704"/>
          </a:xfrm>
          <a:custGeom>
            <a:avLst/>
            <a:gdLst>
              <a:gd name="connsiteX0" fmla="*/ 360874 w 2165203"/>
              <a:gd name="connsiteY0" fmla="*/ 0 h 4357852"/>
              <a:gd name="connsiteX1" fmla="*/ 1804330 w 2165203"/>
              <a:gd name="connsiteY1" fmla="*/ 0 h 4357852"/>
              <a:gd name="connsiteX2" fmla="*/ 2165203 w 2165203"/>
              <a:gd name="connsiteY2" fmla="*/ 360874 h 4357852"/>
              <a:gd name="connsiteX3" fmla="*/ 2165203 w 2165203"/>
              <a:gd name="connsiteY3" fmla="*/ 3996978 h 4357852"/>
              <a:gd name="connsiteX4" fmla="*/ 1804330 w 2165203"/>
              <a:gd name="connsiteY4" fmla="*/ 4357852 h 4357852"/>
              <a:gd name="connsiteX5" fmla="*/ 360874 w 2165203"/>
              <a:gd name="connsiteY5" fmla="*/ 4357852 h 4357852"/>
              <a:gd name="connsiteX6" fmla="*/ 0 w 2165203"/>
              <a:gd name="connsiteY6" fmla="*/ 3996978 h 4357852"/>
              <a:gd name="connsiteX7" fmla="*/ 0 w 2165203"/>
              <a:gd name="connsiteY7" fmla="*/ 360874 h 4357852"/>
              <a:gd name="connsiteX8" fmla="*/ 360874 w 2165203"/>
              <a:gd name="connsiteY8" fmla="*/ 0 h 4357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5203" h="4357852">
                <a:moveTo>
                  <a:pt x="360874" y="0"/>
                </a:moveTo>
                <a:lnTo>
                  <a:pt x="1804330" y="0"/>
                </a:lnTo>
                <a:cubicBezTo>
                  <a:pt x="2003634" y="0"/>
                  <a:pt x="2165203" y="161569"/>
                  <a:pt x="2165203" y="360874"/>
                </a:cubicBezTo>
                <a:lnTo>
                  <a:pt x="2165203" y="3996978"/>
                </a:lnTo>
                <a:cubicBezTo>
                  <a:pt x="2165203" y="4196283"/>
                  <a:pt x="2003634" y="4357852"/>
                  <a:pt x="1804330" y="4357852"/>
                </a:cubicBezTo>
                <a:lnTo>
                  <a:pt x="360874" y="4357852"/>
                </a:lnTo>
                <a:cubicBezTo>
                  <a:pt x="161569" y="4357852"/>
                  <a:pt x="0" y="4196283"/>
                  <a:pt x="0" y="3996978"/>
                </a:cubicBezTo>
                <a:lnTo>
                  <a:pt x="0" y="360874"/>
                </a:lnTo>
                <a:cubicBezTo>
                  <a:pt x="0" y="161569"/>
                  <a:pt x="161569" y="0"/>
                  <a:pt x="360874" y="0"/>
                </a:cubicBezTo>
                <a:close/>
              </a:path>
            </a:pathLst>
          </a:custGeom>
          <a:pattFill prst="pct50">
            <a:fgClr>
              <a:schemeClr val="accent1"/>
            </a:fgClr>
            <a:bgClr>
              <a:schemeClr val="bg1"/>
            </a:bgClr>
          </a:pattFill>
        </p:spPr>
        <p:txBody>
          <a:bodyPr wrap="square">
            <a:noAutofit/>
          </a:bodyPr>
          <a:lstStyle>
            <a:lvl1pPr>
              <a:defRPr sz="24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41728537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1_Title Slid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9FEDF86-5B5A-41E1-A973-536EEC6455AC}"/>
              </a:ext>
            </a:extLst>
          </p:cNvPr>
          <p:cNvSpPr>
            <a:spLocks noGrp="1"/>
          </p:cNvSpPr>
          <p:nvPr>
            <p:ph type="sldNum" sz="quarter" idx="10"/>
          </p:nvPr>
        </p:nvSpPr>
        <p:spPr/>
        <p:txBody>
          <a:bodyPr/>
          <a:lstStyle>
            <a:lvl1pPr>
              <a:defRPr>
                <a:solidFill>
                  <a:schemeClr val="bg1"/>
                </a:solidFill>
              </a:defRPr>
            </a:lvl1pPr>
          </a:lstStyle>
          <a:p>
            <a:r>
              <a:rPr lang="ar-DZ" dirty="0"/>
              <a:t>.</a:t>
            </a:r>
            <a:endParaRPr lang="en-US" dirty="0"/>
          </a:p>
        </p:txBody>
      </p:sp>
    </p:spTree>
    <p:extLst>
      <p:ext uri="{BB962C8B-B14F-4D97-AF65-F5344CB8AC3E}">
        <p14:creationId xmlns:p14="http://schemas.microsoft.com/office/powerpoint/2010/main" val="256832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269A137-E58B-DD41-4060-8802C76BEB46}"/>
              </a:ext>
            </a:extLst>
          </p:cNvPr>
          <p:cNvSpPr>
            <a:spLocks noGrp="1"/>
          </p:cNvSpPr>
          <p:nvPr>
            <p:ph type="pic" sz="quarter" idx="10"/>
          </p:nvPr>
        </p:nvSpPr>
        <p:spPr>
          <a:xfrm>
            <a:off x="0" y="1086678"/>
            <a:ext cx="11171688" cy="11542644"/>
          </a:xfrm>
          <a:custGeom>
            <a:avLst/>
            <a:gdLst>
              <a:gd name="connsiteX0" fmla="*/ 2700183 w 5585844"/>
              <a:gd name="connsiteY0" fmla="*/ 0 h 5771322"/>
              <a:gd name="connsiteX1" fmla="*/ 5585844 w 5585844"/>
              <a:gd name="connsiteY1" fmla="*/ 2885661 h 5771322"/>
              <a:gd name="connsiteX2" fmla="*/ 2700183 w 5585844"/>
              <a:gd name="connsiteY2" fmla="*/ 5771322 h 5771322"/>
              <a:gd name="connsiteX3" fmla="*/ 41292 w 5585844"/>
              <a:gd name="connsiteY3" fmla="*/ 4008891 h 5771322"/>
              <a:gd name="connsiteX4" fmla="*/ 0 w 5585844"/>
              <a:gd name="connsiteY4" fmla="*/ 3896074 h 5771322"/>
              <a:gd name="connsiteX5" fmla="*/ 0 w 5585844"/>
              <a:gd name="connsiteY5" fmla="*/ 1875249 h 5771322"/>
              <a:gd name="connsiteX6" fmla="*/ 41292 w 5585844"/>
              <a:gd name="connsiteY6" fmla="*/ 1762431 h 5771322"/>
              <a:gd name="connsiteX7" fmla="*/ 2700183 w 5585844"/>
              <a:gd name="connsiteY7" fmla="*/ 0 h 5771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85844" h="5771322">
                <a:moveTo>
                  <a:pt x="2700183" y="0"/>
                </a:moveTo>
                <a:cubicBezTo>
                  <a:pt x="4293891" y="0"/>
                  <a:pt x="5585844" y="1291954"/>
                  <a:pt x="5585844" y="2885661"/>
                </a:cubicBezTo>
                <a:cubicBezTo>
                  <a:pt x="5585844" y="4479368"/>
                  <a:pt x="4293891" y="5771322"/>
                  <a:pt x="2700183" y="5771322"/>
                </a:cubicBezTo>
                <a:cubicBezTo>
                  <a:pt x="1504903" y="5771322"/>
                  <a:pt x="479359" y="5044598"/>
                  <a:pt x="41292" y="4008891"/>
                </a:cubicBezTo>
                <a:lnTo>
                  <a:pt x="0" y="3896074"/>
                </a:lnTo>
                <a:lnTo>
                  <a:pt x="0" y="1875249"/>
                </a:lnTo>
                <a:lnTo>
                  <a:pt x="41292" y="1762431"/>
                </a:lnTo>
                <a:cubicBezTo>
                  <a:pt x="479359" y="726724"/>
                  <a:pt x="1504903" y="0"/>
                  <a:pt x="2700183" y="0"/>
                </a:cubicBezTo>
                <a:close/>
              </a:path>
            </a:pathLst>
          </a:custGeom>
          <a:pattFill prst="pct50">
            <a:fgClr>
              <a:schemeClr val="accent1"/>
            </a:fgClr>
            <a:bgClr>
              <a:schemeClr val="bg1"/>
            </a:bgClr>
          </a:pattFill>
        </p:spPr>
        <p:txBody>
          <a:bodyPr wrap="square">
            <a:noAutofit/>
          </a:bodyPr>
          <a:lstStyle>
            <a:lvl1pPr>
              <a:defRPr sz="2400">
                <a:latin typeface="Arial" panose="020B0604020202020204" pitchFamily="34" charset="0"/>
                <a:cs typeface="Arial" panose="020B0604020202020204" pitchFamily="34" charset="0"/>
              </a:defRPr>
            </a:lvl1pPr>
          </a:lstStyle>
          <a:p>
            <a:endParaRPr lang="id-ID"/>
          </a:p>
        </p:txBody>
      </p:sp>
    </p:spTree>
    <p:extLst>
      <p:ext uri="{BB962C8B-B14F-4D97-AF65-F5344CB8AC3E}">
        <p14:creationId xmlns:p14="http://schemas.microsoft.com/office/powerpoint/2010/main" val="2576996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6_Custom Layou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8935869"/>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052810"/>
      </p:ext>
    </p:extLst>
  </p:cSld>
  <p:clrMapOvr>
    <a:masterClrMapping/>
  </p:clrMapOvr>
  <p:transition spd="med">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EE085AB-210A-487E-B973-F3F48821F5A3}"/>
              </a:ext>
            </a:extLst>
          </p:cNvPr>
          <p:cNvSpPr>
            <a:spLocks noGrp="1"/>
          </p:cNvSpPr>
          <p:nvPr>
            <p:ph type="pic" sz="quarter" idx="11"/>
          </p:nvPr>
        </p:nvSpPr>
        <p:spPr>
          <a:xfrm>
            <a:off x="0" y="0"/>
            <a:ext cx="24384000" cy="13716000"/>
          </a:xfrm>
          <a:solidFill>
            <a:schemeClr val="bg1">
              <a:lumMod val="85000"/>
            </a:schemeClr>
          </a:solidFill>
        </p:spPr>
        <p:txBody>
          <a:bodyPr/>
          <a:lstStyle/>
          <a:p>
            <a:endParaRPr lang="en-US" dirty="0"/>
          </a:p>
        </p:txBody>
      </p:sp>
      <p:sp>
        <p:nvSpPr>
          <p:cNvPr id="6" name="Picture Placeholder 12">
            <a:extLst>
              <a:ext uri="{FF2B5EF4-FFF2-40B4-BE49-F238E27FC236}">
                <a16:creationId xmlns:a16="http://schemas.microsoft.com/office/drawing/2014/main" id="{FC403726-662B-4B01-B1FB-16DE202B6EA1}"/>
              </a:ext>
            </a:extLst>
          </p:cNvPr>
          <p:cNvSpPr>
            <a:spLocks noGrp="1"/>
          </p:cNvSpPr>
          <p:nvPr>
            <p:ph type="pic" sz="quarter" idx="10"/>
          </p:nvPr>
        </p:nvSpPr>
        <p:spPr>
          <a:xfrm>
            <a:off x="1617831" y="1968691"/>
            <a:ext cx="11752778" cy="9778618"/>
          </a:xfrm>
          <a:custGeom>
            <a:avLst/>
            <a:gdLst>
              <a:gd name="connsiteX0" fmla="*/ 2672073 w 6594021"/>
              <a:gd name="connsiteY0" fmla="*/ 0 h 5486398"/>
              <a:gd name="connsiteX1" fmla="*/ 6594021 w 6594021"/>
              <a:gd name="connsiteY1" fmla="*/ 0 h 5486398"/>
              <a:gd name="connsiteX2" fmla="*/ 5317157 w 6594021"/>
              <a:gd name="connsiteY2" fmla="*/ 4463140 h 5486398"/>
              <a:gd name="connsiteX3" fmla="*/ 4214692 w 6594021"/>
              <a:gd name="connsiteY3" fmla="*/ 4463140 h 5486398"/>
              <a:gd name="connsiteX4" fmla="*/ 3921948 w 6594021"/>
              <a:gd name="connsiteY4" fmla="*/ 5486398 h 5486398"/>
              <a:gd name="connsiteX5" fmla="*/ 0 w 6594021"/>
              <a:gd name="connsiteY5" fmla="*/ 5486398 h 5486398"/>
              <a:gd name="connsiteX6" fmla="*/ 1276864 w 6594021"/>
              <a:gd name="connsiteY6" fmla="*/ 1023258 h 5486398"/>
              <a:gd name="connsiteX7" fmla="*/ 2379329 w 6594021"/>
              <a:gd name="connsiteY7" fmla="*/ 1023258 h 5486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94021" h="5486398">
                <a:moveTo>
                  <a:pt x="2672073" y="0"/>
                </a:moveTo>
                <a:lnTo>
                  <a:pt x="6594021" y="0"/>
                </a:lnTo>
                <a:lnTo>
                  <a:pt x="5317157" y="4463140"/>
                </a:lnTo>
                <a:lnTo>
                  <a:pt x="4214692" y="4463140"/>
                </a:lnTo>
                <a:lnTo>
                  <a:pt x="3921948" y="5486398"/>
                </a:lnTo>
                <a:lnTo>
                  <a:pt x="0" y="5486398"/>
                </a:lnTo>
                <a:lnTo>
                  <a:pt x="1276864" y="1023258"/>
                </a:lnTo>
                <a:lnTo>
                  <a:pt x="2379329" y="1023258"/>
                </a:lnTo>
                <a:close/>
              </a:path>
            </a:pathLst>
          </a:custGeom>
          <a:solidFill>
            <a:schemeClr val="bg1">
              <a:lumMod val="75000"/>
            </a:schemeClr>
          </a:solidFill>
        </p:spPr>
        <p:txBody>
          <a:bodyPr wrap="square">
            <a:noAutofit/>
          </a:bodyPr>
          <a:lstStyle/>
          <a:p>
            <a:endParaRPr lang="en-US"/>
          </a:p>
        </p:txBody>
      </p:sp>
    </p:spTree>
    <p:extLst>
      <p:ext uri="{BB962C8B-B14F-4D97-AF65-F5344CB8AC3E}">
        <p14:creationId xmlns:p14="http://schemas.microsoft.com/office/powerpoint/2010/main" val="32598361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Heading with one column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endParaRPr lang="ru-RU" dirty="0"/>
          </a:p>
        </p:txBody>
      </p:sp>
      <p:sp>
        <p:nvSpPr>
          <p:cNvPr id="4" name="Picture Placeholder 2"/>
          <p:cNvSpPr>
            <a:spLocks noGrp="1"/>
          </p:cNvSpPr>
          <p:nvPr>
            <p:ph type="pic" sz="quarter" idx="11"/>
          </p:nvPr>
        </p:nvSpPr>
        <p:spPr>
          <a:xfrm>
            <a:off x="20776172" y="1116013"/>
            <a:ext cx="2203343" cy="1573200"/>
          </a:xfrm>
          <a:prstGeom prst="rect">
            <a:avLst/>
          </a:prstGeom>
        </p:spPr>
        <p:txBody>
          <a:bodyPr anchor="ctr"/>
          <a:lstStyle>
            <a:lvl1pPr marL="0" indent="0" algn="ctr">
              <a:buNone/>
              <a:defRPr sz="2800"/>
            </a:lvl1pPr>
          </a:lstStyle>
          <a:p>
            <a:endParaRPr lang="ru-RU"/>
          </a:p>
        </p:txBody>
      </p:sp>
      <p:sp>
        <p:nvSpPr>
          <p:cNvPr id="5" name="Text Placeholder 6"/>
          <p:cNvSpPr>
            <a:spLocks noGrp="1"/>
          </p:cNvSpPr>
          <p:nvPr>
            <p:ph type="body" sz="quarter" idx="12" hasCustomPrompt="1"/>
          </p:nvPr>
        </p:nvSpPr>
        <p:spPr>
          <a:xfrm>
            <a:off x="3568933" y="5434014"/>
            <a:ext cx="7903089" cy="2997615"/>
          </a:xfrm>
          <a:prstGeom prst="rect">
            <a:avLst/>
          </a:prstGeom>
        </p:spPr>
        <p:txBody>
          <a:bodyPr wrap="square" lIns="0" tIns="0" rIns="0" bIns="0">
            <a:spAutoFit/>
          </a:bodyPr>
          <a:lstStyle>
            <a:lvl1pPr marL="0" indent="0" algn="l">
              <a:lnSpc>
                <a:spcPts val="11300"/>
              </a:lnSpc>
              <a:spcBef>
                <a:spcPts val="0"/>
              </a:spcBef>
              <a:buNone/>
              <a:defRPr sz="12000" cap="all" baseline="0">
                <a:latin typeface="+mj-lt"/>
              </a:defRPr>
            </a:lvl1pPr>
          </a:lstStyle>
          <a:p>
            <a:pPr lvl="0"/>
            <a:r>
              <a:rPr lang="en-US" dirty="0"/>
              <a:t>The Fresh</a:t>
            </a:r>
          </a:p>
          <a:p>
            <a:pPr lvl="0"/>
            <a:r>
              <a:rPr lang="en-US" dirty="0"/>
              <a:t>maker</a:t>
            </a:r>
            <a:endParaRPr lang="ru-RU" dirty="0"/>
          </a:p>
        </p:txBody>
      </p:sp>
      <p:sp>
        <p:nvSpPr>
          <p:cNvPr id="6" name="Text Placeholder 10"/>
          <p:cNvSpPr>
            <a:spLocks noGrp="1"/>
          </p:cNvSpPr>
          <p:nvPr>
            <p:ph type="body" sz="quarter" idx="16" hasCustomPrompt="1"/>
          </p:nvPr>
        </p:nvSpPr>
        <p:spPr>
          <a:xfrm>
            <a:off x="12931030" y="3999018"/>
            <a:ext cx="7922140" cy="6062557"/>
          </a:xfrm>
          <a:prstGeom prst="rect">
            <a:avLst/>
          </a:prstGeom>
        </p:spPr>
        <p:txBody>
          <a:bodyPr wrap="square" lIns="0" tIns="0" rIns="0" bIns="0">
            <a:spAutoFit/>
          </a:bodyPr>
          <a:lstStyle>
            <a:lvl1pPr marL="0" marR="0" indent="0" algn="l" defTabSz="1828709" rtl="0" eaLnBrk="1" fontAlgn="auto" latinLnBrk="0" hangingPunct="1">
              <a:lnSpc>
                <a:spcPts val="5300"/>
              </a:lnSpc>
              <a:spcBef>
                <a:spcPts val="0"/>
              </a:spcBef>
              <a:spcAft>
                <a:spcPts val="0"/>
              </a:spcAft>
              <a:buClrTx/>
              <a:buSzTx/>
              <a:buFont typeface="Arial" panose="020B0604020202020204" pitchFamily="34" charset="0"/>
              <a:buNone/>
              <a:tabLst/>
              <a:defRPr sz="3600" baseline="0"/>
            </a:lvl1pPr>
          </a:lstStyle>
          <a:p>
            <a:pPr marL="0" marR="0" lvl="0" indent="0" algn="l" defTabSz="1828709" rtl="0" eaLnBrk="1" fontAlgn="auto" latinLnBrk="0" hangingPunct="1">
              <a:lnSpc>
                <a:spcPts val="5300"/>
              </a:lnSpc>
              <a:spcBef>
                <a:spcPts val="0"/>
              </a:spcBef>
              <a:spcAft>
                <a:spcPts val="0"/>
              </a:spcAft>
              <a:buClrTx/>
              <a:buSzTx/>
              <a:buFont typeface="Arial" panose="020B0604020202020204" pitchFamily="34" charset="0"/>
              <a:buNone/>
              <a:tabLst/>
              <a:defRPr/>
            </a:pPr>
            <a:r>
              <a:rPr lang="en-US" dirty="0" err="1"/>
              <a:t>Donec</a:t>
            </a:r>
            <a:r>
              <a:rPr lang="en-US" dirty="0"/>
              <a:t> </a:t>
            </a:r>
            <a:r>
              <a:rPr lang="en-US" dirty="0" err="1"/>
              <a:t>quis</a:t>
            </a:r>
            <a:r>
              <a:rPr lang="en-US" dirty="0"/>
              <a:t> </a:t>
            </a:r>
            <a:r>
              <a:rPr lang="en-US" dirty="0" err="1"/>
              <a:t>tortor</a:t>
            </a:r>
            <a:r>
              <a:rPr lang="en-US" dirty="0"/>
              <a:t> </a:t>
            </a:r>
            <a:r>
              <a:rPr lang="en-US" dirty="0" err="1"/>
              <a:t>terero</a:t>
            </a:r>
            <a:r>
              <a:rPr lang="en-US" dirty="0"/>
              <a:t> </a:t>
            </a:r>
            <a:r>
              <a:rPr lang="en-US" dirty="0" err="1"/>
              <a:t>porweleifen</a:t>
            </a:r>
            <a:r>
              <a:rPr lang="en-US" dirty="0"/>
              <a:t>, </a:t>
            </a:r>
            <a:r>
              <a:rPr lang="en-US" dirty="0" err="1"/>
              <a:t>viver</a:t>
            </a:r>
            <a:r>
              <a:rPr lang="en-US" dirty="0"/>
              <a:t> </a:t>
            </a:r>
            <a:r>
              <a:rPr lang="en-US" dirty="0" err="1"/>
              <a:t>rawe</a:t>
            </a:r>
            <a:r>
              <a:rPr lang="en-US" dirty="0"/>
              <a:t> </a:t>
            </a:r>
            <a:r>
              <a:rPr lang="en-US" dirty="0" err="1"/>
              <a:t>rownequ</a:t>
            </a:r>
            <a:r>
              <a:rPr lang="en-US" dirty="0"/>
              <a:t>, </a:t>
            </a:r>
            <a:r>
              <a:rPr lang="en-US" dirty="0" err="1"/>
              <a:t>volutpat</a:t>
            </a:r>
            <a:r>
              <a:rPr lang="en-US" dirty="0"/>
              <a:t> </a:t>
            </a:r>
            <a:r>
              <a:rPr lang="en-US" dirty="0" err="1"/>
              <a:t>justerup</a:t>
            </a:r>
            <a:r>
              <a:rPr lang="en-US" dirty="0"/>
              <a:t> </a:t>
            </a:r>
            <a:r>
              <a:rPr lang="en-US" dirty="0" err="1"/>
              <a:t>worfa</a:t>
            </a:r>
            <a:r>
              <a:rPr lang="en-US" dirty="0"/>
              <a:t>. </a:t>
            </a:r>
            <a:r>
              <a:rPr lang="en-US" dirty="0" err="1"/>
              <a:t>Namto</a:t>
            </a:r>
            <a:r>
              <a:rPr lang="en-US" dirty="0"/>
              <a:t> </a:t>
            </a:r>
            <a:r>
              <a:rPr lang="en-US" dirty="0" err="1"/>
              <a:t>vestibu</a:t>
            </a:r>
            <a:r>
              <a:rPr lang="en-US" dirty="0"/>
              <a:t> </a:t>
            </a:r>
            <a:r>
              <a:rPr lang="en-US" dirty="0" err="1"/>
              <a:t>lumsatpot</a:t>
            </a:r>
            <a:r>
              <a:rPr lang="en-US" dirty="0"/>
              <a:t> </a:t>
            </a:r>
            <a:r>
              <a:rPr lang="en-US" dirty="0" err="1"/>
              <a:t>rewi</a:t>
            </a:r>
            <a:r>
              <a:rPr lang="en-US" dirty="0"/>
              <a:t> </a:t>
            </a:r>
            <a:r>
              <a:rPr lang="en-US" dirty="0" err="1"/>
              <a:t>lucturet</a:t>
            </a:r>
            <a:r>
              <a:rPr lang="en-US" dirty="0"/>
              <a:t> sit </a:t>
            </a:r>
            <a:r>
              <a:rPr lang="en-US" dirty="0" err="1"/>
              <a:t>urosouser</a:t>
            </a:r>
            <a:r>
              <a:rPr lang="en-US" dirty="0"/>
              <a:t> </a:t>
            </a:r>
            <a:r>
              <a:rPr lang="en-US" dirty="0" err="1"/>
              <a:t>tupe</a:t>
            </a:r>
            <a:r>
              <a:rPr lang="en-US" dirty="0"/>
              <a:t>. </a:t>
            </a:r>
            <a:endParaRPr lang="ru-RU" dirty="0"/>
          </a:p>
          <a:p>
            <a:pPr lvl="0"/>
            <a:endParaRPr lang="uk-UA" dirty="0"/>
          </a:p>
          <a:p>
            <a:pPr lvl="0"/>
            <a:r>
              <a:rPr lang="en-US" dirty="0" err="1"/>
              <a:t>Vestibulum</a:t>
            </a:r>
            <a:r>
              <a:rPr lang="en-US" dirty="0"/>
              <a:t> </a:t>
            </a:r>
            <a:r>
              <a:rPr lang="en-US" dirty="0" err="1"/>
              <a:t>sollicitudin</a:t>
            </a:r>
            <a:r>
              <a:rPr lang="en-US" dirty="0"/>
              <a:t> </a:t>
            </a:r>
            <a:r>
              <a:rPr lang="en-US" dirty="0" err="1"/>
              <a:t>egeta</a:t>
            </a:r>
            <a:r>
              <a:rPr lang="en-US" dirty="0"/>
              <a:t> </a:t>
            </a:r>
            <a:r>
              <a:rPr lang="en-US" dirty="0" err="1"/>
              <a:t>ntecect</a:t>
            </a:r>
            <a:r>
              <a:rPr lang="en-US" dirty="0"/>
              <a:t> </a:t>
            </a:r>
            <a:r>
              <a:rPr lang="en-US" dirty="0" err="1"/>
              <a:t>opieturadip</a:t>
            </a:r>
            <a:r>
              <a:rPr lang="en-US" dirty="0"/>
              <a:t> </a:t>
            </a:r>
            <a:r>
              <a:rPr lang="en-US" dirty="0" err="1"/>
              <a:t>urosouser</a:t>
            </a:r>
            <a:r>
              <a:rPr lang="en-US" dirty="0"/>
              <a:t> </a:t>
            </a:r>
            <a:r>
              <a:rPr lang="en-US" dirty="0" err="1"/>
              <a:t>pretium</a:t>
            </a:r>
            <a:r>
              <a:rPr lang="en-US" dirty="0"/>
              <a:t>. </a:t>
            </a:r>
            <a:r>
              <a:rPr lang="en-US" dirty="0" err="1"/>
              <a:t>Curab</a:t>
            </a:r>
            <a:r>
              <a:rPr lang="en-US" dirty="0"/>
              <a:t> </a:t>
            </a:r>
            <a:r>
              <a:rPr lang="en-US" dirty="0" err="1"/>
              <a:t>tupe</a:t>
            </a:r>
            <a:r>
              <a:rPr lang="en-US" dirty="0"/>
              <a:t> </a:t>
            </a:r>
            <a:r>
              <a:rPr lang="en-US" dirty="0" err="1"/>
              <a:t>getimpe</a:t>
            </a:r>
            <a:r>
              <a:rPr lang="en-US" dirty="0"/>
              <a:t> </a:t>
            </a:r>
            <a:r>
              <a:rPr lang="en-US" dirty="0" err="1"/>
              <a:t>rdirere</a:t>
            </a:r>
            <a:r>
              <a:rPr lang="en-US" dirty="0"/>
              <a:t> </a:t>
            </a:r>
            <a:r>
              <a:rPr lang="en-US" dirty="0" err="1"/>
              <a:t>totelluso</a:t>
            </a:r>
            <a:r>
              <a:rPr lang="en-US" dirty="0"/>
              <a:t>, </a:t>
            </a:r>
            <a:r>
              <a:rPr lang="en-US" dirty="0" err="1"/>
              <a:t>venre</a:t>
            </a:r>
            <a:r>
              <a:rPr lang="en-US" dirty="0"/>
              <a:t> </a:t>
            </a:r>
            <a:r>
              <a:rPr lang="en-US" dirty="0" err="1"/>
              <a:t>wope</a:t>
            </a:r>
            <a:r>
              <a:rPr lang="en-US" dirty="0"/>
              <a:t> natis </a:t>
            </a:r>
            <a:r>
              <a:rPr lang="en-US" dirty="0" err="1"/>
              <a:t>sodaletpo</a:t>
            </a:r>
            <a:r>
              <a:rPr lang="en-US" dirty="0"/>
              <a:t> </a:t>
            </a:r>
            <a:r>
              <a:rPr lang="en-US" dirty="0" err="1"/>
              <a:t>sjusto</a:t>
            </a:r>
            <a:r>
              <a:rPr lang="en-US" dirty="0"/>
              <a:t>.</a:t>
            </a:r>
          </a:p>
        </p:txBody>
      </p:sp>
    </p:spTree>
    <p:extLst>
      <p:ext uri="{BB962C8B-B14F-4D97-AF65-F5344CB8AC3E}">
        <p14:creationId xmlns:p14="http://schemas.microsoft.com/office/powerpoint/2010/main" val="12797841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Headin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r>
              <a:rPr lang="ar-DZ" dirty="0"/>
              <a:t>.</a:t>
            </a:r>
            <a:endParaRPr lang="ru-RU" dirty="0"/>
          </a:p>
        </p:txBody>
      </p:sp>
    </p:spTree>
    <p:extLst>
      <p:ext uri="{BB962C8B-B14F-4D97-AF65-F5344CB8AC3E}">
        <p14:creationId xmlns:p14="http://schemas.microsoft.com/office/powerpoint/2010/main" val="258550847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5" r:id="rId1"/>
    <p:sldLayoutId id="2147483666" r:id="rId2"/>
    <p:sldLayoutId id="2147483669" r:id="rId3"/>
    <p:sldLayoutId id="2147483667" r:id="rId4"/>
    <p:sldLayoutId id="2147483668"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1" r:id="rId16"/>
    <p:sldLayoutId id="2147483682" r:id="rId17"/>
    <p:sldLayoutId id="2147483685" r:id="rId18"/>
    <p:sldLayoutId id="2147483683" r:id="rId19"/>
    <p:sldLayoutId id="2147483684" r:id="rId20"/>
    <p:sldLayoutId id="2147483686" r:id="rId21"/>
  </p:sldLayoutIdLst>
  <p:transition spd="med">
    <p:push dir="u"/>
  </p:transition>
  <p:hf sldNum="0" hdr="0" ftr="0" dt="0"/>
  <p:txStyles>
    <p:titleStyle>
      <a:lvl1pPr marL="0" marR="0" indent="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Jost" panose="020B0604020202020204" pitchFamily="34" charset="0"/>
          <a:ea typeface="Jost"/>
          <a:cs typeface="Jost" panose="020B0604020202020204" pitchFamily="34" charset="0"/>
          <a:sym typeface="Jost"/>
        </a:defRPr>
      </a:lvl1pPr>
      <a:lvl2pPr marL="0" marR="0" indent="34290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Jost"/>
          <a:ea typeface="Jost"/>
          <a:cs typeface="Jost"/>
          <a:sym typeface="Jost"/>
        </a:defRPr>
      </a:lvl2pPr>
      <a:lvl3pPr marL="0" marR="0" indent="68580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Jost"/>
          <a:ea typeface="Jost"/>
          <a:cs typeface="Jost"/>
          <a:sym typeface="Jost"/>
        </a:defRPr>
      </a:lvl3pPr>
      <a:lvl4pPr marL="0" marR="0" indent="102870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Jost"/>
          <a:ea typeface="Jost"/>
          <a:cs typeface="Jost"/>
          <a:sym typeface="Jost"/>
        </a:defRPr>
      </a:lvl4pPr>
      <a:lvl5pPr marL="0" marR="0" indent="137160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Jost"/>
          <a:ea typeface="Jost"/>
          <a:cs typeface="Jost"/>
          <a:sym typeface="Jost"/>
        </a:defRPr>
      </a:lvl5pPr>
      <a:lvl6pPr marL="0" marR="0" indent="171450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Jost"/>
          <a:ea typeface="Jost"/>
          <a:cs typeface="Jost"/>
          <a:sym typeface="Jost"/>
        </a:defRPr>
      </a:lvl6pPr>
      <a:lvl7pPr marL="0" marR="0" indent="205740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Jost"/>
          <a:ea typeface="Jost"/>
          <a:cs typeface="Jost"/>
          <a:sym typeface="Jost"/>
        </a:defRPr>
      </a:lvl7pPr>
      <a:lvl8pPr marL="0" marR="0" indent="240030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Jost"/>
          <a:ea typeface="Jost"/>
          <a:cs typeface="Jost"/>
          <a:sym typeface="Jost"/>
        </a:defRPr>
      </a:lvl8pPr>
      <a:lvl9pPr marL="0" marR="0" indent="274320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Jost"/>
          <a:ea typeface="Jost"/>
          <a:cs typeface="Jost"/>
          <a:sym typeface="Jost"/>
        </a:defRPr>
      </a:lvl9pPr>
    </p:titleStyle>
    <p:bodyStyle>
      <a:lvl1pPr marL="0" marR="0" indent="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Jost" panose="020B0604020202020204" pitchFamily="34" charset="0"/>
          <a:ea typeface="Jost"/>
          <a:cs typeface="Jost" panose="020B0604020202020204" pitchFamily="34" charset="0"/>
          <a:sym typeface="Jost"/>
        </a:defRPr>
      </a:lvl1pPr>
      <a:lvl2pPr marL="0" marR="0" indent="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Jost" panose="020B0604020202020204" pitchFamily="34" charset="0"/>
          <a:ea typeface="Jost"/>
          <a:cs typeface="Jost" panose="020B0604020202020204" pitchFamily="34" charset="0"/>
          <a:sym typeface="Jost"/>
        </a:defRPr>
      </a:lvl2pPr>
      <a:lvl3pPr marL="0" marR="0" indent="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Jost" panose="020B0604020202020204" pitchFamily="34" charset="0"/>
          <a:ea typeface="Jost"/>
          <a:cs typeface="Jost" panose="020B0604020202020204" pitchFamily="34" charset="0"/>
          <a:sym typeface="Jost"/>
        </a:defRPr>
      </a:lvl3pPr>
      <a:lvl4pPr marL="0" marR="0" indent="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Jost" panose="020B0604020202020204" pitchFamily="34" charset="0"/>
          <a:ea typeface="Jost"/>
          <a:cs typeface="Jost" panose="020B0604020202020204" pitchFamily="34" charset="0"/>
          <a:sym typeface="Jost"/>
        </a:defRPr>
      </a:lvl4pPr>
      <a:lvl5pPr marL="0" marR="0" indent="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Jost" panose="020B0604020202020204" pitchFamily="34" charset="0"/>
          <a:ea typeface="Jost"/>
          <a:cs typeface="Jost" panose="020B0604020202020204" pitchFamily="34" charset="0"/>
          <a:sym typeface="Jost"/>
        </a:defRPr>
      </a:lvl5pPr>
      <a:lvl6pPr marL="0" marR="0" indent="35560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Jost"/>
          <a:ea typeface="Jost"/>
          <a:cs typeface="Jost"/>
          <a:sym typeface="Jost"/>
        </a:defRPr>
      </a:lvl6pPr>
      <a:lvl7pPr marL="0" marR="0" indent="71120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Jost"/>
          <a:ea typeface="Jost"/>
          <a:cs typeface="Jost"/>
          <a:sym typeface="Jost"/>
        </a:defRPr>
      </a:lvl7pPr>
      <a:lvl8pPr marL="0" marR="0" indent="106680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Jost"/>
          <a:ea typeface="Jost"/>
          <a:cs typeface="Jost"/>
          <a:sym typeface="Jost"/>
        </a:defRPr>
      </a:lvl8pPr>
      <a:lvl9pPr marL="0" marR="0" indent="142240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Jost"/>
          <a:ea typeface="Jost"/>
          <a:cs typeface="Jost"/>
          <a:sym typeface="Jost"/>
        </a:defRPr>
      </a:lvl9pPr>
    </p:bodyStyle>
    <p:otherStyle>
      <a:lvl1pPr marL="0" marR="0" indent="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Jost"/>
        </a:defRPr>
      </a:lvl1pPr>
      <a:lvl2pPr marL="0" marR="0" indent="34290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Jost"/>
        </a:defRPr>
      </a:lvl2pPr>
      <a:lvl3pPr marL="0" marR="0" indent="68580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Jost"/>
        </a:defRPr>
      </a:lvl3pPr>
      <a:lvl4pPr marL="0" marR="0" indent="102870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Jost"/>
        </a:defRPr>
      </a:lvl4pPr>
      <a:lvl5pPr marL="0" marR="0" indent="137160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Jost"/>
        </a:defRPr>
      </a:lvl5pPr>
      <a:lvl6pPr marL="0" marR="0" indent="171450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Jost"/>
        </a:defRPr>
      </a:lvl6pPr>
      <a:lvl7pPr marL="0" marR="0" indent="205740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Jost"/>
        </a:defRPr>
      </a:lvl7pPr>
      <a:lvl8pPr marL="0" marR="0" indent="240030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Jost"/>
        </a:defRPr>
      </a:lvl8pPr>
      <a:lvl9pPr marL="0" marR="0" indent="274320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Jos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 Id="rId3" Type="http://schemas.openxmlformats.org/officeDocument/2006/relationships/image" Target="../media/image13.svg"/><Relationship Id="rId4" Type="http://schemas.openxmlformats.org/officeDocument/2006/relationships/image" Target="../media/image3.png"/><Relationship Id="rId5" Type="http://schemas.openxmlformats.org/officeDocument/2006/relationships/image" Target="../media/image4.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png"/><Relationship Id="rId3" Type="http://schemas.openxmlformats.org/officeDocument/2006/relationships/image" Target="../media/image15.svg"/><Relationship Id="rId4" Type="http://schemas.openxmlformats.org/officeDocument/2006/relationships/image" Target="../media/image16.png"/><Relationship Id="rId5" Type="http://schemas.openxmlformats.org/officeDocument/2006/relationships/image" Target="../media/image3.png"/><Relationship Id="rId6" Type="http://schemas.openxmlformats.org/officeDocument/2006/relationships/image" Target="../media/image4.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7.png"/><Relationship Id="rId3" Type="http://schemas.openxmlformats.org/officeDocument/2006/relationships/image" Target="../media/image18.svg"/><Relationship Id="rId4" Type="http://schemas.openxmlformats.org/officeDocument/2006/relationships/image" Target="../media/image3.png"/><Relationship Id="rId5" Type="http://schemas.openxmlformats.org/officeDocument/2006/relationships/image" Target="../media/image4.svg"/></Relationships>
</file>

<file path=ppt/slides/_rels/slide7.xml.rels><?xml version='1.0' encoding='UTF-8' standalone='yes'?>
<Relationships xmlns="http://schemas.openxmlformats.org/package/2006/relationships"><Relationship Id="rId1" Type="http://schemas.openxmlformats.org/officeDocument/2006/relationships/video" Target="https://www.youtube.com/embed/Q7cR_I5EfYE?feature=oembed" TargetMode="External"/><Relationship Id="rId2" Type="http://schemas.openxmlformats.org/officeDocument/2006/relationships/slideLayout" Target="../slideLayouts/slideLayout17.xml"/><Relationship Id="rId3" Type="http://schemas.openxmlformats.org/officeDocument/2006/relationships/image" Target="../media/image17.png"/><Relationship Id="rId4" Type="http://schemas.openxmlformats.org/officeDocument/2006/relationships/image" Target="../media/image18.svg"/><Relationship Id="rId5" Type="http://schemas.openxmlformats.org/officeDocument/2006/relationships/image" Target="../media/image3.png"/><Relationship Id="rId6" Type="http://schemas.openxmlformats.org/officeDocument/2006/relationships/image" Target="../media/image4.svg"/><Relationship Id="rId7" Type="http://schemas.openxmlformats.org/officeDocument/2006/relationships/image" Target="../media/image19.jpeg"/><Relationship Id="rId8" Type="http://schemas.openxmlformats.org/officeDocument/2006/relationships/hyperlink" Target="https://www.youtube.com/watch?v=Q7cR_I5EfYE" TargetMode="External"/><Relationship Id="rId9" Type="http://schemas.openxmlformats.org/officeDocument/2006/relationships/image" Target="../media/image20.jpeg"/></Relationships>
</file>

<file path=ppt/slides/_rels/slide8.xml.rels><?xml version='1.0' encoding='UTF-8' standalone='yes'?>
<Relationships xmlns="http://schemas.openxmlformats.org/package/2006/relationships"><Relationship Id="rId1" Type="http://schemas.openxmlformats.org/officeDocument/2006/relationships/video" Target="https://www.youtube.com/embed/PpMFFHdQImA?feature=oembed" TargetMode="External"/><Relationship Id="rId2" Type="http://schemas.openxmlformats.org/officeDocument/2006/relationships/slideLayout" Target="../slideLayouts/slideLayout14.xml"/><Relationship Id="rId3" Type="http://schemas.openxmlformats.org/officeDocument/2006/relationships/hyperlink" Target="https://youtube.com/shorts/PpMFFHdQImA" TargetMode="External"/><Relationship Id="rId4" Type="http://schemas.openxmlformats.org/officeDocument/2006/relationships/image" Target="../media/image20.jpeg"/><Relationship Id="rId5" Type="http://schemas.openxmlformats.org/officeDocument/2006/relationships/image" Target="../media/image21.jpeg"/><Relationship Id="rId6" Type="http://schemas.openxmlformats.org/officeDocument/2006/relationships/image" Target="../media/image10.png"/><Relationship Id="rId7" Type="http://schemas.openxmlformats.org/officeDocument/2006/relationships/image" Target="../media/image11.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4.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10.png"/><Relationship Id="rId8" Type="http://schemas.openxmlformats.org/officeDocument/2006/relationships/image" Target="../media/image11.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 Id="rId3" Type="http://schemas.openxmlformats.org/officeDocument/2006/relationships/image" Target="../media/image4.svg"/></Relationships>
</file>

<file path=ppt/slides/_rels/slide12.xml.rels><?xml version='1.0' encoding='UTF-8' standalone='yes'?>
<Relationships xmlns="http://schemas.openxmlformats.org/package/2006/relationships"><Relationship Id="rId1" Type="http://schemas.openxmlformats.org/officeDocument/2006/relationships/video" Target="https://www.youtube.com/embed/Phh1Ixwf6VY?feature=oembed" TargetMode="External"/><Relationship Id="rId2" Type="http://schemas.openxmlformats.org/officeDocument/2006/relationships/slideLayout" Target="../slideLayouts/slideLayout21.xml"/><Relationship Id="rId3" Type="http://schemas.openxmlformats.org/officeDocument/2006/relationships/notesSlide" Target="../notesSlides/notesSlide2.xml"/><Relationship Id="rId4" Type="http://schemas.openxmlformats.org/officeDocument/2006/relationships/hyperlink" Target="youtube.com/watch?v=Phh1Ixwf6VY&amp;feature=youtu.be" TargetMode="External"/><Relationship Id="rId5" Type="http://schemas.openxmlformats.org/officeDocument/2006/relationships/image" Target="../media/image20.jpeg"/><Relationship Id="rId6" Type="http://schemas.openxmlformats.org/officeDocument/2006/relationships/image" Target="../media/image2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8.png"/><Relationship Id="rId3" Type="http://schemas.openxmlformats.org/officeDocument/2006/relationships/image" Target="../media/image29.svg"/><Relationship Id="rId4" Type="http://schemas.openxmlformats.org/officeDocument/2006/relationships/image" Target="../media/image30.png"/><Relationship Id="rId5" Type="http://schemas.openxmlformats.org/officeDocument/2006/relationships/image" Target="../media/image31.sv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34.svg"/><Relationship Id="rId9" Type="http://schemas.openxmlformats.org/officeDocument/2006/relationships/image" Target="../media/image10.png"/><Relationship Id="rId10" Type="http://schemas.openxmlformats.org/officeDocument/2006/relationships/image" Target="../media/image11.svg"/><Relationship Id="rId11" Type="http://schemas.openxmlformats.org/officeDocument/2006/relationships/image" Target="../media/image3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6.png"/><Relationship Id="rId3" Type="http://schemas.openxmlformats.org/officeDocument/2006/relationships/image" Target="../media/image37.svg"/><Relationship Id="rId4" Type="http://schemas.openxmlformats.org/officeDocument/2006/relationships/image" Target="../media/image30.png"/><Relationship Id="rId5" Type="http://schemas.openxmlformats.org/officeDocument/2006/relationships/image" Target="../media/image31.sv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jfif"/><Relationship Id="rId9" Type="http://schemas.openxmlformats.org/officeDocument/2006/relationships/image" Target="../media/image4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6.png"/><Relationship Id="rId3" Type="http://schemas.openxmlformats.org/officeDocument/2006/relationships/image" Target="../media/image37.svg"/><Relationship Id="rId4" Type="http://schemas.openxmlformats.org/officeDocument/2006/relationships/image" Target="../media/image30.png"/><Relationship Id="rId5" Type="http://schemas.openxmlformats.org/officeDocument/2006/relationships/image" Target="../media/image31.sv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jf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6.png"/><Relationship Id="rId3" Type="http://schemas.openxmlformats.org/officeDocument/2006/relationships/image" Target="../media/image37.svg"/><Relationship Id="rId4" Type="http://schemas.openxmlformats.org/officeDocument/2006/relationships/image" Target="../media/image30.png"/><Relationship Id="rId5" Type="http://schemas.openxmlformats.org/officeDocument/2006/relationships/image" Target="../media/image31.sv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jf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6.png"/><Relationship Id="rId3" Type="http://schemas.openxmlformats.org/officeDocument/2006/relationships/image" Target="../media/image37.svg"/><Relationship Id="rId4" Type="http://schemas.openxmlformats.org/officeDocument/2006/relationships/image" Target="../media/image30.png"/><Relationship Id="rId5" Type="http://schemas.openxmlformats.org/officeDocument/2006/relationships/image" Target="../media/image31.sv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6.png"/><Relationship Id="rId3" Type="http://schemas.openxmlformats.org/officeDocument/2006/relationships/image" Target="../media/image37.svg"/><Relationship Id="rId4" Type="http://schemas.openxmlformats.org/officeDocument/2006/relationships/image" Target="../media/image30.png"/><Relationship Id="rId5" Type="http://schemas.openxmlformats.org/officeDocument/2006/relationships/image" Target="../media/image31.svg"/><Relationship Id="rId6" Type="http://schemas.openxmlformats.org/officeDocument/2006/relationships/image" Target="../media/image38.png"/><Relationship Id="rId7" Type="http://schemas.openxmlformats.org/officeDocument/2006/relationships/image" Target="../media/image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6.png"/><Relationship Id="rId3" Type="http://schemas.openxmlformats.org/officeDocument/2006/relationships/image" Target="../media/image37.svg"/><Relationship Id="rId4" Type="http://schemas.openxmlformats.org/officeDocument/2006/relationships/image" Target="../media/image30.png"/><Relationship Id="rId5" Type="http://schemas.openxmlformats.org/officeDocument/2006/relationships/image" Target="../media/image31.sv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6.png"/><Relationship Id="rId3" Type="http://schemas.openxmlformats.org/officeDocument/2006/relationships/image" Target="../media/image37.svg"/><Relationship Id="rId4" Type="http://schemas.openxmlformats.org/officeDocument/2006/relationships/image" Target="../media/image30.png"/><Relationship Id="rId5" Type="http://schemas.openxmlformats.org/officeDocument/2006/relationships/image" Target="../media/image31.sv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6.png"/><Relationship Id="rId3" Type="http://schemas.openxmlformats.org/officeDocument/2006/relationships/image" Target="../media/image37.svg"/><Relationship Id="rId4" Type="http://schemas.openxmlformats.org/officeDocument/2006/relationships/image" Target="../media/image30.png"/><Relationship Id="rId5" Type="http://schemas.openxmlformats.org/officeDocument/2006/relationships/image" Target="../media/image31.sv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6.png"/><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svg"/><Relationship Id="rId6" Type="http://schemas.openxmlformats.org/officeDocument/2006/relationships/image" Target="../media/image10.png"/><Relationship Id="rId7" Type="http://schemas.openxmlformats.org/officeDocument/2006/relationships/image" Target="../media/image11.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png"/><Relationship Id="rId4" Type="http://schemas.openxmlformats.org/officeDocument/2006/relationships/image" Target="../media/image4.svg"/><Relationship Id="rId5" Type="http://schemas.openxmlformats.org/officeDocument/2006/relationships/audio" Target="../media/audio1.wav"/><Relationship Id="rId6" Type="http://schemas.openxmlformats.org/officeDocument/2006/relationships/audio" Target="../media/audio2.wav"/></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png"/><Relationship Id="rId4" Type="http://schemas.openxmlformats.org/officeDocument/2006/relationships/image" Target="../media/image4.svg"/><Relationship Id="rId5" Type="http://schemas.openxmlformats.org/officeDocument/2006/relationships/audio" Target="../media/audio1.wav"/><Relationship Id="rId6" Type="http://schemas.openxmlformats.org/officeDocument/2006/relationships/audio" Target="../media/audio2.wav"/></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png"/><Relationship Id="rId4" Type="http://schemas.openxmlformats.org/officeDocument/2006/relationships/image" Target="../media/image4.svg"/><Relationship Id="rId5" Type="http://schemas.openxmlformats.org/officeDocument/2006/relationships/audio" Target="../media/audio1.wav"/><Relationship Id="rId6" Type="http://schemas.openxmlformats.org/officeDocument/2006/relationships/audio" Target="../media/audio2.wav"/></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png"/><Relationship Id="rId4" Type="http://schemas.openxmlformats.org/officeDocument/2006/relationships/image" Target="../media/image4.svg"/><Relationship Id="rId5" Type="http://schemas.openxmlformats.org/officeDocument/2006/relationships/audio" Target="../media/audio1.wav"/><Relationship Id="rId6" Type="http://schemas.openxmlformats.org/officeDocument/2006/relationships/audio" Target="../media/audio2.wav"/></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png"/><Relationship Id="rId3" Type="http://schemas.openxmlformats.org/officeDocument/2006/relationships/image" Target="../media/image4.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50.png"/><Relationship Id="rId4" Type="http://schemas.openxmlformats.org/officeDocument/2006/relationships/image" Target="../media/image3.png"/><Relationship Id="rId5" Type="http://schemas.openxmlformats.org/officeDocument/2006/relationships/image" Target="../media/image4.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1.jpeg"/><Relationship Id="rId3" Type="http://schemas.openxmlformats.org/officeDocument/2006/relationships/image" Target="../media/image3.png"/><Relationship Id="rId4" Type="http://schemas.openxmlformats.org/officeDocument/2006/relationships/image" Target="../media/image4.sv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png"/><Relationship Id="rId4" Type="http://schemas.openxmlformats.org/officeDocument/2006/relationships/image" Target="../media/image4.svg"/><Relationship Id="rId5" Type="http://schemas.openxmlformats.org/officeDocument/2006/relationships/audio" Target="../media/audio1.wav"/><Relationship Id="rId6" Type="http://schemas.openxmlformats.org/officeDocument/2006/relationships/audio" Target="../media/audio2.wav"/></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png"/><Relationship Id="rId4" Type="http://schemas.openxmlformats.org/officeDocument/2006/relationships/image" Target="../media/image4.svg"/><Relationship Id="rId5" Type="http://schemas.openxmlformats.org/officeDocument/2006/relationships/audio" Target="../media/audio1.wav"/><Relationship Id="rId6" Type="http://schemas.openxmlformats.org/officeDocument/2006/relationships/audio" Target="../media/audio2.wav"/></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png"/><Relationship Id="rId4" Type="http://schemas.openxmlformats.org/officeDocument/2006/relationships/image" Target="../media/image4.svg"/><Relationship Id="rId5" Type="http://schemas.openxmlformats.org/officeDocument/2006/relationships/audio" Target="../media/audio1.wav"/><Relationship Id="rId6" Type="http://schemas.openxmlformats.org/officeDocument/2006/relationships/audio" Target="../media/audio2.wav"/></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png"/><Relationship Id="rId4" Type="http://schemas.openxmlformats.org/officeDocument/2006/relationships/image" Target="../media/image4.svg"/><Relationship Id="rId5" Type="http://schemas.openxmlformats.org/officeDocument/2006/relationships/audio" Target="../media/audio1.wav"/><Relationship Id="rId6" Type="http://schemas.openxmlformats.org/officeDocument/2006/relationships/audio" Target="../media/audio2.wav"/></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svg"/></Relationships>
</file>

<file path=ppt/slides/_rels/slide36.xml.rels><?xml version='1.0' encoding='UTF-8' standalone='yes'?>
<Relationships xmlns="http://schemas.openxmlformats.org/package/2006/relationships"><Relationship Id="rId1" Type="http://schemas.openxmlformats.org/officeDocument/2006/relationships/video" Target="https://www.youtube.com/embed/T72BGxJccss?feature=oembed" TargetMode="External"/><Relationship Id="rId2" Type="http://schemas.openxmlformats.org/officeDocument/2006/relationships/slideLayout" Target="../slideLayouts/slideLayout14.xml"/><Relationship Id="rId3" Type="http://schemas.openxmlformats.org/officeDocument/2006/relationships/hyperlink" Target="https://youtube.com/shorts/T72BGxJccss" TargetMode="External"/><Relationship Id="rId4" Type="http://schemas.openxmlformats.org/officeDocument/2006/relationships/image" Target="../media/image20.jpeg"/><Relationship Id="rId5" Type="http://schemas.openxmlformats.org/officeDocument/2006/relationships/image" Target="../media/image52.jpeg"/><Relationship Id="rId6" Type="http://schemas.openxmlformats.org/officeDocument/2006/relationships/image" Target="../media/image10.png"/><Relationship Id="rId7" Type="http://schemas.openxmlformats.org/officeDocument/2006/relationships/image" Target="../media/image11.sv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png"/><Relationship Id="rId3" Type="http://schemas.openxmlformats.org/officeDocument/2006/relationships/image" Target="../media/image4.sv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10.png"/><Relationship Id="rId8" Type="http://schemas.openxmlformats.org/officeDocument/2006/relationships/image" Target="../media/image11.svg"/></Relationships>
</file>

<file path=ppt/slides/_rels/slide39.xml.rels><?xml version='1.0' encoding='UTF-8' standalone='yes'?>
<Relationships xmlns="http://schemas.openxmlformats.org/package/2006/relationships"><Relationship Id="rId1" Type="http://schemas.openxmlformats.org/officeDocument/2006/relationships/video" Target="https://www.youtube.com/embed/x6J2RZFmvco?feature=oembed" TargetMode="External"/><Relationship Id="rId2" Type="http://schemas.openxmlformats.org/officeDocument/2006/relationships/slideLayout" Target="../slideLayouts/slideLayout21.xml"/><Relationship Id="rId3" Type="http://schemas.openxmlformats.org/officeDocument/2006/relationships/notesSlide" Target="../notesSlides/notesSlide4.xml"/><Relationship Id="rId4" Type="http://schemas.openxmlformats.org/officeDocument/2006/relationships/hyperlink" Target="youtube.com/watch?v=x6J2RZFmvco&amp;feature=youtu.be" TargetMode="External"/><Relationship Id="rId5" Type="http://schemas.openxmlformats.org/officeDocument/2006/relationships/image" Target="../media/image20.jpeg"/><Relationship Id="rId6" Type="http://schemas.openxmlformats.org/officeDocument/2006/relationships/image" Target="../media/image53.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8.png"/><Relationship Id="rId3" Type="http://schemas.openxmlformats.org/officeDocument/2006/relationships/image" Target="../media/image29.svg"/><Relationship Id="rId4" Type="http://schemas.openxmlformats.org/officeDocument/2006/relationships/image" Target="../media/image30.png"/><Relationship Id="rId5" Type="http://schemas.openxmlformats.org/officeDocument/2006/relationships/image" Target="../media/image31.sv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34.svg"/><Relationship Id="rId9" Type="http://schemas.openxmlformats.org/officeDocument/2006/relationships/image" Target="../media/image10.png"/><Relationship Id="rId10" Type="http://schemas.openxmlformats.org/officeDocument/2006/relationships/image" Target="../media/image11.svg"/><Relationship Id="rId11" Type="http://schemas.openxmlformats.org/officeDocument/2006/relationships/image" Target="../media/image5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6.png"/><Relationship Id="rId3" Type="http://schemas.openxmlformats.org/officeDocument/2006/relationships/image" Target="../media/image37.svg"/><Relationship Id="rId4" Type="http://schemas.openxmlformats.org/officeDocument/2006/relationships/image" Target="../media/image30.png"/><Relationship Id="rId5" Type="http://schemas.openxmlformats.org/officeDocument/2006/relationships/image" Target="../media/image31.svg"/><Relationship Id="rId6" Type="http://schemas.openxmlformats.org/officeDocument/2006/relationships/image" Target="../media/image55.png"/><Relationship Id="rId7" Type="http://schemas.openxmlformats.org/officeDocument/2006/relationships/image" Target="../media/image39.png"/><Relationship Id="rId8" Type="http://schemas.openxmlformats.org/officeDocument/2006/relationships/image" Target="../media/image5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6.png"/><Relationship Id="rId3" Type="http://schemas.openxmlformats.org/officeDocument/2006/relationships/image" Target="../media/image37.svg"/><Relationship Id="rId4" Type="http://schemas.openxmlformats.org/officeDocument/2006/relationships/image" Target="../media/image30.png"/><Relationship Id="rId5" Type="http://schemas.openxmlformats.org/officeDocument/2006/relationships/image" Target="../media/image31.svg"/><Relationship Id="rId6" Type="http://schemas.openxmlformats.org/officeDocument/2006/relationships/image" Target="../media/image39.png"/><Relationship Id="rId7" Type="http://schemas.openxmlformats.org/officeDocument/2006/relationships/image" Target="../media/image5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6.png"/><Relationship Id="rId3" Type="http://schemas.openxmlformats.org/officeDocument/2006/relationships/image" Target="../media/image37.svg"/><Relationship Id="rId4" Type="http://schemas.openxmlformats.org/officeDocument/2006/relationships/image" Target="../media/image30.png"/><Relationship Id="rId5" Type="http://schemas.openxmlformats.org/officeDocument/2006/relationships/image" Target="../media/image31.svg"/><Relationship Id="rId6" Type="http://schemas.openxmlformats.org/officeDocument/2006/relationships/image" Target="../media/image58.png"/><Relationship Id="rId7" Type="http://schemas.openxmlformats.org/officeDocument/2006/relationships/image" Target="../media/image39.png"/><Relationship Id="rId8" Type="http://schemas.openxmlformats.org/officeDocument/2006/relationships/image" Target="../media/image59.png"/><Relationship Id="rId9" Type="http://schemas.openxmlformats.org/officeDocument/2006/relationships/image" Target="../media/image60.png"/><Relationship Id="rId10" Type="http://schemas.openxmlformats.org/officeDocument/2006/relationships/image" Target="../media/image6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6.png"/><Relationship Id="rId3" Type="http://schemas.openxmlformats.org/officeDocument/2006/relationships/image" Target="../media/image37.svg"/><Relationship Id="rId4" Type="http://schemas.openxmlformats.org/officeDocument/2006/relationships/image" Target="../media/image30.png"/><Relationship Id="rId5" Type="http://schemas.openxmlformats.org/officeDocument/2006/relationships/image" Target="../media/image31.svg"/><Relationship Id="rId6" Type="http://schemas.openxmlformats.org/officeDocument/2006/relationships/image" Target="../media/image62.png"/><Relationship Id="rId7" Type="http://schemas.openxmlformats.org/officeDocument/2006/relationships/image" Target="../media/image39.png"/><Relationship Id="rId8" Type="http://schemas.openxmlformats.org/officeDocument/2006/relationships/image" Target="../media/image6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6.png"/><Relationship Id="rId3" Type="http://schemas.openxmlformats.org/officeDocument/2006/relationships/image" Target="../media/image37.svg"/><Relationship Id="rId4" Type="http://schemas.openxmlformats.org/officeDocument/2006/relationships/image" Target="../media/image30.png"/><Relationship Id="rId5" Type="http://schemas.openxmlformats.org/officeDocument/2006/relationships/image" Target="../media/image31.svg"/><Relationship Id="rId6" Type="http://schemas.openxmlformats.org/officeDocument/2006/relationships/image" Target="../media/image64.png"/><Relationship Id="rId7" Type="http://schemas.openxmlformats.org/officeDocument/2006/relationships/image" Target="../media/image39.png"/><Relationship Id="rId8" Type="http://schemas.openxmlformats.org/officeDocument/2006/relationships/image" Target="../media/image65.png"/><Relationship Id="rId9" Type="http://schemas.openxmlformats.org/officeDocument/2006/relationships/image" Target="../media/image66.png"/><Relationship Id="rId10" Type="http://schemas.openxmlformats.org/officeDocument/2006/relationships/image" Target="../media/image67.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6.png"/><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svg"/><Relationship Id="rId6" Type="http://schemas.openxmlformats.org/officeDocument/2006/relationships/image" Target="../media/image10.png"/><Relationship Id="rId7" Type="http://schemas.openxmlformats.org/officeDocument/2006/relationships/image" Target="../media/image11.sv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png"/><Relationship Id="rId4" Type="http://schemas.openxmlformats.org/officeDocument/2006/relationships/image" Target="../media/image4.svg"/><Relationship Id="rId5" Type="http://schemas.openxmlformats.org/officeDocument/2006/relationships/audio" Target="../media/audio1.wav"/><Relationship Id="rId6" Type="http://schemas.openxmlformats.org/officeDocument/2006/relationships/audio" Target="../media/audio2.wav"/></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png"/><Relationship Id="rId4" Type="http://schemas.openxmlformats.org/officeDocument/2006/relationships/image" Target="../media/image4.svg"/><Relationship Id="rId5" Type="http://schemas.openxmlformats.org/officeDocument/2006/relationships/audio" Target="../media/audio1.wav"/><Relationship Id="rId6" Type="http://schemas.openxmlformats.org/officeDocument/2006/relationships/audio" Target="../media/audio2.wav"/></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png"/><Relationship Id="rId4" Type="http://schemas.openxmlformats.org/officeDocument/2006/relationships/image" Target="../media/image4.svg"/><Relationship Id="rId5" Type="http://schemas.openxmlformats.org/officeDocument/2006/relationships/audio" Target="../media/audio1.wav"/><Relationship Id="rId6" Type="http://schemas.openxmlformats.org/officeDocument/2006/relationships/audio" Target="../media/audio2.wav"/></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png"/><Relationship Id="rId4" Type="http://schemas.openxmlformats.org/officeDocument/2006/relationships/image" Target="../media/image4.svg"/><Relationship Id="rId5" Type="http://schemas.openxmlformats.org/officeDocument/2006/relationships/audio" Target="../media/audio1.wav"/><Relationship Id="rId6" Type="http://schemas.openxmlformats.org/officeDocument/2006/relationships/audio" Target="../media/audio2.wav"/></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png"/><Relationship Id="rId3" Type="http://schemas.openxmlformats.org/officeDocument/2006/relationships/image" Target="../media/image4.sv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4.svg"/><Relationship Id="rId6" Type="http://schemas.openxmlformats.org/officeDocument/2006/relationships/image" Target="../media/image6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png"/><Relationship Id="rId3" Type="http://schemas.openxmlformats.org/officeDocument/2006/relationships/image" Target="../media/image4.svg"/><Relationship Id="rId4" Type="http://schemas.openxmlformats.org/officeDocument/2006/relationships/image" Target="../media/image6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70.png"/><Relationship Id="rId3" Type="http://schemas.openxmlformats.org/officeDocument/2006/relationships/image" Target="../media/image3.png"/><Relationship Id="rId4" Type="http://schemas.openxmlformats.org/officeDocument/2006/relationships/image" Target="../media/image4.svg"/></Relationships>
</file>

<file path=ppt/slides/_rels/slide55.xml.rels><?xml version='1.0' encoding='UTF-8' standalone='yes'?>
<Relationships xmlns="http://schemas.openxmlformats.org/package/2006/relationships"><Relationship Id="rId1" Type="http://schemas.openxmlformats.org/officeDocument/2006/relationships/video" Target="https://www.youtube.com/embed/9DW7OreNH2I?feature=oembed" TargetMode="External"/><Relationship Id="rId2" Type="http://schemas.openxmlformats.org/officeDocument/2006/relationships/slideLayout" Target="../slideLayouts/slideLayout12.xml"/><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 Id="rId3" Type="http://schemas.openxmlformats.org/officeDocument/2006/relationships/image" Target="../media/image13.svg"/><Relationship Id="rId4" Type="http://schemas.openxmlformats.org/officeDocument/2006/relationships/image" Target="../media/image3.png"/><Relationship Id="rId5" Type="http://schemas.openxmlformats.org/officeDocument/2006/relationships/image" Target="../media/image4.sv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1.jpeg"/><Relationship Id="rId3" Type="http://schemas.openxmlformats.org/officeDocument/2006/relationships/image" Target="../media/image3.pn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5222DF7-12F3-49D4-A949-488A8778847C}"/>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570" y="-61193"/>
            <a:ext cx="24382860" cy="8824335"/>
          </a:xfrm>
        </p:spPr>
      </p:pic>
      <p:sp>
        <p:nvSpPr>
          <p:cNvPr id="10" name="Rectangle">
            <a:extLst>
              <a:ext uri="{FF2B5EF4-FFF2-40B4-BE49-F238E27FC236}">
                <a16:creationId xmlns:a16="http://schemas.microsoft.com/office/drawing/2014/main" id="{00B8ACB7-1FA4-4DAE-8567-6F6E7FE04606}"/>
              </a:ext>
            </a:extLst>
          </p:cNvPr>
          <p:cNvSpPr/>
          <p:nvPr/>
        </p:nvSpPr>
        <p:spPr>
          <a:xfrm>
            <a:off x="-9368" y="8763142"/>
            <a:ext cx="24393368" cy="3506961"/>
          </a:xfrm>
          <a:prstGeom prst="rect">
            <a:avLst/>
          </a:prstGeom>
          <a:solidFill>
            <a:schemeClr val="accent6"/>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a:p>
        </p:txBody>
      </p:sp>
      <p:sp>
        <p:nvSpPr>
          <p:cNvPr id="14" name="Rectangle">
            <a:extLst>
              <a:ext uri="{FF2B5EF4-FFF2-40B4-BE49-F238E27FC236}">
                <a16:creationId xmlns:a16="http://schemas.microsoft.com/office/drawing/2014/main" id="{F1E918BA-65DE-47F7-9EA3-7C1BE0136E1A}"/>
              </a:ext>
            </a:extLst>
          </p:cNvPr>
          <p:cNvSpPr/>
          <p:nvPr/>
        </p:nvSpPr>
        <p:spPr>
          <a:xfrm>
            <a:off x="-9368" y="12258675"/>
            <a:ext cx="24393368" cy="1546225"/>
          </a:xfrm>
          <a:prstGeom prst="rect">
            <a:avLst/>
          </a:prstGeom>
          <a:solidFill>
            <a:schemeClr val="accent3"/>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a:p>
        </p:txBody>
      </p:sp>
      <p:sp>
        <p:nvSpPr>
          <p:cNvPr id="12" name="Freeform: Shape 11">
            <a:extLst>
              <a:ext uri="{FF2B5EF4-FFF2-40B4-BE49-F238E27FC236}">
                <a16:creationId xmlns:a16="http://schemas.microsoft.com/office/drawing/2014/main" id="{FA0C544C-4C4B-4FE7-A411-80F2DDA24D54}"/>
              </a:ext>
            </a:extLst>
          </p:cNvPr>
          <p:cNvSpPr/>
          <p:nvPr/>
        </p:nvSpPr>
        <p:spPr>
          <a:xfrm>
            <a:off x="-9369" y="4014"/>
            <a:ext cx="2314532" cy="3364515"/>
          </a:xfrm>
          <a:custGeom>
            <a:avLst/>
            <a:gdLst>
              <a:gd name="connsiteX0" fmla="*/ 0 w 1736407"/>
              <a:gd name="connsiteY0" fmla="*/ 0 h 2524125"/>
              <a:gd name="connsiteX1" fmla="*/ 0 w 1736407"/>
              <a:gd name="connsiteY1" fmla="*/ 2524125 h 2524125"/>
              <a:gd name="connsiteX2" fmla="*/ 1736408 w 1736407"/>
              <a:gd name="connsiteY2" fmla="*/ 0 h 2524125"/>
            </a:gdLst>
            <a:ahLst/>
            <a:cxnLst>
              <a:cxn ang="0">
                <a:pos x="connsiteX0" y="connsiteY0"/>
              </a:cxn>
              <a:cxn ang="0">
                <a:pos x="connsiteX1" y="connsiteY1"/>
              </a:cxn>
              <a:cxn ang="0">
                <a:pos x="connsiteX2" y="connsiteY2"/>
              </a:cxn>
            </a:cxnLst>
            <a:rect l="l" t="t" r="r" b="b"/>
            <a:pathLst>
              <a:path w="1736407" h="2524125">
                <a:moveTo>
                  <a:pt x="0" y="0"/>
                </a:moveTo>
                <a:lnTo>
                  <a:pt x="0" y="2524125"/>
                </a:lnTo>
                <a:lnTo>
                  <a:pt x="1736408" y="0"/>
                </a:lnTo>
                <a:close/>
              </a:path>
            </a:pathLst>
          </a:custGeom>
          <a:noFill/>
          <a:ln w="9525" cap="flat">
            <a:noFill/>
            <a:prstDash val="solid"/>
            <a:miter/>
          </a:ln>
        </p:spPr>
        <p:txBody>
          <a:bodyPr rtlCol="0" anchor="ctr"/>
          <a:lstStyle/>
          <a:p>
            <a:endParaRPr lang="ru-UA"/>
          </a:p>
        </p:txBody>
      </p:sp>
      <p:sp>
        <p:nvSpPr>
          <p:cNvPr id="11" name="ZoneTexte 11">
            <a:extLst>
              <a:ext uri="{FF2B5EF4-FFF2-40B4-BE49-F238E27FC236}">
                <a16:creationId xmlns:a16="http://schemas.microsoft.com/office/drawing/2014/main" id="{D84A0285-170B-4D58-BF3A-4A26CA69FCF2}"/>
              </a:ext>
            </a:extLst>
          </p:cNvPr>
          <p:cNvSpPr txBox="1"/>
          <p:nvPr/>
        </p:nvSpPr>
        <p:spPr>
          <a:xfrm>
            <a:off x="17232923" y="9098372"/>
            <a:ext cx="6405260" cy="769441"/>
          </a:xfrm>
          <a:prstGeom prst="rect">
            <a:avLst/>
          </a:prstGeom>
          <a:noFill/>
        </p:spPr>
        <p:txBody>
          <a:bodyPr wrap="square">
            <a:spAutoFit/>
          </a:bodyPr>
          <a:lstStyle/>
          <a:p>
            <a:pPr algn="r"/>
            <a:r>
              <a:rPr lang="ar-DZ" sz="4400" b="1" dirty="0">
                <a:solidFill>
                  <a:schemeClr val="bg1"/>
                </a:solidFill>
                <a:latin typeface="RB" panose="00000500000000000000" pitchFamily="2" charset="-78"/>
                <a:ea typeface="GE Dinar One" panose="020A0503020102020204" pitchFamily="18" charset="-78"/>
                <a:cs typeface="RB" panose="00000500000000000000" pitchFamily="2" charset="-78"/>
              </a:rPr>
              <a:t>الوحدة الأولى</a:t>
            </a:r>
            <a:r>
              <a:rPr lang="ar-EG" sz="4400" b="1" dirty="0">
                <a:solidFill>
                  <a:schemeClr val="bg1"/>
                </a:solidFill>
                <a:latin typeface="RB" panose="00000500000000000000" pitchFamily="2" charset="-78"/>
                <a:ea typeface="GE Dinar One" panose="020A0503020102020204" pitchFamily="18" charset="-78"/>
                <a:cs typeface="RB" panose="00000500000000000000" pitchFamily="2" charset="-78"/>
              </a:rPr>
              <a:t> الدرس الأول</a:t>
            </a:r>
            <a:endParaRPr lang="fr-FR" sz="66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3" name="ZoneTexte 12">
            <a:extLst>
              <a:ext uri="{FF2B5EF4-FFF2-40B4-BE49-F238E27FC236}">
                <a16:creationId xmlns:a16="http://schemas.microsoft.com/office/drawing/2014/main" id="{9D139189-D283-4EA7-8B77-C689D5B77FE8}"/>
              </a:ext>
            </a:extLst>
          </p:cNvPr>
          <p:cNvSpPr txBox="1"/>
          <p:nvPr/>
        </p:nvSpPr>
        <p:spPr>
          <a:xfrm>
            <a:off x="16109576" y="10325227"/>
            <a:ext cx="7528607" cy="1446550"/>
          </a:xfrm>
          <a:prstGeom prst="rect">
            <a:avLst/>
          </a:prstGeom>
          <a:noFill/>
        </p:spPr>
        <p:txBody>
          <a:bodyPr wrap="square">
            <a:spAutoFit/>
          </a:bodyPr>
          <a:lstStyle/>
          <a:p>
            <a:pPr algn="r"/>
            <a:r>
              <a:rPr lang="ar-SA" sz="8800" b="1" dirty="0">
                <a:solidFill>
                  <a:srgbClr val="CCDA46"/>
                </a:solidFill>
                <a:latin typeface="(AH) Manal Black" pitchFamily="2" charset="-78"/>
                <a:ea typeface="GE Dinar One" panose="020A0503020102020204" pitchFamily="18" charset="-78"/>
                <a:cs typeface="(AH) Manal Black" pitchFamily="2" charset="-78"/>
              </a:rPr>
              <a:t>إنتاج مقطع فيديو</a:t>
            </a:r>
            <a:endParaRPr lang="fr-FR" sz="16600" b="1" dirty="0">
              <a:solidFill>
                <a:srgbClr val="CCDA46"/>
              </a:solidFill>
              <a:latin typeface="(AH) Manal Black" pitchFamily="2" charset="-78"/>
              <a:ea typeface="GE Dinar One" panose="020A0503020102020204" pitchFamily="18" charset="-78"/>
              <a:cs typeface="(AH) Manal Black" pitchFamily="2" charset="-78"/>
            </a:endParaRPr>
          </a:p>
        </p:txBody>
      </p:sp>
      <p:grpSp>
        <p:nvGrpSpPr>
          <p:cNvPr id="9" name="Groupe 674">
            <a:extLst>
              <a:ext uri="{FF2B5EF4-FFF2-40B4-BE49-F238E27FC236}">
                <a16:creationId xmlns:a16="http://schemas.microsoft.com/office/drawing/2014/main" id="{7348B2E9-4E40-4392-9E4F-43E667FD7C21}"/>
              </a:ext>
            </a:extLst>
          </p:cNvPr>
          <p:cNvGrpSpPr/>
          <p:nvPr/>
        </p:nvGrpSpPr>
        <p:grpSpPr>
          <a:xfrm>
            <a:off x="10959388" y="10035175"/>
            <a:ext cx="3540207" cy="580103"/>
            <a:chOff x="8081522" y="3771185"/>
            <a:chExt cx="3540207" cy="580103"/>
          </a:xfrm>
        </p:grpSpPr>
        <p:sp>
          <p:nvSpPr>
            <p:cNvPr id="16" name="Rectangle : coins arrondis 675">
              <a:extLst>
                <a:ext uri="{FF2B5EF4-FFF2-40B4-BE49-F238E27FC236}">
                  <a16:creationId xmlns:a16="http://schemas.microsoft.com/office/drawing/2014/main" id="{AEA3D2B3-BCE3-4D68-8302-1A26D5FE89F6}"/>
                </a:ext>
              </a:extLst>
            </p:cNvPr>
            <p:cNvSpPr/>
            <p:nvPr/>
          </p:nvSpPr>
          <p:spPr>
            <a:xfrm>
              <a:off x="11041626" y="3771185"/>
              <a:ext cx="580103" cy="580103"/>
            </a:xfrm>
            <a:prstGeom prst="roundRect">
              <a:avLst>
                <a:gd name="adj" fmla="val 11582"/>
              </a:avLst>
            </a:prstGeom>
            <a:solidFill>
              <a:schemeClr val="bg1"/>
            </a:solidFill>
            <a:ln>
              <a:noFill/>
            </a:ln>
            <a:effectLst>
              <a:outerShdw blurRad="190500" dist="88900" dir="81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676">
              <a:extLst>
                <a:ext uri="{FF2B5EF4-FFF2-40B4-BE49-F238E27FC236}">
                  <a16:creationId xmlns:a16="http://schemas.microsoft.com/office/drawing/2014/main" id="{A3975887-C45C-481C-B43C-593A908B4673}"/>
                </a:ext>
              </a:extLst>
            </p:cNvPr>
            <p:cNvSpPr/>
            <p:nvPr/>
          </p:nvSpPr>
          <p:spPr>
            <a:xfrm>
              <a:off x="8130540" y="3823173"/>
              <a:ext cx="3147061" cy="476127"/>
            </a:xfrm>
            <a:prstGeom prst="roundRect">
              <a:avLst>
                <a:gd name="adj" fmla="val 50000"/>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677">
              <a:extLst>
                <a:ext uri="{FF2B5EF4-FFF2-40B4-BE49-F238E27FC236}">
                  <a16:creationId xmlns:a16="http://schemas.microsoft.com/office/drawing/2014/main" id="{68E437EF-A81F-4EBF-A7DA-CE78A6FC45B5}"/>
                </a:ext>
              </a:extLst>
            </p:cNvPr>
            <p:cNvSpPr txBox="1"/>
            <p:nvPr/>
          </p:nvSpPr>
          <p:spPr>
            <a:xfrm>
              <a:off x="8081522" y="3862499"/>
              <a:ext cx="2852830" cy="400110"/>
            </a:xfrm>
            <a:prstGeom prst="rect">
              <a:avLst/>
            </a:prstGeom>
            <a:noFill/>
          </p:spPr>
          <p:txBody>
            <a:bodyPr wrap="square" rtlCol="0">
              <a:spAutoFit/>
            </a:bodyPr>
            <a:lstStyle/>
            <a:p>
              <a:pPr algn="r"/>
              <a:r>
                <a:rPr lang="ar-DZ" sz="2000" b="1" dirty="0">
                  <a:solidFill>
                    <a:schemeClr val="bg1"/>
                  </a:solidFill>
                  <a:latin typeface="RB" panose="00000500000000000000" pitchFamily="2" charset="-78"/>
                  <a:cs typeface="RB" panose="00000500000000000000" pitchFamily="2" charset="-78"/>
                </a:rPr>
                <a:t>من مقرر ثاني</a:t>
              </a:r>
              <a:r>
                <a:rPr lang="ar-SA" sz="2000" b="1" dirty="0">
                  <a:solidFill>
                    <a:schemeClr val="bg1"/>
                  </a:solidFill>
                  <a:latin typeface="RB" panose="00000500000000000000" pitchFamily="2" charset="-78"/>
                  <a:cs typeface="RB" panose="00000500000000000000" pitchFamily="2" charset="-78"/>
                </a:rPr>
                <a:t> متوسط</a:t>
              </a:r>
              <a:endParaRPr lang="ar-DZ" sz="2000" b="1" dirty="0">
                <a:solidFill>
                  <a:schemeClr val="bg1"/>
                </a:solidFill>
                <a:latin typeface="RB" panose="00000500000000000000" pitchFamily="2" charset="-78"/>
                <a:cs typeface="RB" panose="00000500000000000000" pitchFamily="2" charset="-78"/>
              </a:endParaRPr>
            </a:p>
          </p:txBody>
        </p:sp>
        <p:pic>
          <p:nvPicPr>
            <p:cNvPr id="19" name="Image 678">
              <a:extLst>
                <a:ext uri="{FF2B5EF4-FFF2-40B4-BE49-F238E27FC236}">
                  <a16:creationId xmlns:a16="http://schemas.microsoft.com/office/drawing/2014/main" id="{D1C76361-ADA3-410D-AC40-F5F917FBC9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78197" y="3907756"/>
              <a:ext cx="306960" cy="306960"/>
            </a:xfrm>
            <a:prstGeom prst="rect">
              <a:avLst/>
            </a:prstGeom>
          </p:spPr>
        </p:pic>
      </p:grpSp>
      <p:grpSp>
        <p:nvGrpSpPr>
          <p:cNvPr id="20" name="Groupe 681">
            <a:extLst>
              <a:ext uri="{FF2B5EF4-FFF2-40B4-BE49-F238E27FC236}">
                <a16:creationId xmlns:a16="http://schemas.microsoft.com/office/drawing/2014/main" id="{95CDE7C2-D6E9-4F86-919A-F96BD65C3217}"/>
              </a:ext>
            </a:extLst>
          </p:cNvPr>
          <p:cNvGrpSpPr/>
          <p:nvPr/>
        </p:nvGrpSpPr>
        <p:grpSpPr>
          <a:xfrm>
            <a:off x="7948247" y="10892965"/>
            <a:ext cx="4437556" cy="580103"/>
            <a:chOff x="7184173" y="3771185"/>
            <a:chExt cx="4437556" cy="580103"/>
          </a:xfrm>
        </p:grpSpPr>
        <p:sp>
          <p:nvSpPr>
            <p:cNvPr id="21" name="Rectangle : coins arrondis 682">
              <a:extLst>
                <a:ext uri="{FF2B5EF4-FFF2-40B4-BE49-F238E27FC236}">
                  <a16:creationId xmlns:a16="http://schemas.microsoft.com/office/drawing/2014/main" id="{A726D9BF-3D2E-4DB3-A8FE-3E3E890B658A}"/>
                </a:ext>
              </a:extLst>
            </p:cNvPr>
            <p:cNvSpPr/>
            <p:nvPr/>
          </p:nvSpPr>
          <p:spPr>
            <a:xfrm>
              <a:off x="11041626" y="3771185"/>
              <a:ext cx="580103" cy="580103"/>
            </a:xfrm>
            <a:prstGeom prst="roundRect">
              <a:avLst>
                <a:gd name="adj" fmla="val 11582"/>
              </a:avLst>
            </a:prstGeom>
            <a:solidFill>
              <a:schemeClr val="bg1"/>
            </a:solidFill>
            <a:ln>
              <a:noFill/>
            </a:ln>
            <a:effectLst>
              <a:outerShdw blurRad="190500" dist="88900" dir="81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683">
              <a:extLst>
                <a:ext uri="{FF2B5EF4-FFF2-40B4-BE49-F238E27FC236}">
                  <a16:creationId xmlns:a16="http://schemas.microsoft.com/office/drawing/2014/main" id="{50D4CC0F-1580-4C64-9BFF-F0E6D28F17C6}"/>
                </a:ext>
              </a:extLst>
            </p:cNvPr>
            <p:cNvSpPr/>
            <p:nvPr/>
          </p:nvSpPr>
          <p:spPr>
            <a:xfrm>
              <a:off x="7184174" y="3823173"/>
              <a:ext cx="4093428" cy="476127"/>
            </a:xfrm>
            <a:prstGeom prst="roundRect">
              <a:avLst>
                <a:gd name="adj" fmla="val 50000"/>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684">
              <a:extLst>
                <a:ext uri="{FF2B5EF4-FFF2-40B4-BE49-F238E27FC236}">
                  <a16:creationId xmlns:a16="http://schemas.microsoft.com/office/drawing/2014/main" id="{C2DA8B99-AA3D-4DE5-9860-451521028257}"/>
                </a:ext>
              </a:extLst>
            </p:cNvPr>
            <p:cNvSpPr txBox="1"/>
            <p:nvPr/>
          </p:nvSpPr>
          <p:spPr>
            <a:xfrm>
              <a:off x="7184173" y="3861181"/>
              <a:ext cx="3799198" cy="400110"/>
            </a:xfrm>
            <a:prstGeom prst="rect">
              <a:avLst/>
            </a:prstGeom>
            <a:noFill/>
          </p:spPr>
          <p:txBody>
            <a:bodyPr wrap="square" rtlCol="0">
              <a:spAutoFit/>
            </a:bodyPr>
            <a:lstStyle/>
            <a:p>
              <a:pPr algn="r"/>
              <a:r>
                <a:rPr lang="ar-DZ" sz="2000" b="1" dirty="0">
                  <a:solidFill>
                    <a:schemeClr val="bg1"/>
                  </a:solidFill>
                  <a:effectLst/>
                  <a:latin typeface="RB" panose="00000500000000000000" pitchFamily="2" charset="-78"/>
                  <a:ea typeface="Calibri" panose="020F0502020204030204" pitchFamily="34" charset="0"/>
                  <a:cs typeface="RB" panose="00000500000000000000" pitchFamily="2" charset="-78"/>
                </a:rPr>
                <a:t>الفصل الدراسي </a:t>
              </a:r>
              <a:r>
                <a:rPr lang="ar-EG" sz="2000" b="1" dirty="0">
                  <a:solidFill>
                    <a:schemeClr val="bg1"/>
                  </a:solidFill>
                  <a:effectLst/>
                  <a:latin typeface="RB" panose="00000500000000000000" pitchFamily="2" charset="-78"/>
                  <a:ea typeface="Calibri" panose="020F0502020204030204" pitchFamily="34" charset="0"/>
                  <a:cs typeface="RB" panose="00000500000000000000" pitchFamily="2" charset="-78"/>
                </a:rPr>
                <a:t>الأول</a:t>
              </a:r>
              <a:r>
                <a:rPr lang="ar-DZ" sz="2000" b="1" dirty="0">
                  <a:solidFill>
                    <a:schemeClr val="bg1"/>
                  </a:solidFill>
                  <a:effectLst/>
                  <a:latin typeface="RB" panose="00000500000000000000" pitchFamily="2" charset="-78"/>
                  <a:ea typeface="Calibri" panose="020F0502020204030204" pitchFamily="34" charset="0"/>
                  <a:cs typeface="RB" panose="00000500000000000000" pitchFamily="2" charset="-78"/>
                </a:rPr>
                <a:t> 1448 هـ </a:t>
              </a:r>
            </a:p>
          </p:txBody>
        </p:sp>
        <p:pic>
          <p:nvPicPr>
            <p:cNvPr id="24" name="Image 685">
              <a:extLst>
                <a:ext uri="{FF2B5EF4-FFF2-40B4-BE49-F238E27FC236}">
                  <a16:creationId xmlns:a16="http://schemas.microsoft.com/office/drawing/2014/main" id="{BD58AC6C-723D-4D7E-B999-2392CB9EBF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78197" y="3907756"/>
              <a:ext cx="306960" cy="306960"/>
            </a:xfrm>
            <a:prstGeom prst="rect">
              <a:avLst/>
            </a:prstGeom>
          </p:spPr>
        </p:pic>
      </p:grpSp>
      <p:pic>
        <p:nvPicPr>
          <p:cNvPr id="25" name="Picture 6">
            <a:extLst>
              <a:ext uri="{FF2B5EF4-FFF2-40B4-BE49-F238E27FC236}">
                <a16:creationId xmlns:a16="http://schemas.microsoft.com/office/drawing/2014/main" id="{D3D1B4C2-914A-4BFC-B8B6-621287987FC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555972" y="9737278"/>
            <a:ext cx="2678011" cy="2034499"/>
          </a:xfrm>
          <a:prstGeom prst="rect">
            <a:avLst/>
          </a:prstGeom>
        </p:spPr>
      </p:pic>
    </p:spTree>
    <p:extLst>
      <p:ext uri="{BB962C8B-B14F-4D97-AF65-F5344CB8AC3E}">
        <p14:creationId xmlns:p14="http://schemas.microsoft.com/office/powerpoint/2010/main" val="4096614913"/>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childTnLst>
                          </p:cTn>
                        </p:par>
                        <p:par>
                          <p:cTn id="13" fill="hold">
                            <p:stCondLst>
                              <p:cond delay="1000"/>
                            </p:stCondLst>
                            <p:childTnLst>
                              <p:par>
                                <p:cTn id="14" presetID="3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400" decel="100000"/>
                                        <p:tgtEl>
                                          <p:spTgt spid="9"/>
                                        </p:tgtEl>
                                      </p:cBhvr>
                                    </p:animEffect>
                                    <p:anim calcmode="lin" valueType="num">
                                      <p:cBhvr>
                                        <p:cTn id="17" dur="400" decel="100000" fill="hold"/>
                                        <p:tgtEl>
                                          <p:spTgt spid="9"/>
                                        </p:tgtEl>
                                        <p:attrNameLst>
                                          <p:attrName>style.rotation</p:attrName>
                                        </p:attrNameLst>
                                      </p:cBhvr>
                                      <p:tavLst>
                                        <p:tav tm="0">
                                          <p:val>
                                            <p:fltVal val="-90"/>
                                          </p:val>
                                        </p:tav>
                                        <p:tav tm="100000">
                                          <p:val>
                                            <p:fltVal val="0"/>
                                          </p:val>
                                        </p:tav>
                                      </p:tavLst>
                                    </p:anim>
                                    <p:anim calcmode="lin" valueType="num">
                                      <p:cBhvr>
                                        <p:cTn id="18" dur="400" decel="100000" fill="hold"/>
                                        <p:tgtEl>
                                          <p:spTgt spid="9"/>
                                        </p:tgtEl>
                                        <p:attrNameLst>
                                          <p:attrName>ppt_x</p:attrName>
                                        </p:attrNameLst>
                                      </p:cBhvr>
                                      <p:tavLst>
                                        <p:tav tm="0">
                                          <p:val>
                                            <p:strVal val="#ppt_x+0.4"/>
                                          </p:val>
                                        </p:tav>
                                        <p:tav tm="100000">
                                          <p:val>
                                            <p:strVal val="#ppt_x-0.05"/>
                                          </p:val>
                                        </p:tav>
                                      </p:tavLst>
                                    </p:anim>
                                    <p:anim calcmode="lin" valueType="num">
                                      <p:cBhvr>
                                        <p:cTn id="19" dur="400" decel="100000" fill="hold"/>
                                        <p:tgtEl>
                                          <p:spTgt spid="9"/>
                                        </p:tgtEl>
                                        <p:attrNameLst>
                                          <p:attrName>ppt_y</p:attrName>
                                        </p:attrNameLst>
                                      </p:cBhvr>
                                      <p:tavLst>
                                        <p:tav tm="0">
                                          <p:val>
                                            <p:strVal val="#ppt_y-0.4"/>
                                          </p:val>
                                        </p:tav>
                                        <p:tav tm="100000">
                                          <p:val>
                                            <p:strVal val="#ppt_y+0.1"/>
                                          </p:val>
                                        </p:tav>
                                      </p:tavLst>
                                    </p:anim>
                                    <p:anim calcmode="lin" valueType="num">
                                      <p:cBhvr>
                                        <p:cTn id="20" dur="100" accel="100000" fill="hold">
                                          <p:stCondLst>
                                            <p:cond delay="400"/>
                                          </p:stCondLst>
                                        </p:cTn>
                                        <p:tgtEl>
                                          <p:spTgt spid="9"/>
                                        </p:tgtEl>
                                        <p:attrNameLst>
                                          <p:attrName>ppt_x</p:attrName>
                                        </p:attrNameLst>
                                      </p:cBhvr>
                                      <p:tavLst>
                                        <p:tav tm="0">
                                          <p:val>
                                            <p:strVal val="#ppt_x-0.05"/>
                                          </p:val>
                                        </p:tav>
                                        <p:tav tm="100000">
                                          <p:val>
                                            <p:strVal val="#ppt_x"/>
                                          </p:val>
                                        </p:tav>
                                      </p:tavLst>
                                    </p:anim>
                                    <p:anim calcmode="lin" valueType="num">
                                      <p:cBhvr>
                                        <p:cTn id="21" dur="100" accel="100000" fill="hold">
                                          <p:stCondLst>
                                            <p:cond delay="400"/>
                                          </p:stCondLst>
                                        </p:cTn>
                                        <p:tgtEl>
                                          <p:spTgt spid="9"/>
                                        </p:tgtEl>
                                        <p:attrNameLst>
                                          <p:attrName>ppt_y</p:attrName>
                                        </p:attrNameLst>
                                      </p:cBhvr>
                                      <p:tavLst>
                                        <p:tav tm="0">
                                          <p:val>
                                            <p:strVal val="#ppt_y+0.1"/>
                                          </p:val>
                                        </p:tav>
                                        <p:tav tm="100000">
                                          <p:val>
                                            <p:strVal val="#ppt_y"/>
                                          </p:val>
                                        </p:tav>
                                      </p:tavLst>
                                    </p:anim>
                                  </p:childTnLst>
                                </p:cTn>
                              </p:par>
                            </p:childTnLst>
                          </p:cTn>
                        </p:par>
                        <p:par>
                          <p:cTn id="22" fill="hold">
                            <p:stCondLst>
                              <p:cond delay="1500"/>
                            </p:stCondLst>
                            <p:childTnLst>
                              <p:par>
                                <p:cTn id="23" presetID="30"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400" decel="100000"/>
                                        <p:tgtEl>
                                          <p:spTgt spid="20"/>
                                        </p:tgtEl>
                                      </p:cBhvr>
                                    </p:animEffect>
                                    <p:anim calcmode="lin" valueType="num">
                                      <p:cBhvr>
                                        <p:cTn id="26" dur="400" decel="100000" fill="hold"/>
                                        <p:tgtEl>
                                          <p:spTgt spid="20"/>
                                        </p:tgtEl>
                                        <p:attrNameLst>
                                          <p:attrName>style.rotation</p:attrName>
                                        </p:attrNameLst>
                                      </p:cBhvr>
                                      <p:tavLst>
                                        <p:tav tm="0">
                                          <p:val>
                                            <p:fltVal val="-90"/>
                                          </p:val>
                                        </p:tav>
                                        <p:tav tm="100000">
                                          <p:val>
                                            <p:fltVal val="0"/>
                                          </p:val>
                                        </p:tav>
                                      </p:tavLst>
                                    </p:anim>
                                    <p:anim calcmode="lin" valueType="num">
                                      <p:cBhvr>
                                        <p:cTn id="27" dur="400" decel="100000" fill="hold"/>
                                        <p:tgtEl>
                                          <p:spTgt spid="20"/>
                                        </p:tgtEl>
                                        <p:attrNameLst>
                                          <p:attrName>ppt_x</p:attrName>
                                        </p:attrNameLst>
                                      </p:cBhvr>
                                      <p:tavLst>
                                        <p:tav tm="0">
                                          <p:val>
                                            <p:strVal val="#ppt_x+0.4"/>
                                          </p:val>
                                        </p:tav>
                                        <p:tav tm="100000">
                                          <p:val>
                                            <p:strVal val="#ppt_x-0.05"/>
                                          </p:val>
                                        </p:tav>
                                      </p:tavLst>
                                    </p:anim>
                                    <p:anim calcmode="lin" valueType="num">
                                      <p:cBhvr>
                                        <p:cTn id="28" dur="400" decel="100000" fill="hold"/>
                                        <p:tgtEl>
                                          <p:spTgt spid="20"/>
                                        </p:tgtEl>
                                        <p:attrNameLst>
                                          <p:attrName>ppt_y</p:attrName>
                                        </p:attrNameLst>
                                      </p:cBhvr>
                                      <p:tavLst>
                                        <p:tav tm="0">
                                          <p:val>
                                            <p:strVal val="#ppt_y-0.4"/>
                                          </p:val>
                                        </p:tav>
                                        <p:tav tm="100000">
                                          <p:val>
                                            <p:strVal val="#ppt_y+0.1"/>
                                          </p:val>
                                        </p:tav>
                                      </p:tavLst>
                                    </p:anim>
                                    <p:anim calcmode="lin" valueType="num">
                                      <p:cBhvr>
                                        <p:cTn id="29" dur="100" accel="100000" fill="hold">
                                          <p:stCondLst>
                                            <p:cond delay="400"/>
                                          </p:stCondLst>
                                        </p:cTn>
                                        <p:tgtEl>
                                          <p:spTgt spid="20"/>
                                        </p:tgtEl>
                                        <p:attrNameLst>
                                          <p:attrName>ppt_x</p:attrName>
                                        </p:attrNameLst>
                                      </p:cBhvr>
                                      <p:tavLst>
                                        <p:tav tm="0">
                                          <p:val>
                                            <p:strVal val="#ppt_x-0.05"/>
                                          </p:val>
                                        </p:tav>
                                        <p:tav tm="100000">
                                          <p:val>
                                            <p:strVal val="#ppt_x"/>
                                          </p:val>
                                        </p:tav>
                                      </p:tavLst>
                                    </p:anim>
                                    <p:anim calcmode="lin" valueType="num">
                                      <p:cBhvr>
                                        <p:cTn id="30" dur="100" accel="100000" fill="hold">
                                          <p:stCondLst>
                                            <p:cond delay="400"/>
                                          </p:stCondLst>
                                        </p:cTn>
                                        <p:tgtEl>
                                          <p:spTgt spid="2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2237141-7076-48B9-8093-06655E49264F}"/>
              </a:ext>
            </a:extLst>
          </p:cNvPr>
          <p:cNvSpPr/>
          <p:nvPr/>
        </p:nvSpPr>
        <p:spPr>
          <a:xfrm>
            <a:off x="1425252" y="2849703"/>
            <a:ext cx="21533497" cy="10590166"/>
          </a:xfrm>
          <a:prstGeom prst="roundRect">
            <a:avLst>
              <a:gd name="adj" fmla="val 0"/>
            </a:avLst>
          </a:prstGeom>
          <a:solidFill>
            <a:schemeClr val="bg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prstClr val="white"/>
              </a:solidFill>
              <a:effectLst/>
              <a:uLnTx/>
              <a:uFillTx/>
              <a:ea typeface="+mn-ea"/>
              <a:cs typeface="+mn-cs"/>
            </a:endParaRPr>
          </a:p>
        </p:txBody>
      </p:sp>
      <p:pic>
        <p:nvPicPr>
          <p:cNvPr id="55" name="Picture 54">
            <a:extLst>
              <a:ext uri="{FF2B5EF4-FFF2-40B4-BE49-F238E27FC236}">
                <a16:creationId xmlns:a16="http://schemas.microsoft.com/office/drawing/2014/main" id="{3E4771DC-4079-4A33-98D9-7A84A0D11B18}"/>
              </a:ext>
            </a:extLst>
          </p:cNvPr>
          <p:cNvPicPr>
            <a:picLocks noChangeAspect="1"/>
          </p:cNvPicPr>
          <p:nvPr/>
        </p:nvPicPr>
        <p:blipFill>
          <a:blip r:embed="rId2" cstate="screen">
            <a:biLevel thresh="25000"/>
            <a:extLst>
              <a:ext uri="{28A0092B-C50C-407E-A947-70E740481C1C}">
                <a14:useLocalDpi xmlns:a14="http://schemas.microsoft.com/office/drawing/2010/main"/>
              </a:ext>
            </a:extLst>
          </a:blip>
          <a:stretch>
            <a:fillRect/>
          </a:stretch>
        </p:blipFill>
        <p:spPr>
          <a:xfrm>
            <a:off x="598126" y="1037873"/>
            <a:ext cx="2962748" cy="1220990"/>
          </a:xfrm>
          <a:prstGeom prst="rect">
            <a:avLst/>
          </a:prstGeom>
        </p:spPr>
      </p:pic>
      <p:grpSp>
        <p:nvGrpSpPr>
          <p:cNvPr id="2" name="Group 1">
            <a:extLst>
              <a:ext uri="{FF2B5EF4-FFF2-40B4-BE49-F238E27FC236}">
                <a16:creationId xmlns:a16="http://schemas.microsoft.com/office/drawing/2014/main" id="{BA345964-25E6-46C8-9963-67F165FF2E56}"/>
              </a:ext>
            </a:extLst>
          </p:cNvPr>
          <p:cNvGrpSpPr/>
          <p:nvPr/>
        </p:nvGrpSpPr>
        <p:grpSpPr>
          <a:xfrm>
            <a:off x="17452137" y="4018124"/>
            <a:ext cx="4661712" cy="8303074"/>
            <a:chOff x="17452137" y="4018124"/>
            <a:chExt cx="4661712" cy="8303074"/>
          </a:xfrm>
        </p:grpSpPr>
        <p:sp>
          <p:nvSpPr>
            <p:cNvPr id="4" name="Rounded Rectangle">
              <a:extLst>
                <a:ext uri="{FF2B5EF4-FFF2-40B4-BE49-F238E27FC236}">
                  <a16:creationId xmlns:a16="http://schemas.microsoft.com/office/drawing/2014/main" id="{37028758-1FBE-4E4F-B040-DA24C586854C}"/>
                </a:ext>
              </a:extLst>
            </p:cNvPr>
            <p:cNvSpPr/>
            <p:nvPr/>
          </p:nvSpPr>
          <p:spPr>
            <a:xfrm>
              <a:off x="17452140" y="4852185"/>
              <a:ext cx="4661709" cy="7469013"/>
            </a:xfrm>
            <a:prstGeom prst="rect">
              <a:avLst/>
            </a:prstGeom>
            <a:solidFill>
              <a:schemeClr val="accent3"/>
            </a:solidFill>
            <a:ln w="12700">
              <a:miter lim="400000"/>
            </a:ln>
          </p:spPr>
          <p:txBody>
            <a:bodyPr lIns="50800" tIns="50800" rIns="50800" bIns="50800" anchor="ctr"/>
            <a:lstStyle/>
            <a:p>
              <a:pPr defTabSz="584200">
                <a:buFontTx/>
                <a:defRPr sz="4000" b="1">
                  <a:solidFill>
                    <a:srgbClr val="FFFFFF"/>
                  </a:solidFill>
                  <a:effectLst>
                    <a:outerShdw blurRad="38100" dist="12700" dir="5400000" rotWithShape="0">
                      <a:srgbClr val="000000">
                        <a:alpha val="50000"/>
                      </a:srgbClr>
                    </a:outerShdw>
                  </a:effectLst>
                  <a:latin typeface="Jost"/>
                  <a:ea typeface="Jost"/>
                  <a:cs typeface="Jost"/>
                  <a:sym typeface="Jost"/>
                </a:defRPr>
              </a:pPr>
              <a:endParaRPr dirty="0">
                <a:latin typeface="+mn-lt"/>
                <a:ea typeface="Jost" pitchFamily="2" charset="-52"/>
                <a:cs typeface="Arial" panose="020B0604020202020204" pitchFamily="34" charset="0"/>
              </a:endParaRPr>
            </a:p>
          </p:txBody>
        </p:sp>
        <p:sp>
          <p:nvSpPr>
            <p:cNvPr id="5" name="Rounded Rectangle">
              <a:extLst>
                <a:ext uri="{FF2B5EF4-FFF2-40B4-BE49-F238E27FC236}">
                  <a16:creationId xmlns:a16="http://schemas.microsoft.com/office/drawing/2014/main" id="{2F291E75-13D4-49FB-A817-FC017326D6FB}"/>
                </a:ext>
              </a:extLst>
            </p:cNvPr>
            <p:cNvSpPr/>
            <p:nvPr/>
          </p:nvSpPr>
          <p:spPr>
            <a:xfrm>
              <a:off x="17452140" y="4018124"/>
              <a:ext cx="4661709" cy="7469013"/>
            </a:xfrm>
            <a:prstGeom prst="rect">
              <a:avLst/>
            </a:prstGeom>
            <a:solidFill>
              <a:schemeClr val="accent6"/>
            </a:solidFill>
            <a:ln w="12700">
              <a:miter lim="400000"/>
            </a:ln>
          </p:spPr>
          <p:txBody>
            <a:bodyPr lIns="50800" tIns="50800" rIns="50800" bIns="50800" anchor="ctr"/>
            <a:lstStyle/>
            <a:p>
              <a:pPr defTabSz="584200">
                <a:buFontTx/>
                <a:defRPr sz="4000" b="1">
                  <a:solidFill>
                    <a:srgbClr val="FFFFFF"/>
                  </a:solidFill>
                  <a:effectLst>
                    <a:outerShdw blurRad="38100" dist="12700" dir="5400000" rotWithShape="0">
                      <a:srgbClr val="000000">
                        <a:alpha val="50000"/>
                      </a:srgbClr>
                    </a:outerShdw>
                  </a:effectLst>
                  <a:latin typeface="Jost"/>
                  <a:ea typeface="Jost"/>
                  <a:cs typeface="Jost"/>
                  <a:sym typeface="Jost"/>
                </a:defRPr>
              </a:pPr>
              <a:endParaRPr dirty="0">
                <a:latin typeface="+mn-lt"/>
                <a:ea typeface="Jost" pitchFamily="2" charset="-52"/>
                <a:cs typeface="Arial" panose="020B0604020202020204" pitchFamily="34" charset="0"/>
              </a:endParaRPr>
            </a:p>
          </p:txBody>
        </p:sp>
        <p:sp>
          <p:nvSpPr>
            <p:cNvPr id="6" name="corporate">
              <a:extLst>
                <a:ext uri="{FF2B5EF4-FFF2-40B4-BE49-F238E27FC236}">
                  <a16:creationId xmlns:a16="http://schemas.microsoft.com/office/drawing/2014/main" id="{5C7E6721-39E5-4821-83E3-7A968C6A5405}"/>
                </a:ext>
              </a:extLst>
            </p:cNvPr>
            <p:cNvSpPr/>
            <p:nvPr/>
          </p:nvSpPr>
          <p:spPr>
            <a:xfrm>
              <a:off x="17825306" y="4671286"/>
              <a:ext cx="3915377" cy="5914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647700">
                <a:buFontTx/>
                <a:defRPr sz="3000" b="1" cap="all">
                  <a:solidFill>
                    <a:srgbClr val="FF7E79"/>
                  </a:solidFill>
                </a:defRPr>
              </a:lvl1pPr>
            </a:lstStyle>
            <a:p>
              <a:pPr algn="r" rtl="1"/>
              <a:endParaRPr lang="en-US" sz="5400" cap="none" dirty="0">
                <a:solidFill>
                  <a:schemeClr val="accent3"/>
                </a:solidFill>
                <a:latin typeface="RB" panose="00000500000000000000" pitchFamily="2" charset="-78"/>
                <a:ea typeface="Roboto Slab" pitchFamily="2" charset="0"/>
                <a:cs typeface="RB" panose="00000500000000000000" pitchFamily="2" charset="-78"/>
              </a:endParaRPr>
            </a:p>
          </p:txBody>
        </p:sp>
        <p:grpSp>
          <p:nvGrpSpPr>
            <p:cNvPr id="66" name="Group 65">
              <a:extLst>
                <a:ext uri="{FF2B5EF4-FFF2-40B4-BE49-F238E27FC236}">
                  <a16:creationId xmlns:a16="http://schemas.microsoft.com/office/drawing/2014/main" id="{5DB10A28-B9F3-47F8-BB5B-E42F42770FD3}"/>
                </a:ext>
              </a:extLst>
            </p:cNvPr>
            <p:cNvGrpSpPr/>
            <p:nvPr/>
          </p:nvGrpSpPr>
          <p:grpSpPr>
            <a:xfrm>
              <a:off x="19119472" y="7206317"/>
              <a:ext cx="1327045" cy="239292"/>
              <a:chOff x="1226525" y="5833819"/>
              <a:chExt cx="1353508" cy="244064"/>
            </a:xfrm>
          </p:grpSpPr>
          <p:sp>
            <p:nvSpPr>
              <p:cNvPr id="67" name="Parallelogram 66">
                <a:extLst>
                  <a:ext uri="{FF2B5EF4-FFF2-40B4-BE49-F238E27FC236}">
                    <a16:creationId xmlns:a16="http://schemas.microsoft.com/office/drawing/2014/main" id="{6756EAE0-AB19-4547-BD83-47F85E699E67}"/>
                  </a:ext>
                </a:extLst>
              </p:cNvPr>
              <p:cNvSpPr/>
              <p:nvPr/>
            </p:nvSpPr>
            <p:spPr>
              <a:xfrm>
                <a:off x="1226525"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68" name="Parallelogram 67">
                <a:extLst>
                  <a:ext uri="{FF2B5EF4-FFF2-40B4-BE49-F238E27FC236}">
                    <a16:creationId xmlns:a16="http://schemas.microsoft.com/office/drawing/2014/main" id="{D4CA3073-EEC3-4E27-9E5B-AABBFC5E4DB0}"/>
                  </a:ext>
                </a:extLst>
              </p:cNvPr>
              <p:cNvSpPr/>
              <p:nvPr/>
            </p:nvSpPr>
            <p:spPr>
              <a:xfrm>
                <a:off x="1569493"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69" name="Parallelogram 68">
                <a:extLst>
                  <a:ext uri="{FF2B5EF4-FFF2-40B4-BE49-F238E27FC236}">
                    <a16:creationId xmlns:a16="http://schemas.microsoft.com/office/drawing/2014/main" id="{993140B3-1F8E-4E6A-8653-2A82DD5997CF}"/>
                  </a:ext>
                </a:extLst>
              </p:cNvPr>
              <p:cNvSpPr/>
              <p:nvPr/>
            </p:nvSpPr>
            <p:spPr>
              <a:xfrm>
                <a:off x="1912461"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70" name="Parallelogram 69">
                <a:extLst>
                  <a:ext uri="{FF2B5EF4-FFF2-40B4-BE49-F238E27FC236}">
                    <a16:creationId xmlns:a16="http://schemas.microsoft.com/office/drawing/2014/main" id="{F3A62CB2-2FF2-475B-83AA-861CE3265201}"/>
                  </a:ext>
                </a:extLst>
              </p:cNvPr>
              <p:cNvSpPr/>
              <p:nvPr/>
            </p:nvSpPr>
            <p:spPr>
              <a:xfrm>
                <a:off x="2255428"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grpSp>
        <p:pic>
          <p:nvPicPr>
            <p:cNvPr id="57" name="Image 27">
              <a:extLst>
                <a:ext uri="{FF2B5EF4-FFF2-40B4-BE49-F238E27FC236}">
                  <a16:creationId xmlns:a16="http://schemas.microsoft.com/office/drawing/2014/main" id="{BC54ECAF-D7EE-4BB7-BEED-2F9F6638140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9306632" y="4607315"/>
              <a:ext cx="821626" cy="821626"/>
            </a:xfrm>
            <a:prstGeom prst="rect">
              <a:avLst/>
            </a:prstGeom>
          </p:spPr>
        </p:pic>
        <p:sp>
          <p:nvSpPr>
            <p:cNvPr id="58" name="ZoneTexte 12">
              <a:extLst>
                <a:ext uri="{FF2B5EF4-FFF2-40B4-BE49-F238E27FC236}">
                  <a16:creationId xmlns:a16="http://schemas.microsoft.com/office/drawing/2014/main" id="{4028C344-C2C4-4B50-8E35-532EE988280C}"/>
                </a:ext>
              </a:extLst>
            </p:cNvPr>
            <p:cNvSpPr txBox="1"/>
            <p:nvPr/>
          </p:nvSpPr>
          <p:spPr>
            <a:xfrm>
              <a:off x="17452137" y="5766041"/>
              <a:ext cx="4661712" cy="1077218"/>
            </a:xfrm>
            <a:prstGeom prst="rect">
              <a:avLst/>
            </a:prstGeom>
            <a:noFill/>
          </p:spPr>
          <p:txBody>
            <a:bodyPr wrap="square">
              <a:spAutoFit/>
            </a:bodyPr>
            <a:lstStyle/>
            <a:p>
              <a:pPr rtl="1">
                <a:lnSpc>
                  <a:spcPts val="8000"/>
                </a:lnSpc>
                <a:spcAft>
                  <a:spcPts val="1600"/>
                </a:spcAft>
              </a:pPr>
              <a:r>
                <a:rPr lang="ar-SA" sz="4800" b="1" dirty="0">
                  <a:solidFill>
                    <a:schemeClr val="bg1"/>
                  </a:solidFill>
                  <a:latin typeface="RB" panose="00000500000000000000" pitchFamily="2" charset="-78"/>
                  <a:ea typeface="Calibri" panose="020F0502020204030204" pitchFamily="34" charset="0"/>
                  <a:cs typeface="RB" panose="00000500000000000000" pitchFamily="2" charset="-78"/>
                </a:rPr>
                <a:t>رقم الدرس</a:t>
              </a:r>
            </a:p>
          </p:txBody>
        </p:sp>
        <p:sp>
          <p:nvSpPr>
            <p:cNvPr id="59" name="ZoneTexte 225">
              <a:extLst>
                <a:ext uri="{FF2B5EF4-FFF2-40B4-BE49-F238E27FC236}">
                  <a16:creationId xmlns:a16="http://schemas.microsoft.com/office/drawing/2014/main" id="{CB51EDAD-29E4-4DF4-87A2-BB3DFDAB3E16}"/>
                </a:ext>
              </a:extLst>
            </p:cNvPr>
            <p:cNvSpPr txBox="1"/>
            <p:nvPr/>
          </p:nvSpPr>
          <p:spPr>
            <a:xfrm>
              <a:off x="17481681" y="9419845"/>
              <a:ext cx="4632168" cy="938720"/>
            </a:xfrm>
            <a:prstGeom prst="rect">
              <a:avLst/>
            </a:prstGeom>
            <a:noFill/>
          </p:spPr>
          <p:txBody>
            <a:bodyPr wrap="square">
              <a:spAutoFit/>
            </a:bodyPr>
            <a:lstStyle/>
            <a:p>
              <a:pPr rtl="1">
                <a:lnSpc>
                  <a:spcPct val="150000"/>
                </a:lnSpc>
                <a:spcAft>
                  <a:spcPts val="1600"/>
                </a:spcAft>
              </a:pPr>
              <a:r>
                <a:rPr lang="ar-SA" sz="4000" b="1" dirty="0">
                  <a:solidFill>
                    <a:schemeClr val="bg1"/>
                  </a:solidFill>
                  <a:latin typeface="RB" panose="00000500000000000000" pitchFamily="2" charset="-78"/>
                  <a:ea typeface="Calibri" panose="020F0502020204030204" pitchFamily="34" charset="0"/>
                  <a:cs typeface="RB" panose="00000500000000000000" pitchFamily="2" charset="-78"/>
                </a:rPr>
                <a:t>الدرس </a:t>
              </a:r>
              <a:r>
                <a:rPr lang="ar-DZ" sz="4000" b="1" dirty="0">
                  <a:solidFill>
                    <a:schemeClr val="bg1"/>
                  </a:solidFill>
                  <a:latin typeface="RB" panose="00000500000000000000" pitchFamily="2" charset="-78"/>
                  <a:ea typeface="Calibri" panose="020F0502020204030204" pitchFamily="34" charset="0"/>
                  <a:cs typeface="RB" panose="00000500000000000000" pitchFamily="2" charset="-78"/>
                </a:rPr>
                <a:t>الأول</a:t>
              </a:r>
              <a:endParaRPr lang="ar-SA" sz="4000" b="1" dirty="0">
                <a:solidFill>
                  <a:schemeClr val="bg1"/>
                </a:solidFill>
                <a:latin typeface="RB" panose="00000500000000000000" pitchFamily="2" charset="-78"/>
                <a:ea typeface="Calibri" panose="020F0502020204030204" pitchFamily="34" charset="0"/>
                <a:cs typeface="RB" panose="00000500000000000000" pitchFamily="2" charset="-78"/>
              </a:endParaRPr>
            </a:p>
          </p:txBody>
        </p:sp>
      </p:grpSp>
      <p:grpSp>
        <p:nvGrpSpPr>
          <p:cNvPr id="7" name="Group 6">
            <a:extLst>
              <a:ext uri="{FF2B5EF4-FFF2-40B4-BE49-F238E27FC236}">
                <a16:creationId xmlns:a16="http://schemas.microsoft.com/office/drawing/2014/main" id="{1CCA7573-8A0B-47BF-BEBA-976B2B20DD8E}"/>
              </a:ext>
            </a:extLst>
          </p:cNvPr>
          <p:cNvGrpSpPr/>
          <p:nvPr/>
        </p:nvGrpSpPr>
        <p:grpSpPr>
          <a:xfrm>
            <a:off x="12386831" y="4018124"/>
            <a:ext cx="4661710" cy="8303074"/>
            <a:chOff x="12386831" y="4018124"/>
            <a:chExt cx="4661710" cy="8303074"/>
          </a:xfrm>
        </p:grpSpPr>
        <p:sp>
          <p:nvSpPr>
            <p:cNvPr id="14" name="Rounded Rectangle">
              <a:extLst>
                <a:ext uri="{FF2B5EF4-FFF2-40B4-BE49-F238E27FC236}">
                  <a16:creationId xmlns:a16="http://schemas.microsoft.com/office/drawing/2014/main" id="{C0FD83F3-7651-4726-B733-CC08EA4F1EF7}"/>
                </a:ext>
              </a:extLst>
            </p:cNvPr>
            <p:cNvSpPr/>
            <p:nvPr/>
          </p:nvSpPr>
          <p:spPr>
            <a:xfrm>
              <a:off x="12386831" y="4852185"/>
              <a:ext cx="4661709" cy="7469013"/>
            </a:xfrm>
            <a:prstGeom prst="rect">
              <a:avLst/>
            </a:prstGeom>
            <a:solidFill>
              <a:schemeClr val="accent3"/>
            </a:solidFill>
            <a:ln w="12700">
              <a:miter lim="400000"/>
            </a:ln>
          </p:spPr>
          <p:txBody>
            <a:bodyPr lIns="50800" tIns="50800" rIns="50800" bIns="50800" anchor="ctr"/>
            <a:lstStyle/>
            <a:p>
              <a:pPr defTabSz="584200">
                <a:buFontTx/>
                <a:defRPr sz="4000" b="1">
                  <a:solidFill>
                    <a:srgbClr val="FFFFFF"/>
                  </a:solidFill>
                  <a:effectLst>
                    <a:outerShdw blurRad="38100" dist="12700" dir="5400000" rotWithShape="0">
                      <a:srgbClr val="000000">
                        <a:alpha val="50000"/>
                      </a:srgbClr>
                    </a:outerShdw>
                  </a:effectLst>
                  <a:latin typeface="Jost"/>
                  <a:ea typeface="Jost"/>
                  <a:cs typeface="Jost"/>
                  <a:sym typeface="Jost"/>
                </a:defRPr>
              </a:pPr>
              <a:endParaRPr dirty="0">
                <a:latin typeface="+mn-lt"/>
                <a:ea typeface="Jost" pitchFamily="2" charset="-52"/>
                <a:cs typeface="Arial" panose="020B0604020202020204" pitchFamily="34" charset="0"/>
              </a:endParaRPr>
            </a:p>
          </p:txBody>
        </p:sp>
        <p:sp>
          <p:nvSpPr>
            <p:cNvPr id="15" name="Rounded Rectangle">
              <a:extLst>
                <a:ext uri="{FF2B5EF4-FFF2-40B4-BE49-F238E27FC236}">
                  <a16:creationId xmlns:a16="http://schemas.microsoft.com/office/drawing/2014/main" id="{31FA0FFD-4CAB-47D1-AB2F-7972C5CB7ECB}"/>
                </a:ext>
              </a:extLst>
            </p:cNvPr>
            <p:cNvSpPr/>
            <p:nvPr/>
          </p:nvSpPr>
          <p:spPr>
            <a:xfrm>
              <a:off x="12386831" y="4018124"/>
              <a:ext cx="4661710" cy="7469013"/>
            </a:xfrm>
            <a:prstGeom prst="rect">
              <a:avLst/>
            </a:prstGeom>
            <a:solidFill>
              <a:schemeClr val="accent6"/>
            </a:solidFill>
            <a:ln w="12700">
              <a:miter lim="400000"/>
            </a:ln>
          </p:spPr>
          <p:txBody>
            <a:bodyPr lIns="50800" tIns="50800" rIns="50800" bIns="50800" anchor="ctr"/>
            <a:lstStyle/>
            <a:p>
              <a:pPr defTabSz="584200">
                <a:buFontTx/>
                <a:defRPr sz="4000" b="1">
                  <a:solidFill>
                    <a:srgbClr val="FFFFFF"/>
                  </a:solidFill>
                  <a:effectLst>
                    <a:outerShdw blurRad="38100" dist="12700" dir="5400000" rotWithShape="0">
                      <a:srgbClr val="000000">
                        <a:alpha val="50000"/>
                      </a:srgbClr>
                    </a:outerShdw>
                  </a:effectLst>
                  <a:latin typeface="Jost"/>
                  <a:ea typeface="Jost"/>
                  <a:cs typeface="Jost"/>
                  <a:sym typeface="Jost"/>
                </a:defRPr>
              </a:pPr>
              <a:endParaRPr dirty="0">
                <a:latin typeface="+mn-lt"/>
                <a:ea typeface="Jost" pitchFamily="2" charset="-52"/>
                <a:cs typeface="Arial" panose="020B0604020202020204" pitchFamily="34" charset="0"/>
              </a:endParaRPr>
            </a:p>
          </p:txBody>
        </p:sp>
        <p:sp>
          <p:nvSpPr>
            <p:cNvPr id="16" name="Business">
              <a:extLst>
                <a:ext uri="{FF2B5EF4-FFF2-40B4-BE49-F238E27FC236}">
                  <a16:creationId xmlns:a16="http://schemas.microsoft.com/office/drawing/2014/main" id="{6388ED45-30E6-4674-8D5E-E1396D03EEC3}"/>
                </a:ext>
              </a:extLst>
            </p:cNvPr>
            <p:cNvSpPr/>
            <p:nvPr/>
          </p:nvSpPr>
          <p:spPr>
            <a:xfrm>
              <a:off x="12759997" y="4671286"/>
              <a:ext cx="3915378" cy="5914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647700">
                <a:buFontTx/>
                <a:defRPr sz="3000" b="1" cap="all">
                  <a:solidFill>
                    <a:srgbClr val="FF7E79"/>
                  </a:solidFill>
                </a:defRPr>
              </a:lvl1pPr>
            </a:lstStyle>
            <a:p>
              <a:pPr algn="r" rtl="1"/>
              <a:endParaRPr lang="en-US" sz="5400" cap="none" dirty="0">
                <a:solidFill>
                  <a:schemeClr val="accent3"/>
                </a:solidFill>
                <a:latin typeface="RB" panose="00000500000000000000" pitchFamily="2" charset="-78"/>
                <a:ea typeface="Roboto Slab" pitchFamily="2" charset="0"/>
                <a:cs typeface="RB" panose="00000500000000000000" pitchFamily="2" charset="-78"/>
              </a:endParaRPr>
            </a:p>
          </p:txBody>
        </p:sp>
        <p:grpSp>
          <p:nvGrpSpPr>
            <p:cNvPr id="61" name="Group 60">
              <a:extLst>
                <a:ext uri="{FF2B5EF4-FFF2-40B4-BE49-F238E27FC236}">
                  <a16:creationId xmlns:a16="http://schemas.microsoft.com/office/drawing/2014/main" id="{7C3DB422-D149-43C9-9B2D-46999699D696}"/>
                </a:ext>
              </a:extLst>
            </p:cNvPr>
            <p:cNvGrpSpPr/>
            <p:nvPr/>
          </p:nvGrpSpPr>
          <p:grpSpPr>
            <a:xfrm>
              <a:off x="14054163" y="7206317"/>
              <a:ext cx="1327045" cy="239292"/>
              <a:chOff x="1226525" y="5833819"/>
              <a:chExt cx="1353508" cy="244064"/>
            </a:xfrm>
          </p:grpSpPr>
          <p:sp>
            <p:nvSpPr>
              <p:cNvPr id="62" name="Parallelogram 61">
                <a:extLst>
                  <a:ext uri="{FF2B5EF4-FFF2-40B4-BE49-F238E27FC236}">
                    <a16:creationId xmlns:a16="http://schemas.microsoft.com/office/drawing/2014/main" id="{E913D908-6D9A-4442-B76E-D31EEC528F1F}"/>
                  </a:ext>
                </a:extLst>
              </p:cNvPr>
              <p:cNvSpPr/>
              <p:nvPr/>
            </p:nvSpPr>
            <p:spPr>
              <a:xfrm>
                <a:off x="1226525"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63" name="Parallelogram 62">
                <a:extLst>
                  <a:ext uri="{FF2B5EF4-FFF2-40B4-BE49-F238E27FC236}">
                    <a16:creationId xmlns:a16="http://schemas.microsoft.com/office/drawing/2014/main" id="{F86C1CB0-37FD-4379-8ABC-FED00D9271D3}"/>
                  </a:ext>
                </a:extLst>
              </p:cNvPr>
              <p:cNvSpPr/>
              <p:nvPr/>
            </p:nvSpPr>
            <p:spPr>
              <a:xfrm>
                <a:off x="1569493"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64" name="Parallelogram 63">
                <a:extLst>
                  <a:ext uri="{FF2B5EF4-FFF2-40B4-BE49-F238E27FC236}">
                    <a16:creationId xmlns:a16="http://schemas.microsoft.com/office/drawing/2014/main" id="{B5E534F7-1100-4BAB-AF66-826E27E7D3A1}"/>
                  </a:ext>
                </a:extLst>
              </p:cNvPr>
              <p:cNvSpPr/>
              <p:nvPr/>
            </p:nvSpPr>
            <p:spPr>
              <a:xfrm>
                <a:off x="1912461"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65" name="Parallelogram 64">
                <a:extLst>
                  <a:ext uri="{FF2B5EF4-FFF2-40B4-BE49-F238E27FC236}">
                    <a16:creationId xmlns:a16="http://schemas.microsoft.com/office/drawing/2014/main" id="{C26D4CEF-7891-4D2C-ADB5-D2F5221B8E3D}"/>
                  </a:ext>
                </a:extLst>
              </p:cNvPr>
              <p:cNvSpPr/>
              <p:nvPr/>
            </p:nvSpPr>
            <p:spPr>
              <a:xfrm>
                <a:off x="2255428"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grpSp>
        <p:pic>
          <p:nvPicPr>
            <p:cNvPr id="71" name="Image 160">
              <a:extLst>
                <a:ext uri="{FF2B5EF4-FFF2-40B4-BE49-F238E27FC236}">
                  <a16:creationId xmlns:a16="http://schemas.microsoft.com/office/drawing/2014/main" id="{1B670835-1946-469C-A1CF-71AC71D3969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4315875" y="4556218"/>
              <a:ext cx="821626" cy="821626"/>
            </a:xfrm>
            <a:prstGeom prst="rect">
              <a:avLst/>
            </a:prstGeom>
          </p:spPr>
        </p:pic>
        <p:sp>
          <p:nvSpPr>
            <p:cNvPr id="72" name="ZoneTexte 131">
              <a:extLst>
                <a:ext uri="{FF2B5EF4-FFF2-40B4-BE49-F238E27FC236}">
                  <a16:creationId xmlns:a16="http://schemas.microsoft.com/office/drawing/2014/main" id="{749FA7CF-347D-49EC-A64A-190C63CB0F8A}"/>
                </a:ext>
              </a:extLst>
            </p:cNvPr>
            <p:cNvSpPr txBox="1"/>
            <p:nvPr/>
          </p:nvSpPr>
          <p:spPr>
            <a:xfrm>
              <a:off x="12416873" y="5766041"/>
              <a:ext cx="4631667" cy="1077218"/>
            </a:xfrm>
            <a:prstGeom prst="rect">
              <a:avLst/>
            </a:prstGeom>
            <a:noFill/>
          </p:spPr>
          <p:txBody>
            <a:bodyPr wrap="square">
              <a:spAutoFit/>
            </a:bodyPr>
            <a:lstStyle/>
            <a:p>
              <a:pPr rtl="1">
                <a:lnSpc>
                  <a:spcPts val="8000"/>
                </a:lnSpc>
                <a:spcAft>
                  <a:spcPts val="1600"/>
                </a:spcAft>
              </a:pPr>
              <a:r>
                <a:rPr lang="ar-SA" sz="4800" b="1" dirty="0">
                  <a:solidFill>
                    <a:schemeClr val="bg1"/>
                  </a:solidFill>
                  <a:latin typeface="RB" panose="00000500000000000000" pitchFamily="2" charset="-78"/>
                  <a:ea typeface="Calibri" panose="020F0502020204030204" pitchFamily="34" charset="0"/>
                  <a:cs typeface="RB" panose="00000500000000000000" pitchFamily="2" charset="-78"/>
                </a:rPr>
                <a:t>عنوان الدرس</a:t>
              </a:r>
            </a:p>
          </p:txBody>
        </p:sp>
        <p:sp>
          <p:nvSpPr>
            <p:cNvPr id="73" name="ZoneTexte 226">
              <a:extLst>
                <a:ext uri="{FF2B5EF4-FFF2-40B4-BE49-F238E27FC236}">
                  <a16:creationId xmlns:a16="http://schemas.microsoft.com/office/drawing/2014/main" id="{B75BA421-0AB3-422A-BCC1-6120FE047E71}"/>
                </a:ext>
              </a:extLst>
            </p:cNvPr>
            <p:cNvSpPr txBox="1"/>
            <p:nvPr/>
          </p:nvSpPr>
          <p:spPr>
            <a:xfrm>
              <a:off x="12416873" y="9535262"/>
              <a:ext cx="4631668" cy="707886"/>
            </a:xfrm>
            <a:prstGeom prst="rect">
              <a:avLst/>
            </a:prstGeom>
            <a:noFill/>
          </p:spPr>
          <p:txBody>
            <a:bodyPr wrap="square">
              <a:spAutoFit/>
            </a:bodyPr>
            <a:lstStyle/>
            <a:p>
              <a:pPr algn="ctr"/>
              <a:r>
                <a:rPr lang="ar-SA" sz="4000" b="1" dirty="0">
                  <a:solidFill>
                    <a:schemeClr val="bg1"/>
                  </a:solidFill>
                  <a:latin typeface="RB" panose="00000500000000000000" pitchFamily="2" charset="-78"/>
                  <a:cs typeface="RB" panose="00000500000000000000" pitchFamily="2" charset="-78"/>
                  <a:sym typeface="BioRhyme ExtraBold"/>
                </a:rPr>
                <a:t>الوسائط المتعددة</a:t>
              </a:r>
              <a:endParaRPr lang="ar-SA" sz="4000" b="1" dirty="0">
                <a:solidFill>
                  <a:schemeClr val="bg1"/>
                </a:solidFill>
                <a:latin typeface="RB" panose="00000500000000000000" pitchFamily="2" charset="-78"/>
                <a:cs typeface="RB" panose="00000500000000000000" pitchFamily="2" charset="-78"/>
              </a:endParaRPr>
            </a:p>
          </p:txBody>
        </p:sp>
      </p:grpSp>
      <p:grpSp>
        <p:nvGrpSpPr>
          <p:cNvPr id="8" name="Group 7">
            <a:extLst>
              <a:ext uri="{FF2B5EF4-FFF2-40B4-BE49-F238E27FC236}">
                <a16:creationId xmlns:a16="http://schemas.microsoft.com/office/drawing/2014/main" id="{4C68BA95-E401-40F5-9254-A18D4819B2EE}"/>
              </a:ext>
            </a:extLst>
          </p:cNvPr>
          <p:cNvGrpSpPr/>
          <p:nvPr/>
        </p:nvGrpSpPr>
        <p:grpSpPr>
          <a:xfrm>
            <a:off x="7305399" y="4018124"/>
            <a:ext cx="4691771" cy="8303074"/>
            <a:chOff x="7305399" y="4018124"/>
            <a:chExt cx="4691771" cy="8303074"/>
          </a:xfrm>
        </p:grpSpPr>
        <p:sp>
          <p:nvSpPr>
            <p:cNvPr id="24" name="Rounded Rectangle">
              <a:extLst>
                <a:ext uri="{FF2B5EF4-FFF2-40B4-BE49-F238E27FC236}">
                  <a16:creationId xmlns:a16="http://schemas.microsoft.com/office/drawing/2014/main" id="{CFE1D7CC-7680-4415-BA43-90018822BC12}"/>
                </a:ext>
              </a:extLst>
            </p:cNvPr>
            <p:cNvSpPr/>
            <p:nvPr/>
          </p:nvSpPr>
          <p:spPr>
            <a:xfrm>
              <a:off x="7321525" y="4852185"/>
              <a:ext cx="4661709" cy="7469013"/>
            </a:xfrm>
            <a:prstGeom prst="rect">
              <a:avLst/>
            </a:prstGeom>
            <a:solidFill>
              <a:schemeClr val="accent3"/>
            </a:solidFill>
            <a:ln w="12700">
              <a:miter lim="400000"/>
            </a:ln>
          </p:spPr>
          <p:txBody>
            <a:bodyPr lIns="50800" tIns="50800" rIns="50800" bIns="50800" anchor="ctr"/>
            <a:lstStyle/>
            <a:p>
              <a:pPr defTabSz="584200">
                <a:buFontTx/>
                <a:defRPr sz="4000" b="1">
                  <a:solidFill>
                    <a:srgbClr val="FFFFFF"/>
                  </a:solidFill>
                  <a:effectLst>
                    <a:outerShdw blurRad="38100" dist="12700" dir="5400000" rotWithShape="0">
                      <a:srgbClr val="000000">
                        <a:alpha val="50000"/>
                      </a:srgbClr>
                    </a:outerShdw>
                  </a:effectLst>
                  <a:latin typeface="Jost"/>
                  <a:ea typeface="Jost"/>
                  <a:cs typeface="Jost"/>
                  <a:sym typeface="Jost"/>
                </a:defRPr>
              </a:pPr>
              <a:endParaRPr dirty="0">
                <a:latin typeface="+mn-lt"/>
                <a:ea typeface="Jost" pitchFamily="2" charset="-52"/>
                <a:cs typeface="Arial" panose="020B0604020202020204" pitchFamily="34" charset="0"/>
              </a:endParaRPr>
            </a:p>
          </p:txBody>
        </p:sp>
        <p:sp>
          <p:nvSpPr>
            <p:cNvPr id="25" name="Rounded Rectangle">
              <a:extLst>
                <a:ext uri="{FF2B5EF4-FFF2-40B4-BE49-F238E27FC236}">
                  <a16:creationId xmlns:a16="http://schemas.microsoft.com/office/drawing/2014/main" id="{1BEBA76D-F8C0-4C90-AC25-3642CB7EFA2C}"/>
                </a:ext>
              </a:extLst>
            </p:cNvPr>
            <p:cNvSpPr/>
            <p:nvPr/>
          </p:nvSpPr>
          <p:spPr>
            <a:xfrm>
              <a:off x="7321524" y="4018124"/>
              <a:ext cx="4661710" cy="7469013"/>
            </a:xfrm>
            <a:prstGeom prst="rect">
              <a:avLst/>
            </a:prstGeom>
            <a:solidFill>
              <a:schemeClr val="accent6"/>
            </a:solidFill>
            <a:ln w="12700">
              <a:miter lim="400000"/>
            </a:ln>
          </p:spPr>
          <p:txBody>
            <a:bodyPr lIns="50800" tIns="50800" rIns="50800" bIns="50800" anchor="ctr"/>
            <a:lstStyle/>
            <a:p>
              <a:pPr defTabSz="584200">
                <a:buFontTx/>
                <a:defRPr sz="4000" b="1">
                  <a:solidFill>
                    <a:srgbClr val="FFFFFF"/>
                  </a:solidFill>
                  <a:effectLst>
                    <a:outerShdw blurRad="38100" dist="12700" dir="5400000" rotWithShape="0">
                      <a:srgbClr val="000000">
                        <a:alpha val="50000"/>
                      </a:srgbClr>
                    </a:outerShdw>
                  </a:effectLst>
                  <a:latin typeface="Jost"/>
                  <a:ea typeface="Jost"/>
                  <a:cs typeface="Jost"/>
                  <a:sym typeface="Jost"/>
                </a:defRPr>
              </a:pPr>
              <a:endParaRPr dirty="0">
                <a:latin typeface="+mn-lt"/>
                <a:ea typeface="Jost" pitchFamily="2" charset="-52"/>
                <a:cs typeface="Arial" panose="020B0604020202020204" pitchFamily="34" charset="0"/>
              </a:endParaRPr>
            </a:p>
          </p:txBody>
        </p:sp>
        <p:sp>
          <p:nvSpPr>
            <p:cNvPr id="26" name="Standart">
              <a:extLst>
                <a:ext uri="{FF2B5EF4-FFF2-40B4-BE49-F238E27FC236}">
                  <a16:creationId xmlns:a16="http://schemas.microsoft.com/office/drawing/2014/main" id="{15C16B07-9A6D-4FCD-99D4-EDC80B7EF7A5}"/>
                </a:ext>
              </a:extLst>
            </p:cNvPr>
            <p:cNvSpPr/>
            <p:nvPr/>
          </p:nvSpPr>
          <p:spPr>
            <a:xfrm>
              <a:off x="7694690" y="4671286"/>
              <a:ext cx="3915378" cy="5914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647700">
                <a:buFontTx/>
                <a:defRPr sz="3000" b="1" cap="all">
                  <a:solidFill>
                    <a:srgbClr val="173247"/>
                  </a:solidFill>
                </a:defRPr>
              </a:lvl1pPr>
            </a:lstStyle>
            <a:p>
              <a:pPr algn="r" rtl="1"/>
              <a:endParaRPr lang="en-US" sz="5400" cap="none" dirty="0">
                <a:solidFill>
                  <a:schemeClr val="accent3"/>
                </a:solidFill>
                <a:latin typeface="RB" panose="00000500000000000000" pitchFamily="2" charset="-78"/>
                <a:ea typeface="Roboto Slab" pitchFamily="2" charset="0"/>
                <a:cs typeface="RB" panose="00000500000000000000" pitchFamily="2" charset="-78"/>
              </a:endParaRPr>
            </a:p>
          </p:txBody>
        </p:sp>
        <p:grpSp>
          <p:nvGrpSpPr>
            <p:cNvPr id="50" name="Group 49">
              <a:extLst>
                <a:ext uri="{FF2B5EF4-FFF2-40B4-BE49-F238E27FC236}">
                  <a16:creationId xmlns:a16="http://schemas.microsoft.com/office/drawing/2014/main" id="{FCD10928-10DD-40B0-AD4B-7A1ED3C3D70F}"/>
                </a:ext>
              </a:extLst>
            </p:cNvPr>
            <p:cNvGrpSpPr/>
            <p:nvPr/>
          </p:nvGrpSpPr>
          <p:grpSpPr>
            <a:xfrm>
              <a:off x="8988856" y="7206317"/>
              <a:ext cx="1327045" cy="239292"/>
              <a:chOff x="1226525" y="5833819"/>
              <a:chExt cx="1353508" cy="244064"/>
            </a:xfrm>
          </p:grpSpPr>
          <p:sp>
            <p:nvSpPr>
              <p:cNvPr id="51" name="Parallelogram 50">
                <a:extLst>
                  <a:ext uri="{FF2B5EF4-FFF2-40B4-BE49-F238E27FC236}">
                    <a16:creationId xmlns:a16="http://schemas.microsoft.com/office/drawing/2014/main" id="{85F3540A-E090-4EEB-91E4-03BB37A06250}"/>
                  </a:ext>
                </a:extLst>
              </p:cNvPr>
              <p:cNvSpPr/>
              <p:nvPr/>
            </p:nvSpPr>
            <p:spPr>
              <a:xfrm>
                <a:off x="1226525"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52" name="Parallelogram 51">
                <a:extLst>
                  <a:ext uri="{FF2B5EF4-FFF2-40B4-BE49-F238E27FC236}">
                    <a16:creationId xmlns:a16="http://schemas.microsoft.com/office/drawing/2014/main" id="{D8258DCB-8468-4CB7-83F9-564EBF9B86EF}"/>
                  </a:ext>
                </a:extLst>
              </p:cNvPr>
              <p:cNvSpPr/>
              <p:nvPr/>
            </p:nvSpPr>
            <p:spPr>
              <a:xfrm>
                <a:off x="1569493"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53" name="Parallelogram 52">
                <a:extLst>
                  <a:ext uri="{FF2B5EF4-FFF2-40B4-BE49-F238E27FC236}">
                    <a16:creationId xmlns:a16="http://schemas.microsoft.com/office/drawing/2014/main" id="{EA64F480-D202-4A6D-BFEB-1AAE655C017B}"/>
                  </a:ext>
                </a:extLst>
              </p:cNvPr>
              <p:cNvSpPr/>
              <p:nvPr/>
            </p:nvSpPr>
            <p:spPr>
              <a:xfrm>
                <a:off x="1912461"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54" name="Parallelogram 53">
                <a:extLst>
                  <a:ext uri="{FF2B5EF4-FFF2-40B4-BE49-F238E27FC236}">
                    <a16:creationId xmlns:a16="http://schemas.microsoft.com/office/drawing/2014/main" id="{69A03129-A961-48B8-9196-D68248DE0893}"/>
                  </a:ext>
                </a:extLst>
              </p:cNvPr>
              <p:cNvSpPr/>
              <p:nvPr/>
            </p:nvSpPr>
            <p:spPr>
              <a:xfrm>
                <a:off x="2255428"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grpSp>
        <p:pic>
          <p:nvPicPr>
            <p:cNvPr id="75" name="Image 192">
              <a:extLst>
                <a:ext uri="{FF2B5EF4-FFF2-40B4-BE49-F238E27FC236}">
                  <a16:creationId xmlns:a16="http://schemas.microsoft.com/office/drawing/2014/main" id="{6F298097-6872-4F17-A22D-527325888CA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129462" y="4596417"/>
              <a:ext cx="1045834" cy="1045834"/>
            </a:xfrm>
            <a:prstGeom prst="rect">
              <a:avLst/>
            </a:prstGeom>
          </p:spPr>
        </p:pic>
        <p:sp>
          <p:nvSpPr>
            <p:cNvPr id="76" name="ZoneTexte 163">
              <a:extLst>
                <a:ext uri="{FF2B5EF4-FFF2-40B4-BE49-F238E27FC236}">
                  <a16:creationId xmlns:a16="http://schemas.microsoft.com/office/drawing/2014/main" id="{879F367D-413B-412A-89AC-F9DF9A4CECB3}"/>
                </a:ext>
              </a:extLst>
            </p:cNvPr>
            <p:cNvSpPr txBox="1"/>
            <p:nvPr/>
          </p:nvSpPr>
          <p:spPr>
            <a:xfrm>
              <a:off x="7321525" y="5766041"/>
              <a:ext cx="4661706" cy="1077218"/>
            </a:xfrm>
            <a:prstGeom prst="rect">
              <a:avLst/>
            </a:prstGeom>
            <a:noFill/>
          </p:spPr>
          <p:txBody>
            <a:bodyPr wrap="square">
              <a:spAutoFit/>
            </a:bodyPr>
            <a:lstStyle/>
            <a:p>
              <a:pPr rtl="1">
                <a:lnSpc>
                  <a:spcPts val="8000"/>
                </a:lnSpc>
                <a:spcAft>
                  <a:spcPts val="1600"/>
                </a:spcAft>
              </a:pPr>
              <a:r>
                <a:rPr lang="ar-SA" sz="4800" b="1" dirty="0">
                  <a:solidFill>
                    <a:schemeClr val="bg1"/>
                  </a:solidFill>
                  <a:latin typeface="RB" panose="00000500000000000000" pitchFamily="2" charset="-78"/>
                  <a:ea typeface="Calibri" panose="020F0502020204030204" pitchFamily="34" charset="0"/>
                  <a:cs typeface="RB" panose="00000500000000000000" pitchFamily="2" charset="-78"/>
                </a:rPr>
                <a:t>عدد الحصص</a:t>
              </a:r>
            </a:p>
          </p:txBody>
        </p:sp>
        <p:sp>
          <p:nvSpPr>
            <p:cNvPr id="77" name="ZoneTexte 227">
              <a:extLst>
                <a:ext uri="{FF2B5EF4-FFF2-40B4-BE49-F238E27FC236}">
                  <a16:creationId xmlns:a16="http://schemas.microsoft.com/office/drawing/2014/main" id="{6B519BBB-5B40-4712-BDD1-76223A25ADC0}"/>
                </a:ext>
              </a:extLst>
            </p:cNvPr>
            <p:cNvSpPr txBox="1"/>
            <p:nvPr/>
          </p:nvSpPr>
          <p:spPr>
            <a:xfrm>
              <a:off x="7305399" y="9419845"/>
              <a:ext cx="4691771" cy="938720"/>
            </a:xfrm>
            <a:prstGeom prst="rect">
              <a:avLst/>
            </a:prstGeom>
            <a:noFill/>
          </p:spPr>
          <p:txBody>
            <a:bodyPr wrap="square">
              <a:spAutoFit/>
            </a:bodyPr>
            <a:lstStyle/>
            <a:p>
              <a:pPr rtl="1">
                <a:lnSpc>
                  <a:spcPct val="150000"/>
                </a:lnSpc>
                <a:spcAft>
                  <a:spcPts val="1600"/>
                </a:spcAft>
              </a:pPr>
              <a:r>
                <a:rPr lang="ar-DZ" sz="4000" b="1" dirty="0">
                  <a:solidFill>
                    <a:schemeClr val="bg1"/>
                  </a:solidFill>
                  <a:latin typeface="RB" panose="00000500000000000000" pitchFamily="2" charset="-78"/>
                  <a:ea typeface="Calibri" panose="020F0502020204030204" pitchFamily="34" charset="0"/>
                  <a:cs typeface="RB" panose="00000500000000000000" pitchFamily="2" charset="-78"/>
                </a:rPr>
                <a:t>حصتان</a:t>
              </a:r>
              <a:endParaRPr lang="ar-SA" sz="4000" b="1" dirty="0">
                <a:solidFill>
                  <a:schemeClr val="bg1"/>
                </a:solidFill>
                <a:latin typeface="RB" panose="00000500000000000000" pitchFamily="2" charset="-78"/>
                <a:ea typeface="Calibri" panose="020F0502020204030204" pitchFamily="34" charset="0"/>
                <a:cs typeface="RB" panose="00000500000000000000" pitchFamily="2" charset="-78"/>
              </a:endParaRPr>
            </a:p>
          </p:txBody>
        </p:sp>
      </p:grpSp>
      <p:grpSp>
        <p:nvGrpSpPr>
          <p:cNvPr id="10" name="Group 9">
            <a:extLst>
              <a:ext uri="{FF2B5EF4-FFF2-40B4-BE49-F238E27FC236}">
                <a16:creationId xmlns:a16="http://schemas.microsoft.com/office/drawing/2014/main" id="{6993FFC8-4447-451C-9E10-453930F0905A}"/>
              </a:ext>
            </a:extLst>
          </p:cNvPr>
          <p:cNvGrpSpPr/>
          <p:nvPr/>
        </p:nvGrpSpPr>
        <p:grpSpPr>
          <a:xfrm>
            <a:off x="2256216" y="4018124"/>
            <a:ext cx="4661709" cy="8303074"/>
            <a:chOff x="2256216" y="4018124"/>
            <a:chExt cx="4661709" cy="8303074"/>
          </a:xfrm>
        </p:grpSpPr>
        <p:sp>
          <p:nvSpPr>
            <p:cNvPr id="34" name="Rounded Rectangle">
              <a:extLst>
                <a:ext uri="{FF2B5EF4-FFF2-40B4-BE49-F238E27FC236}">
                  <a16:creationId xmlns:a16="http://schemas.microsoft.com/office/drawing/2014/main" id="{0B93E138-7CC5-46C5-908A-43A266A2CE38}"/>
                </a:ext>
              </a:extLst>
            </p:cNvPr>
            <p:cNvSpPr/>
            <p:nvPr/>
          </p:nvSpPr>
          <p:spPr>
            <a:xfrm>
              <a:off x="2256216" y="4852185"/>
              <a:ext cx="4661709" cy="7469013"/>
            </a:xfrm>
            <a:prstGeom prst="rect">
              <a:avLst/>
            </a:prstGeom>
            <a:solidFill>
              <a:schemeClr val="accent3"/>
            </a:solidFill>
            <a:ln w="12700">
              <a:miter lim="400000"/>
            </a:ln>
          </p:spPr>
          <p:txBody>
            <a:bodyPr lIns="50800" tIns="50800" rIns="50800" bIns="50800" anchor="ctr"/>
            <a:lstStyle/>
            <a:p>
              <a:pPr defTabSz="584200">
                <a:buFontTx/>
                <a:defRPr sz="4000" b="1">
                  <a:solidFill>
                    <a:srgbClr val="FFFFFF"/>
                  </a:solidFill>
                  <a:effectLst>
                    <a:outerShdw blurRad="38100" dist="12700" dir="5400000" rotWithShape="0">
                      <a:srgbClr val="000000">
                        <a:alpha val="50000"/>
                      </a:srgbClr>
                    </a:outerShdw>
                  </a:effectLst>
                  <a:latin typeface="Jost"/>
                  <a:ea typeface="Jost"/>
                  <a:cs typeface="Jost"/>
                  <a:sym typeface="Jost"/>
                </a:defRPr>
              </a:pPr>
              <a:endParaRPr dirty="0">
                <a:latin typeface="+mn-lt"/>
                <a:ea typeface="Jost" pitchFamily="2" charset="-52"/>
                <a:cs typeface="Arial" panose="020B0604020202020204" pitchFamily="34" charset="0"/>
              </a:endParaRPr>
            </a:p>
          </p:txBody>
        </p:sp>
        <p:sp>
          <p:nvSpPr>
            <p:cNvPr id="35" name="Rounded Rectangle">
              <a:extLst>
                <a:ext uri="{FF2B5EF4-FFF2-40B4-BE49-F238E27FC236}">
                  <a16:creationId xmlns:a16="http://schemas.microsoft.com/office/drawing/2014/main" id="{C6910E91-E3D4-4639-BA91-8AAE5231F163}"/>
                </a:ext>
              </a:extLst>
            </p:cNvPr>
            <p:cNvSpPr/>
            <p:nvPr/>
          </p:nvSpPr>
          <p:spPr>
            <a:xfrm>
              <a:off x="2256216" y="4018124"/>
              <a:ext cx="4661709" cy="7469013"/>
            </a:xfrm>
            <a:prstGeom prst="rect">
              <a:avLst/>
            </a:prstGeom>
            <a:solidFill>
              <a:schemeClr val="accent6"/>
            </a:solidFill>
            <a:ln w="12700">
              <a:miter lim="400000"/>
            </a:ln>
          </p:spPr>
          <p:txBody>
            <a:bodyPr lIns="50800" tIns="50800" rIns="50800" bIns="50800" anchor="ctr"/>
            <a:lstStyle/>
            <a:p>
              <a:pPr defTabSz="584200">
                <a:buFontTx/>
                <a:defRPr sz="4000" b="1">
                  <a:solidFill>
                    <a:srgbClr val="FFFFFF"/>
                  </a:solidFill>
                  <a:effectLst>
                    <a:outerShdw blurRad="38100" dist="12700" dir="5400000" rotWithShape="0">
                      <a:srgbClr val="000000">
                        <a:alpha val="50000"/>
                      </a:srgbClr>
                    </a:outerShdw>
                  </a:effectLst>
                  <a:latin typeface="Jost"/>
                  <a:ea typeface="Jost"/>
                  <a:cs typeface="Jost"/>
                  <a:sym typeface="Jost"/>
                </a:defRPr>
              </a:pPr>
              <a:endParaRPr dirty="0">
                <a:latin typeface="+mn-lt"/>
                <a:ea typeface="Jost" pitchFamily="2" charset="-52"/>
                <a:cs typeface="Arial" panose="020B0604020202020204" pitchFamily="34" charset="0"/>
              </a:endParaRPr>
            </a:p>
          </p:txBody>
        </p:sp>
        <p:sp>
          <p:nvSpPr>
            <p:cNvPr id="36" name="Starter">
              <a:extLst>
                <a:ext uri="{FF2B5EF4-FFF2-40B4-BE49-F238E27FC236}">
                  <a16:creationId xmlns:a16="http://schemas.microsoft.com/office/drawing/2014/main" id="{C6722410-C051-456E-892F-371AF3D4ECE9}"/>
                </a:ext>
              </a:extLst>
            </p:cNvPr>
            <p:cNvSpPr/>
            <p:nvPr/>
          </p:nvSpPr>
          <p:spPr>
            <a:xfrm>
              <a:off x="2629382" y="4671286"/>
              <a:ext cx="3915377" cy="5914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647700">
                <a:buFontTx/>
                <a:defRPr sz="3000" b="1" cap="all">
                  <a:solidFill>
                    <a:srgbClr val="FF7E79"/>
                  </a:solidFill>
                </a:defRPr>
              </a:lvl1pPr>
            </a:lstStyle>
            <a:p>
              <a:pPr algn="r" rtl="1"/>
              <a:endParaRPr lang="en-US" sz="5400" cap="none" dirty="0">
                <a:solidFill>
                  <a:schemeClr val="accent3"/>
                </a:solidFill>
                <a:latin typeface="RB" panose="00000500000000000000" pitchFamily="2" charset="-78"/>
                <a:ea typeface="Roboto Slab" pitchFamily="2" charset="0"/>
                <a:cs typeface="RB" panose="00000500000000000000" pitchFamily="2" charset="-78"/>
              </a:endParaRPr>
            </a:p>
          </p:txBody>
        </p:sp>
        <p:grpSp>
          <p:nvGrpSpPr>
            <p:cNvPr id="45" name="Group 44">
              <a:extLst>
                <a:ext uri="{FF2B5EF4-FFF2-40B4-BE49-F238E27FC236}">
                  <a16:creationId xmlns:a16="http://schemas.microsoft.com/office/drawing/2014/main" id="{E0AFBA54-5EA2-4584-BE2D-913DF1847DBD}"/>
                </a:ext>
              </a:extLst>
            </p:cNvPr>
            <p:cNvGrpSpPr/>
            <p:nvPr/>
          </p:nvGrpSpPr>
          <p:grpSpPr>
            <a:xfrm>
              <a:off x="3923547" y="7206317"/>
              <a:ext cx="1327045" cy="239292"/>
              <a:chOff x="1226525" y="5833819"/>
              <a:chExt cx="1353508" cy="244064"/>
            </a:xfrm>
          </p:grpSpPr>
          <p:sp>
            <p:nvSpPr>
              <p:cNvPr id="46" name="Parallelogram 45">
                <a:extLst>
                  <a:ext uri="{FF2B5EF4-FFF2-40B4-BE49-F238E27FC236}">
                    <a16:creationId xmlns:a16="http://schemas.microsoft.com/office/drawing/2014/main" id="{295E47C8-8BB3-41A0-BB82-B36F15DD8528}"/>
                  </a:ext>
                </a:extLst>
              </p:cNvPr>
              <p:cNvSpPr/>
              <p:nvPr/>
            </p:nvSpPr>
            <p:spPr>
              <a:xfrm>
                <a:off x="1226525"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47" name="Parallelogram 46">
                <a:extLst>
                  <a:ext uri="{FF2B5EF4-FFF2-40B4-BE49-F238E27FC236}">
                    <a16:creationId xmlns:a16="http://schemas.microsoft.com/office/drawing/2014/main" id="{C02D0DA6-324C-4114-86AB-ECA2FB419FA1}"/>
                  </a:ext>
                </a:extLst>
              </p:cNvPr>
              <p:cNvSpPr/>
              <p:nvPr/>
            </p:nvSpPr>
            <p:spPr>
              <a:xfrm>
                <a:off x="1569493"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48" name="Parallelogram 47">
                <a:extLst>
                  <a:ext uri="{FF2B5EF4-FFF2-40B4-BE49-F238E27FC236}">
                    <a16:creationId xmlns:a16="http://schemas.microsoft.com/office/drawing/2014/main" id="{6CB2D3B0-DE5D-40B9-B2BE-5FE4DD74F9D7}"/>
                  </a:ext>
                </a:extLst>
              </p:cNvPr>
              <p:cNvSpPr/>
              <p:nvPr/>
            </p:nvSpPr>
            <p:spPr>
              <a:xfrm>
                <a:off x="1912461"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49" name="Parallelogram 48">
                <a:extLst>
                  <a:ext uri="{FF2B5EF4-FFF2-40B4-BE49-F238E27FC236}">
                    <a16:creationId xmlns:a16="http://schemas.microsoft.com/office/drawing/2014/main" id="{A83A4CB6-7768-4889-B555-AF669881BF4F}"/>
                  </a:ext>
                </a:extLst>
              </p:cNvPr>
              <p:cNvSpPr/>
              <p:nvPr/>
            </p:nvSpPr>
            <p:spPr>
              <a:xfrm>
                <a:off x="2255428"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grpSp>
        <p:pic>
          <p:nvPicPr>
            <p:cNvPr id="79" name="Image 224">
              <a:extLst>
                <a:ext uri="{FF2B5EF4-FFF2-40B4-BE49-F238E27FC236}">
                  <a16:creationId xmlns:a16="http://schemas.microsoft.com/office/drawing/2014/main" id="{B53D2003-DB19-4408-B01D-7CAC70ADBD1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154430" y="4440812"/>
              <a:ext cx="937032" cy="937032"/>
            </a:xfrm>
            <a:prstGeom prst="rect">
              <a:avLst/>
            </a:prstGeom>
          </p:spPr>
        </p:pic>
        <p:sp>
          <p:nvSpPr>
            <p:cNvPr id="80" name="ZoneTexte 195">
              <a:extLst>
                <a:ext uri="{FF2B5EF4-FFF2-40B4-BE49-F238E27FC236}">
                  <a16:creationId xmlns:a16="http://schemas.microsoft.com/office/drawing/2014/main" id="{2CDBB98E-6223-47F1-A658-23A3249F4504}"/>
                </a:ext>
              </a:extLst>
            </p:cNvPr>
            <p:cNvSpPr txBox="1"/>
            <p:nvPr/>
          </p:nvSpPr>
          <p:spPr>
            <a:xfrm>
              <a:off x="2256216" y="5766041"/>
              <a:ext cx="4645169" cy="1077218"/>
            </a:xfrm>
            <a:prstGeom prst="rect">
              <a:avLst/>
            </a:prstGeom>
            <a:noFill/>
          </p:spPr>
          <p:txBody>
            <a:bodyPr wrap="square">
              <a:spAutoFit/>
            </a:bodyPr>
            <a:lstStyle/>
            <a:p>
              <a:pPr rtl="1">
                <a:lnSpc>
                  <a:spcPts val="8000"/>
                </a:lnSpc>
                <a:spcAft>
                  <a:spcPts val="1600"/>
                </a:spcAft>
              </a:pPr>
              <a:r>
                <a:rPr lang="ar-SA" sz="4800" b="1" dirty="0">
                  <a:solidFill>
                    <a:schemeClr val="bg1"/>
                  </a:solidFill>
                  <a:latin typeface="RB" panose="00000500000000000000" pitchFamily="2" charset="-78"/>
                  <a:ea typeface="Calibri" panose="020F0502020204030204" pitchFamily="34" charset="0"/>
                  <a:cs typeface="RB" panose="00000500000000000000" pitchFamily="2" charset="-78"/>
                </a:rPr>
                <a:t>صفحات الكتاب</a:t>
              </a:r>
            </a:p>
          </p:txBody>
        </p:sp>
        <p:sp>
          <p:nvSpPr>
            <p:cNvPr id="81" name="ZoneTexte 228">
              <a:extLst>
                <a:ext uri="{FF2B5EF4-FFF2-40B4-BE49-F238E27FC236}">
                  <a16:creationId xmlns:a16="http://schemas.microsoft.com/office/drawing/2014/main" id="{E01FD87F-CEE6-458A-BAB7-E88E9E43A3C3}"/>
                </a:ext>
              </a:extLst>
            </p:cNvPr>
            <p:cNvSpPr txBox="1"/>
            <p:nvPr/>
          </p:nvSpPr>
          <p:spPr>
            <a:xfrm>
              <a:off x="2270151" y="8855588"/>
              <a:ext cx="4631233" cy="2349361"/>
            </a:xfrm>
            <a:prstGeom prst="rect">
              <a:avLst/>
            </a:prstGeom>
            <a:noFill/>
          </p:spPr>
          <p:txBody>
            <a:bodyPr wrap="square">
              <a:spAutoFit/>
            </a:bodyPr>
            <a:lstStyle/>
            <a:p>
              <a:pPr rtl="1">
                <a:spcAft>
                  <a:spcPts val="1600"/>
                </a:spcAft>
              </a:pPr>
              <a:r>
                <a:rPr lang="ar-DZ" sz="4000" b="1" dirty="0">
                  <a:solidFill>
                    <a:srgbClr val="CCDA46"/>
                  </a:solidFill>
                  <a:latin typeface="RB" panose="00000500000000000000" pitchFamily="2" charset="-78"/>
                  <a:ea typeface="Calibri" panose="020F0502020204030204" pitchFamily="34" charset="0"/>
                  <a:cs typeface="RB" panose="00000500000000000000" pitchFamily="2" charset="-78"/>
                </a:rPr>
                <a:t>الحصة الأولى</a:t>
              </a:r>
              <a:endParaRPr lang="ar-DZ" sz="4000" b="1" dirty="0">
                <a:solidFill>
                  <a:schemeClr val="bg1"/>
                </a:solidFill>
                <a:latin typeface="RB" panose="00000500000000000000" pitchFamily="2" charset="-78"/>
                <a:ea typeface="Calibri" panose="020F0502020204030204" pitchFamily="34" charset="0"/>
                <a:cs typeface="RB" panose="00000500000000000000" pitchFamily="2" charset="-78"/>
              </a:endParaRPr>
            </a:p>
            <a:p>
              <a:pPr rtl="1">
                <a:spcAft>
                  <a:spcPts val="1600"/>
                </a:spcAft>
              </a:pPr>
              <a:r>
                <a:rPr lang="ar-SA" sz="4000" b="1" dirty="0">
                  <a:solidFill>
                    <a:schemeClr val="bg1"/>
                  </a:solidFill>
                  <a:latin typeface="RB" panose="00000500000000000000" pitchFamily="2" charset="-78"/>
                  <a:ea typeface="Calibri" panose="020F0502020204030204" pitchFamily="34" charset="0"/>
                  <a:cs typeface="RB" panose="00000500000000000000" pitchFamily="2" charset="-78"/>
                </a:rPr>
                <a:t>من صفحة</a:t>
              </a:r>
              <a:r>
                <a:rPr lang="ar-DZ" sz="4000" b="1" dirty="0">
                  <a:solidFill>
                    <a:schemeClr val="bg1"/>
                  </a:solidFill>
                  <a:latin typeface="RB" panose="00000500000000000000" pitchFamily="2" charset="-78"/>
                  <a:ea typeface="Calibri" panose="020F0502020204030204" pitchFamily="34" charset="0"/>
                  <a:cs typeface="RB" panose="00000500000000000000" pitchFamily="2" charset="-78"/>
                </a:rPr>
                <a:t>:</a:t>
              </a:r>
              <a:r>
                <a:rPr lang="ar-SA" sz="4000" b="1" dirty="0">
                  <a:solidFill>
                    <a:schemeClr val="bg1"/>
                  </a:solidFill>
                  <a:latin typeface="RB" panose="00000500000000000000" pitchFamily="2" charset="-78"/>
                  <a:ea typeface="Calibri" panose="020F0502020204030204" pitchFamily="34" charset="0"/>
                  <a:cs typeface="RB" panose="00000500000000000000" pitchFamily="2" charset="-78"/>
                </a:rPr>
                <a:t> </a:t>
              </a:r>
              <a:r>
                <a:rPr lang="ar-EG" sz="4000" b="1" dirty="0">
                  <a:solidFill>
                    <a:schemeClr val="bg1"/>
                  </a:solidFill>
                  <a:latin typeface="RB" panose="00000500000000000000" pitchFamily="2" charset="-78"/>
                  <a:ea typeface="Calibri" panose="020F0502020204030204" pitchFamily="34" charset="0"/>
                  <a:cs typeface="RB" panose="00000500000000000000" pitchFamily="2" charset="-78"/>
                </a:rPr>
                <a:t>12</a:t>
              </a:r>
              <a:r>
                <a:rPr lang="ar-SA" sz="4000" b="1" dirty="0">
                  <a:solidFill>
                    <a:schemeClr val="bg1"/>
                  </a:solidFill>
                  <a:latin typeface="RB" panose="00000500000000000000" pitchFamily="2" charset="-78"/>
                  <a:ea typeface="Calibri" panose="020F0502020204030204" pitchFamily="34" charset="0"/>
                  <a:cs typeface="RB" panose="00000500000000000000" pitchFamily="2" charset="-78"/>
                </a:rPr>
                <a:t> </a:t>
              </a:r>
              <a:endParaRPr lang="ar-DZ" sz="4000" b="1" dirty="0">
                <a:solidFill>
                  <a:schemeClr val="bg1"/>
                </a:solidFill>
                <a:latin typeface="RB" panose="00000500000000000000" pitchFamily="2" charset="-78"/>
                <a:ea typeface="Calibri" panose="020F0502020204030204" pitchFamily="34" charset="0"/>
                <a:cs typeface="RB" panose="00000500000000000000" pitchFamily="2" charset="-78"/>
              </a:endParaRPr>
            </a:p>
            <a:p>
              <a:pPr rtl="1">
                <a:spcAft>
                  <a:spcPts val="1600"/>
                </a:spcAft>
              </a:pPr>
              <a:r>
                <a:rPr lang="ar-DZ" sz="4000" b="1" dirty="0">
                  <a:solidFill>
                    <a:schemeClr val="bg1"/>
                  </a:solidFill>
                  <a:latin typeface="RB" panose="00000500000000000000" pitchFamily="2" charset="-78"/>
                  <a:ea typeface="Calibri" panose="020F0502020204030204" pitchFamily="34" charset="0"/>
                  <a:cs typeface="RB" panose="00000500000000000000" pitchFamily="2" charset="-78"/>
                </a:rPr>
                <a:t>إلى صفحة:</a:t>
              </a:r>
              <a:r>
                <a:rPr lang="ar-SA" sz="4000" b="1" dirty="0">
                  <a:solidFill>
                    <a:schemeClr val="bg1"/>
                  </a:solidFill>
                  <a:latin typeface="RB" panose="00000500000000000000" pitchFamily="2" charset="-78"/>
                  <a:ea typeface="Calibri" panose="020F0502020204030204" pitchFamily="34" charset="0"/>
                  <a:cs typeface="RB" panose="00000500000000000000" pitchFamily="2" charset="-78"/>
                </a:rPr>
                <a:t> </a:t>
              </a:r>
              <a:r>
                <a:rPr lang="ar-EG" sz="4000" b="1" dirty="0">
                  <a:solidFill>
                    <a:schemeClr val="bg1"/>
                  </a:solidFill>
                  <a:latin typeface="RB" panose="00000500000000000000" pitchFamily="2" charset="-78"/>
                  <a:ea typeface="Calibri" panose="020F0502020204030204" pitchFamily="34" charset="0"/>
                  <a:cs typeface="RB" panose="00000500000000000000" pitchFamily="2" charset="-78"/>
                </a:rPr>
                <a:t>16</a:t>
              </a:r>
              <a:endParaRPr lang="ar-SA" sz="4000" b="1" dirty="0">
                <a:solidFill>
                  <a:schemeClr val="bg1"/>
                </a:solidFill>
                <a:latin typeface="RB" panose="00000500000000000000" pitchFamily="2" charset="-78"/>
                <a:ea typeface="Calibri" panose="020F0502020204030204" pitchFamily="34" charset="0"/>
                <a:cs typeface="RB" panose="00000500000000000000" pitchFamily="2" charset="-78"/>
              </a:endParaRPr>
            </a:p>
          </p:txBody>
        </p:sp>
      </p:grpSp>
      <p:sp>
        <p:nvSpPr>
          <p:cNvPr id="82" name="ZoneTexte 10">
            <a:extLst>
              <a:ext uri="{FF2B5EF4-FFF2-40B4-BE49-F238E27FC236}">
                <a16:creationId xmlns:a16="http://schemas.microsoft.com/office/drawing/2014/main" id="{B0002590-7461-4645-BADF-32F05E5A1DC6}"/>
              </a:ext>
            </a:extLst>
          </p:cNvPr>
          <p:cNvSpPr txBox="1"/>
          <p:nvPr/>
        </p:nvSpPr>
        <p:spPr>
          <a:xfrm>
            <a:off x="6901385" y="1135107"/>
            <a:ext cx="10581234" cy="1323439"/>
          </a:xfrm>
          <a:prstGeom prst="rect">
            <a:avLst/>
          </a:prstGeom>
          <a:noFill/>
        </p:spPr>
        <p:txBody>
          <a:bodyPr wrap="square">
            <a:spAutoFit/>
          </a:bodyPr>
          <a:lstStyle/>
          <a:p>
            <a:pPr rtl="1">
              <a:lnSpc>
                <a:spcPts val="8000"/>
              </a:lnSpc>
              <a:spcAft>
                <a:spcPts val="1600"/>
              </a:spcAft>
            </a:pPr>
            <a:r>
              <a:rPr lang="ar-SA" sz="12000" b="1" dirty="0">
                <a:solidFill>
                  <a:srgbClr val="C00000"/>
                </a:solidFill>
                <a:latin typeface="RB" panose="00000500000000000000" pitchFamily="2" charset="-78"/>
                <a:ea typeface="Calibri" panose="020F0502020204030204" pitchFamily="34" charset="0"/>
                <a:cs typeface="RB" panose="00000500000000000000" pitchFamily="2" charset="-78"/>
              </a:rPr>
              <a:t>بيانات الدرس</a:t>
            </a:r>
          </a:p>
        </p:txBody>
      </p:sp>
      <p:pic>
        <p:nvPicPr>
          <p:cNvPr id="83" name="Picture 82">
            <a:extLst>
              <a:ext uri="{FF2B5EF4-FFF2-40B4-BE49-F238E27FC236}">
                <a16:creationId xmlns:a16="http://schemas.microsoft.com/office/drawing/2014/main" id="{EF176CDF-9285-43FB-BA53-65B8B07CC18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1266821" y="311317"/>
            <a:ext cx="2294054" cy="1742803"/>
          </a:xfrm>
          <a:prstGeom prst="rect">
            <a:avLst/>
          </a:prstGeom>
        </p:spPr>
      </p:pic>
    </p:spTree>
    <p:extLst>
      <p:ext uri="{BB962C8B-B14F-4D97-AF65-F5344CB8AC3E}">
        <p14:creationId xmlns:p14="http://schemas.microsoft.com/office/powerpoint/2010/main" val="1348424584"/>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wipe(right)">
                                      <p:cBhvr>
                                        <p:cTn id="7" dur="500"/>
                                        <p:tgtEl>
                                          <p:spTgt spid="8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 calcmode="lin" valueType="num">
                                      <p:cBhvr>
                                        <p:cTn id="13" dur="500" fill="hold"/>
                                        <p:tgtEl>
                                          <p:spTgt spid="2"/>
                                        </p:tgtEl>
                                        <p:attrNameLst>
                                          <p:attrName>style.rotation</p:attrName>
                                        </p:attrNameLst>
                                      </p:cBhvr>
                                      <p:tavLst>
                                        <p:tav tm="0">
                                          <p:val>
                                            <p:fltVal val="90"/>
                                          </p:val>
                                        </p:tav>
                                        <p:tav tm="100000">
                                          <p:val>
                                            <p:fltVal val="0"/>
                                          </p:val>
                                        </p:tav>
                                      </p:tavLst>
                                    </p:anim>
                                    <p:animEffect transition="in" filter="fade">
                                      <p:cBhvr>
                                        <p:cTn id="14" dur="500"/>
                                        <p:tgtEl>
                                          <p:spTgt spid="2"/>
                                        </p:tgtEl>
                                      </p:cBhvr>
                                    </p:animEffect>
                                  </p:childTnLst>
                                </p:cTn>
                              </p:par>
                              <p:par>
                                <p:cTn id="15" presetID="3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90"/>
                                          </p:val>
                                        </p:tav>
                                        <p:tav tm="100000">
                                          <p:val>
                                            <p:fltVal val="0"/>
                                          </p:val>
                                        </p:tav>
                                      </p:tavLst>
                                    </p:anim>
                                    <p:animEffect transition="in" filter="fade">
                                      <p:cBhvr>
                                        <p:cTn id="20" dur="500"/>
                                        <p:tgtEl>
                                          <p:spTgt spid="7"/>
                                        </p:tgtEl>
                                      </p:cBhvr>
                                    </p:animEffect>
                                  </p:childTnLst>
                                </p:cTn>
                              </p:par>
                              <p:par>
                                <p:cTn id="21" presetID="3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 calcmode="lin" valueType="num">
                                      <p:cBhvr>
                                        <p:cTn id="25" dur="500" fill="hold"/>
                                        <p:tgtEl>
                                          <p:spTgt spid="8"/>
                                        </p:tgtEl>
                                        <p:attrNameLst>
                                          <p:attrName>style.rotation</p:attrName>
                                        </p:attrNameLst>
                                      </p:cBhvr>
                                      <p:tavLst>
                                        <p:tav tm="0">
                                          <p:val>
                                            <p:fltVal val="90"/>
                                          </p:val>
                                        </p:tav>
                                        <p:tav tm="100000">
                                          <p:val>
                                            <p:fltVal val="0"/>
                                          </p:val>
                                        </p:tav>
                                      </p:tavLst>
                                    </p:anim>
                                    <p:animEffect transition="in" filter="fade">
                                      <p:cBhvr>
                                        <p:cTn id="26" dur="500"/>
                                        <p:tgtEl>
                                          <p:spTgt spid="8"/>
                                        </p:tgtEl>
                                      </p:cBhvr>
                                    </p:animEffect>
                                  </p:childTnLst>
                                </p:cTn>
                              </p:par>
                              <p:par>
                                <p:cTn id="27" presetID="3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 calcmode="lin" valueType="num">
                                      <p:cBhvr>
                                        <p:cTn id="31" dur="500" fill="hold"/>
                                        <p:tgtEl>
                                          <p:spTgt spid="10"/>
                                        </p:tgtEl>
                                        <p:attrNameLst>
                                          <p:attrName>style.rotation</p:attrName>
                                        </p:attrNameLst>
                                      </p:cBhvr>
                                      <p:tavLst>
                                        <p:tav tm="0">
                                          <p:val>
                                            <p:fltVal val="90"/>
                                          </p:val>
                                        </p:tav>
                                        <p:tav tm="100000">
                                          <p:val>
                                            <p:fltVal val="0"/>
                                          </p:val>
                                        </p:tav>
                                      </p:tavLst>
                                    </p:anim>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213D"/>
        </a:solidFill>
        <a:effectLst/>
      </p:bgPr>
    </p:bg>
    <p:spTree>
      <p:nvGrpSpPr>
        <p:cNvPr id="1" name=""/>
        <p:cNvGrpSpPr/>
        <p:nvPr/>
      </p:nvGrpSpPr>
      <p:grpSpPr>
        <a:xfrm>
          <a:off x="0" y="0"/>
          <a:ext cx="0" cy="0"/>
          <a:chOff x="0" y="0"/>
          <a:chExt cx="0" cy="0"/>
        </a:xfrm>
      </p:grpSpPr>
      <p:sp>
        <p:nvSpPr>
          <p:cNvPr id="68" name="ZoneTexte 67">
            <a:extLst>
              <a:ext uri="{FF2B5EF4-FFF2-40B4-BE49-F238E27FC236}">
                <a16:creationId xmlns:a16="http://schemas.microsoft.com/office/drawing/2014/main" id="{32750E88-DA39-0BE7-0FE1-D99C9575A396}"/>
              </a:ext>
            </a:extLst>
          </p:cNvPr>
          <p:cNvSpPr txBox="1"/>
          <p:nvPr/>
        </p:nvSpPr>
        <p:spPr>
          <a:xfrm>
            <a:off x="4071074" y="664989"/>
            <a:ext cx="14938124" cy="4360168"/>
          </a:xfrm>
          <a:prstGeom prst="rect">
            <a:avLst/>
          </a:prstGeom>
          <a:noFill/>
        </p:spPr>
        <p:txBody>
          <a:bodyPr wrap="square">
            <a:spAutoFit/>
          </a:bodyPr>
          <a:lstStyle/>
          <a:p>
            <a:pPr algn="ctr"/>
            <a:r>
              <a:rPr lang="ar-DZ" sz="8800" b="1" dirty="0">
                <a:solidFill>
                  <a:schemeClr val="bg1"/>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rPr>
              <a:t>من خلال عنوان الدرس</a:t>
            </a:r>
          </a:p>
          <a:p>
            <a:pPr rtl="1">
              <a:lnSpc>
                <a:spcPct val="150000"/>
              </a:lnSpc>
              <a:spcAft>
                <a:spcPts val="1600"/>
              </a:spcAft>
            </a:pPr>
            <a:r>
              <a:rPr lang="ar-SA" sz="8000" b="1" dirty="0">
                <a:solidFill>
                  <a:srgbClr val="CCDA46"/>
                </a:solidFill>
                <a:latin typeface="RB" panose="00000500000000000000" pitchFamily="2" charset="-78"/>
                <a:ea typeface="Calibri" panose="020F0502020204030204" pitchFamily="34" charset="0"/>
                <a:cs typeface="RB" panose="00000500000000000000" pitchFamily="2" charset="-78"/>
              </a:rPr>
              <a:t>الوسائط المتعددة</a:t>
            </a:r>
          </a:p>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نقوم بتعبئة الخانتين على اليمين </a:t>
            </a:r>
            <a:endParaRPr lang="ar-SA"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22742772" y="-1687984"/>
            <a:ext cx="3633552" cy="3633556"/>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1200" dirty="0"/>
          </a:p>
        </p:txBody>
      </p:sp>
      <p:sp>
        <p:nvSpPr>
          <p:cNvPr id="2" name="Rectangle: Rounded Corners 1">
            <a:extLst>
              <a:ext uri="{FF2B5EF4-FFF2-40B4-BE49-F238E27FC236}">
                <a16:creationId xmlns:a16="http://schemas.microsoft.com/office/drawing/2014/main" id="{38A24675-83AF-4A2A-8E64-8F0F2FD8EBA7}"/>
              </a:ext>
            </a:extLst>
          </p:cNvPr>
          <p:cNvSpPr/>
          <p:nvPr/>
        </p:nvSpPr>
        <p:spPr>
          <a:xfrm>
            <a:off x="18573184" y="6444342"/>
            <a:ext cx="4673600" cy="5950856"/>
          </a:xfrm>
          <a:prstGeom prst="roundRect">
            <a:avLst/>
          </a:prstGeom>
          <a:solidFill>
            <a:schemeClr val="bg1">
              <a:lumMod val="95000"/>
            </a:schemeClr>
          </a:solidFill>
          <a:ln w="28575">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1200"/>
          </a:p>
        </p:txBody>
      </p:sp>
      <p:sp>
        <p:nvSpPr>
          <p:cNvPr id="42" name="Rectangle: Rounded Corners 41">
            <a:extLst>
              <a:ext uri="{FF2B5EF4-FFF2-40B4-BE49-F238E27FC236}">
                <a16:creationId xmlns:a16="http://schemas.microsoft.com/office/drawing/2014/main" id="{5C4E4AA3-FBD7-49FC-8528-C2B4CB9455BD}"/>
              </a:ext>
            </a:extLst>
          </p:cNvPr>
          <p:cNvSpPr/>
          <p:nvPr/>
        </p:nvSpPr>
        <p:spPr>
          <a:xfrm>
            <a:off x="12719860" y="6444342"/>
            <a:ext cx="4673600" cy="5950856"/>
          </a:xfrm>
          <a:prstGeom prst="roundRect">
            <a:avLst/>
          </a:prstGeom>
          <a:solidFill>
            <a:schemeClr val="bg1">
              <a:lumMod val="95000"/>
            </a:schemeClr>
          </a:solidFill>
          <a:ln w="285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1200"/>
          </a:p>
        </p:txBody>
      </p:sp>
      <p:sp>
        <p:nvSpPr>
          <p:cNvPr id="46" name="Rectangle: Rounded Corners 45">
            <a:extLst>
              <a:ext uri="{FF2B5EF4-FFF2-40B4-BE49-F238E27FC236}">
                <a16:creationId xmlns:a16="http://schemas.microsoft.com/office/drawing/2014/main" id="{045BD0EC-43F9-4610-9B0F-1FADD2084CF6}"/>
              </a:ext>
            </a:extLst>
          </p:cNvPr>
          <p:cNvSpPr/>
          <p:nvPr/>
        </p:nvSpPr>
        <p:spPr>
          <a:xfrm>
            <a:off x="6866536" y="6444342"/>
            <a:ext cx="4673600" cy="5950856"/>
          </a:xfrm>
          <a:prstGeom prst="roundRect">
            <a:avLst/>
          </a:prstGeom>
          <a:solidFill>
            <a:schemeClr val="bg1">
              <a:lumMod val="95000"/>
            </a:schemeClr>
          </a:solidFill>
          <a:ln w="28575">
            <a:solidFill>
              <a:schemeClr val="accent2">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1200"/>
          </a:p>
        </p:txBody>
      </p:sp>
      <p:sp>
        <p:nvSpPr>
          <p:cNvPr id="47" name="Rectangle: Rounded Corners 46">
            <a:extLst>
              <a:ext uri="{FF2B5EF4-FFF2-40B4-BE49-F238E27FC236}">
                <a16:creationId xmlns:a16="http://schemas.microsoft.com/office/drawing/2014/main" id="{BEA7C0B6-92DB-4E32-81EF-AA7DD6C29828}"/>
              </a:ext>
            </a:extLst>
          </p:cNvPr>
          <p:cNvSpPr/>
          <p:nvPr/>
        </p:nvSpPr>
        <p:spPr>
          <a:xfrm>
            <a:off x="1013212" y="6444342"/>
            <a:ext cx="4673600" cy="5950856"/>
          </a:xfrm>
          <a:prstGeom prst="roundRect">
            <a:avLst/>
          </a:prstGeom>
          <a:solidFill>
            <a:schemeClr val="bg1">
              <a:lumMod val="95000"/>
            </a:schemeClr>
          </a:solidFill>
          <a:ln w="28575">
            <a:solidFill>
              <a:srgbClr val="AA275F"/>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1200"/>
          </a:p>
        </p:txBody>
      </p:sp>
      <p:sp>
        <p:nvSpPr>
          <p:cNvPr id="6" name="TextBox 5">
            <a:extLst>
              <a:ext uri="{FF2B5EF4-FFF2-40B4-BE49-F238E27FC236}">
                <a16:creationId xmlns:a16="http://schemas.microsoft.com/office/drawing/2014/main" id="{8E58D046-01F2-47B7-BA43-1D60BF3455EF}"/>
              </a:ext>
            </a:extLst>
          </p:cNvPr>
          <p:cNvSpPr txBox="1"/>
          <p:nvPr/>
        </p:nvSpPr>
        <p:spPr>
          <a:xfrm>
            <a:off x="12719860" y="8186057"/>
            <a:ext cx="4673600" cy="646331"/>
          </a:xfrm>
          <a:prstGeom prst="rect">
            <a:avLst/>
          </a:prstGeom>
          <a:noFill/>
        </p:spPr>
        <p:txBody>
          <a:bodyPr wrap="square" rtlCol="0">
            <a:spAutoFit/>
          </a:bodyPr>
          <a:lstStyle/>
          <a:p>
            <a:pPr algn="ctr"/>
            <a:r>
              <a:rPr lang="ar-DZ" sz="3600" b="1" dirty="0">
                <a:solidFill>
                  <a:srgbClr val="00B0F0"/>
                </a:solidFill>
                <a:latin typeface="Expo Arabic Medium" panose="00000600000000000000" pitchFamily="50" charset="-78"/>
                <a:ea typeface="Calibri" panose="020F0502020204030204" pitchFamily="34" charset="0"/>
                <a:cs typeface="Expo Arabic Medium" panose="00000600000000000000" pitchFamily="50" charset="-78"/>
              </a:rPr>
              <a:t>ماذا أريد أن أعرف ؟</a:t>
            </a:r>
            <a:endParaRPr lang="ar-SA" sz="3600" b="1" dirty="0">
              <a:solidFill>
                <a:srgbClr val="00B0F0"/>
              </a:solidFill>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5" name="TextBox 54">
            <a:extLst>
              <a:ext uri="{FF2B5EF4-FFF2-40B4-BE49-F238E27FC236}">
                <a16:creationId xmlns:a16="http://schemas.microsoft.com/office/drawing/2014/main" id="{DAE463FC-1443-43DD-8D42-4ABEC9607F8F}"/>
              </a:ext>
            </a:extLst>
          </p:cNvPr>
          <p:cNvSpPr txBox="1"/>
          <p:nvPr/>
        </p:nvSpPr>
        <p:spPr>
          <a:xfrm>
            <a:off x="18573184" y="8186057"/>
            <a:ext cx="4673600" cy="646331"/>
          </a:xfrm>
          <a:prstGeom prst="rect">
            <a:avLst/>
          </a:prstGeom>
          <a:noFill/>
        </p:spPr>
        <p:txBody>
          <a:bodyPr wrap="square" rtlCol="0">
            <a:spAutoFit/>
          </a:bodyPr>
          <a:lstStyle/>
          <a:p>
            <a:pPr algn="ctr"/>
            <a:r>
              <a:rPr lang="ar-DZ" sz="3600" b="1" dirty="0">
                <a:solidFill>
                  <a:schemeClr val="accent6">
                    <a:lumMod val="75000"/>
                  </a:schemeClr>
                </a:solidFill>
                <a:latin typeface="Expo Arabic Medium" panose="00000600000000000000" pitchFamily="50" charset="-78"/>
                <a:ea typeface="Calibri" panose="020F0502020204030204" pitchFamily="34" charset="0"/>
                <a:cs typeface="Expo Arabic Medium" panose="00000600000000000000" pitchFamily="50" charset="-78"/>
              </a:rPr>
              <a:t>ماذا أعرف ؟</a:t>
            </a:r>
            <a:endParaRPr lang="ar-SA" sz="3600" b="1" dirty="0">
              <a:solidFill>
                <a:schemeClr val="accent6">
                  <a:lumMod val="75000"/>
                </a:schemeClr>
              </a:solidFill>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6" name="TextBox 55">
            <a:extLst>
              <a:ext uri="{FF2B5EF4-FFF2-40B4-BE49-F238E27FC236}">
                <a16:creationId xmlns:a16="http://schemas.microsoft.com/office/drawing/2014/main" id="{C595B675-B561-465E-AB60-A9C849852086}"/>
              </a:ext>
            </a:extLst>
          </p:cNvPr>
          <p:cNvSpPr txBox="1"/>
          <p:nvPr/>
        </p:nvSpPr>
        <p:spPr>
          <a:xfrm>
            <a:off x="6866536" y="8186057"/>
            <a:ext cx="4673600" cy="646331"/>
          </a:xfrm>
          <a:prstGeom prst="rect">
            <a:avLst/>
          </a:prstGeom>
          <a:noFill/>
        </p:spPr>
        <p:txBody>
          <a:bodyPr wrap="square" rtlCol="0">
            <a:spAutoFit/>
          </a:bodyPr>
          <a:lstStyle/>
          <a:p>
            <a:pPr algn="ctr"/>
            <a:r>
              <a:rPr lang="ar-DZ" sz="3600" b="1" dirty="0">
                <a:solidFill>
                  <a:schemeClr val="accent2">
                    <a:lumMod val="75000"/>
                  </a:schemeClr>
                </a:solidFill>
                <a:latin typeface="Expo Arabic Medium" panose="00000600000000000000" pitchFamily="50" charset="-78"/>
                <a:ea typeface="Calibri" panose="020F0502020204030204" pitchFamily="34" charset="0"/>
                <a:cs typeface="Expo Arabic Medium" panose="00000600000000000000" pitchFamily="50" charset="-78"/>
              </a:rPr>
              <a:t>ماذا تعلمت ؟</a:t>
            </a:r>
            <a:endParaRPr lang="ar-SA" sz="3600" b="1" dirty="0">
              <a:solidFill>
                <a:schemeClr val="accent2">
                  <a:lumMod val="75000"/>
                </a:schemeClr>
              </a:solidFill>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7" name="TextBox 56">
            <a:extLst>
              <a:ext uri="{FF2B5EF4-FFF2-40B4-BE49-F238E27FC236}">
                <a16:creationId xmlns:a16="http://schemas.microsoft.com/office/drawing/2014/main" id="{A84B0277-DB35-41E0-A27E-5357A356CC88}"/>
              </a:ext>
            </a:extLst>
          </p:cNvPr>
          <p:cNvSpPr txBox="1"/>
          <p:nvPr/>
        </p:nvSpPr>
        <p:spPr>
          <a:xfrm>
            <a:off x="1013212" y="8186057"/>
            <a:ext cx="4673600" cy="646331"/>
          </a:xfrm>
          <a:prstGeom prst="rect">
            <a:avLst/>
          </a:prstGeom>
          <a:noFill/>
        </p:spPr>
        <p:txBody>
          <a:bodyPr wrap="square" rtlCol="0">
            <a:spAutoFit/>
          </a:bodyPr>
          <a:lstStyle/>
          <a:p>
            <a:pPr algn="ctr"/>
            <a:r>
              <a:rPr lang="ar-DZ" sz="3600" b="1" dirty="0">
                <a:solidFill>
                  <a:srgbClr val="AA275F"/>
                </a:solidFill>
                <a:latin typeface="Expo Arabic Medium" panose="00000600000000000000" pitchFamily="50" charset="-78"/>
                <a:ea typeface="Calibri" panose="020F0502020204030204" pitchFamily="34" charset="0"/>
                <a:cs typeface="Expo Arabic Medium" panose="00000600000000000000" pitchFamily="50" charset="-78"/>
              </a:rPr>
              <a:t>كيف أتعلم المزيد ؟</a:t>
            </a:r>
            <a:endParaRPr lang="ar-SA" sz="3600" b="1" dirty="0">
              <a:solidFill>
                <a:srgbClr val="AA275F"/>
              </a:solidFill>
              <a:latin typeface="Expo Arabic Medium" panose="00000600000000000000" pitchFamily="50" charset="-78"/>
              <a:ea typeface="Calibri" panose="020F0502020204030204" pitchFamily="34" charset="0"/>
              <a:cs typeface="Expo Arabic Medium" panose="00000600000000000000" pitchFamily="50" charset="-78"/>
            </a:endParaRPr>
          </a:p>
        </p:txBody>
      </p:sp>
      <p:grpSp>
        <p:nvGrpSpPr>
          <p:cNvPr id="3" name="Group 2">
            <a:extLst>
              <a:ext uri="{FF2B5EF4-FFF2-40B4-BE49-F238E27FC236}">
                <a16:creationId xmlns:a16="http://schemas.microsoft.com/office/drawing/2014/main" id="{89768DE9-42BA-4E0A-98A9-B3302469A8AB}"/>
              </a:ext>
            </a:extLst>
          </p:cNvPr>
          <p:cNvGrpSpPr/>
          <p:nvPr/>
        </p:nvGrpSpPr>
        <p:grpSpPr>
          <a:xfrm>
            <a:off x="19937527" y="5573485"/>
            <a:ext cx="1944914" cy="1741714"/>
            <a:chOff x="9968763" y="2786742"/>
            <a:chExt cx="972457" cy="870857"/>
          </a:xfrm>
        </p:grpSpPr>
        <p:sp>
          <p:nvSpPr>
            <p:cNvPr id="48" name="Rectangle 4">
              <a:extLst>
                <a:ext uri="{FF2B5EF4-FFF2-40B4-BE49-F238E27FC236}">
                  <a16:creationId xmlns:a16="http://schemas.microsoft.com/office/drawing/2014/main" id="{BA3BC191-34EF-4E90-B5C4-3E57FC558612}"/>
                </a:ext>
              </a:extLst>
            </p:cNvPr>
            <p:cNvSpPr/>
            <p:nvPr/>
          </p:nvSpPr>
          <p:spPr>
            <a:xfrm>
              <a:off x="9968763" y="2786742"/>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6">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00"/>
            </a:p>
          </p:txBody>
        </p:sp>
        <p:pic>
          <p:nvPicPr>
            <p:cNvPr id="8" name="Graphic 7" descr="Users with solid fill">
              <a:extLst>
                <a:ext uri="{FF2B5EF4-FFF2-40B4-BE49-F238E27FC236}">
                  <a16:creationId xmlns:a16="http://schemas.microsoft.com/office/drawing/2014/main" id="{87886224-E3C0-4696-9AA5-EE7AA5DE02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74309" y="2896996"/>
              <a:ext cx="724320" cy="724320"/>
            </a:xfrm>
            <a:prstGeom prst="rect">
              <a:avLst/>
            </a:prstGeom>
          </p:spPr>
        </p:pic>
      </p:grpSp>
      <p:grpSp>
        <p:nvGrpSpPr>
          <p:cNvPr id="4" name="Group 3">
            <a:extLst>
              <a:ext uri="{FF2B5EF4-FFF2-40B4-BE49-F238E27FC236}">
                <a16:creationId xmlns:a16="http://schemas.microsoft.com/office/drawing/2014/main" id="{6E473009-2582-4DF8-A437-8F31A69F35FD}"/>
              </a:ext>
            </a:extLst>
          </p:cNvPr>
          <p:cNvGrpSpPr/>
          <p:nvPr/>
        </p:nvGrpSpPr>
        <p:grpSpPr>
          <a:xfrm>
            <a:off x="14084203" y="5486400"/>
            <a:ext cx="1944914" cy="1756232"/>
            <a:chOff x="7042101" y="2743200"/>
            <a:chExt cx="972457" cy="878116"/>
          </a:xfrm>
        </p:grpSpPr>
        <p:sp>
          <p:nvSpPr>
            <p:cNvPr id="5" name="Rectangle 4">
              <a:extLst>
                <a:ext uri="{FF2B5EF4-FFF2-40B4-BE49-F238E27FC236}">
                  <a16:creationId xmlns:a16="http://schemas.microsoft.com/office/drawing/2014/main" id="{D2A45001-79E4-4E65-A34F-F7A8EF944E85}"/>
                </a:ext>
              </a:extLst>
            </p:cNvPr>
            <p:cNvSpPr/>
            <p:nvPr/>
          </p:nvSpPr>
          <p:spPr>
            <a:xfrm>
              <a:off x="7042101" y="2743200"/>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00B0F0"/>
            </a:solidFill>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00"/>
            </a:p>
          </p:txBody>
        </p:sp>
        <p:pic>
          <p:nvPicPr>
            <p:cNvPr id="58" name="Graphic 57" descr="Users with solid fill">
              <a:extLst>
                <a:ext uri="{FF2B5EF4-FFF2-40B4-BE49-F238E27FC236}">
                  <a16:creationId xmlns:a16="http://schemas.microsoft.com/office/drawing/2014/main" id="{132B824F-F35C-40B2-A921-EBB20CAD48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6169" y="2896996"/>
              <a:ext cx="724320" cy="724320"/>
            </a:xfrm>
            <a:prstGeom prst="rect">
              <a:avLst/>
            </a:prstGeom>
          </p:spPr>
        </p:pic>
      </p:grpSp>
      <p:grpSp>
        <p:nvGrpSpPr>
          <p:cNvPr id="7" name="Group 6">
            <a:extLst>
              <a:ext uri="{FF2B5EF4-FFF2-40B4-BE49-F238E27FC236}">
                <a16:creationId xmlns:a16="http://schemas.microsoft.com/office/drawing/2014/main" id="{27EE41C2-7FFF-475B-8FD6-CDA6BB9084D8}"/>
              </a:ext>
            </a:extLst>
          </p:cNvPr>
          <p:cNvGrpSpPr/>
          <p:nvPr/>
        </p:nvGrpSpPr>
        <p:grpSpPr>
          <a:xfrm>
            <a:off x="8230879" y="5486399"/>
            <a:ext cx="1944914" cy="1756234"/>
            <a:chOff x="4115439" y="2743199"/>
            <a:chExt cx="972457" cy="878117"/>
          </a:xfrm>
        </p:grpSpPr>
        <p:sp>
          <p:nvSpPr>
            <p:cNvPr id="53" name="Rectangle 4">
              <a:extLst>
                <a:ext uri="{FF2B5EF4-FFF2-40B4-BE49-F238E27FC236}">
                  <a16:creationId xmlns:a16="http://schemas.microsoft.com/office/drawing/2014/main" id="{FA0E6EF3-E92E-4A9F-A239-94DC3CF309EF}"/>
                </a:ext>
              </a:extLst>
            </p:cNvPr>
            <p:cNvSpPr/>
            <p:nvPr/>
          </p:nvSpPr>
          <p:spPr>
            <a:xfrm>
              <a:off x="4115439" y="2743199"/>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2">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00"/>
            </a:p>
          </p:txBody>
        </p:sp>
        <p:pic>
          <p:nvPicPr>
            <p:cNvPr id="59" name="Graphic 58" descr="Users with solid fill">
              <a:extLst>
                <a:ext uri="{FF2B5EF4-FFF2-40B4-BE49-F238E27FC236}">
                  <a16:creationId xmlns:a16="http://schemas.microsoft.com/office/drawing/2014/main" id="{10BE1078-C621-4898-BCF8-A881F3103D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39507" y="2896996"/>
              <a:ext cx="724320" cy="724320"/>
            </a:xfrm>
            <a:prstGeom prst="rect">
              <a:avLst/>
            </a:prstGeom>
          </p:spPr>
        </p:pic>
      </p:grpSp>
      <p:grpSp>
        <p:nvGrpSpPr>
          <p:cNvPr id="9" name="Group 8">
            <a:extLst>
              <a:ext uri="{FF2B5EF4-FFF2-40B4-BE49-F238E27FC236}">
                <a16:creationId xmlns:a16="http://schemas.microsoft.com/office/drawing/2014/main" id="{2184F3D7-96F4-4592-8C31-903F58E80BC2}"/>
              </a:ext>
            </a:extLst>
          </p:cNvPr>
          <p:cNvGrpSpPr/>
          <p:nvPr/>
        </p:nvGrpSpPr>
        <p:grpSpPr>
          <a:xfrm>
            <a:off x="2377555" y="5486396"/>
            <a:ext cx="1944914" cy="1756236"/>
            <a:chOff x="1188777" y="2743198"/>
            <a:chExt cx="972457" cy="878118"/>
          </a:xfrm>
        </p:grpSpPr>
        <p:sp>
          <p:nvSpPr>
            <p:cNvPr id="54" name="Rectangle 4">
              <a:extLst>
                <a:ext uri="{FF2B5EF4-FFF2-40B4-BE49-F238E27FC236}">
                  <a16:creationId xmlns:a16="http://schemas.microsoft.com/office/drawing/2014/main" id="{4F079B56-03B5-4169-9194-BACF975C5808}"/>
                </a:ext>
              </a:extLst>
            </p:cNvPr>
            <p:cNvSpPr/>
            <p:nvPr/>
          </p:nvSpPr>
          <p:spPr>
            <a:xfrm>
              <a:off x="1188777" y="2743198"/>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AA275F"/>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00"/>
            </a:p>
          </p:txBody>
        </p:sp>
        <p:pic>
          <p:nvPicPr>
            <p:cNvPr id="60" name="Graphic 59" descr="Users with solid fill">
              <a:extLst>
                <a:ext uri="{FF2B5EF4-FFF2-40B4-BE49-F238E27FC236}">
                  <a16:creationId xmlns:a16="http://schemas.microsoft.com/office/drawing/2014/main" id="{4AF55268-FFC8-4BCF-BFF7-AD157E31B92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7864" y="2896996"/>
              <a:ext cx="724320" cy="724320"/>
            </a:xfrm>
            <a:prstGeom prst="rect">
              <a:avLst/>
            </a:prstGeom>
          </p:spPr>
        </p:pic>
      </p:grpSp>
      <p:pic>
        <p:nvPicPr>
          <p:cNvPr id="25" name="Picture 82">
            <a:extLst>
              <a:ext uri="{FF2B5EF4-FFF2-40B4-BE49-F238E27FC236}">
                <a16:creationId xmlns:a16="http://schemas.microsoft.com/office/drawing/2014/main" id="{8E8803B8-B574-4934-AD6F-33370D922AE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266821" y="311317"/>
            <a:ext cx="2294054" cy="1742802"/>
          </a:xfrm>
          <a:prstGeom prst="rect">
            <a:avLst/>
          </a:prstGeom>
        </p:spPr>
      </p:pic>
    </p:spTree>
    <p:extLst>
      <p:ext uri="{BB962C8B-B14F-4D97-AF65-F5344CB8AC3E}">
        <p14:creationId xmlns:p14="http://schemas.microsoft.com/office/powerpoint/2010/main" val="3524699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 calcmode="lin" valueType="num">
                                      <p:cBhvr additive="base">
                                        <p:cTn id="7"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
                                            <p:txEl>
                                              <p:pRg st="0" end="0"/>
                                            </p:txEl>
                                          </p:spTgt>
                                        </p:tgtEl>
                                        <p:attrNameLst>
                                          <p:attrName>ppt_y</p:attrName>
                                        </p:attrNameLst>
                                      </p:cBhvr>
                                      <p:tavLst>
                                        <p:tav tm="0">
                                          <p:val>
                                            <p:strVal val="0-#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68">
                                            <p:txEl>
                                              <p:pRg st="2" end="2"/>
                                            </p:txEl>
                                          </p:spTgt>
                                        </p:tgtEl>
                                        <p:attrNameLst>
                                          <p:attrName>style.visibility</p:attrName>
                                        </p:attrNameLst>
                                      </p:cBhvr>
                                      <p:to>
                                        <p:strVal val="visible"/>
                                      </p:to>
                                    </p:set>
                                    <p:animEffect transition="in" filter="fade">
                                      <p:cBhvr>
                                        <p:cTn id="11" dur="500"/>
                                        <p:tgtEl>
                                          <p:spTgt spid="68">
                                            <p:txEl>
                                              <p:pRg st="2" end="2"/>
                                            </p:txEl>
                                          </p:spTgt>
                                        </p:tgtEl>
                                      </p:cBhvr>
                                    </p:animEffect>
                                    <p:anim calcmode="lin" valueType="num">
                                      <p:cBhvr>
                                        <p:cTn id="12" dur="500" fill="hold"/>
                                        <p:tgtEl>
                                          <p:spTgt spid="68">
                                            <p:txEl>
                                              <p:pRg st="2" end="2"/>
                                            </p:txEl>
                                          </p:spTgt>
                                        </p:tgtEl>
                                        <p:attrNameLst>
                                          <p:attrName>ppt_x</p:attrName>
                                        </p:attrNameLst>
                                      </p:cBhvr>
                                      <p:tavLst>
                                        <p:tav tm="0">
                                          <p:val>
                                            <p:strVal val="#ppt_x"/>
                                          </p:val>
                                        </p:tav>
                                        <p:tav tm="100000">
                                          <p:val>
                                            <p:strVal val="#ppt_x"/>
                                          </p:val>
                                        </p:tav>
                                      </p:tavLst>
                                    </p:anim>
                                    <p:anim calcmode="lin" valueType="num">
                                      <p:cBhvr>
                                        <p:cTn id="13" dur="500" fill="hold"/>
                                        <p:tgtEl>
                                          <p:spTgt spid="68">
                                            <p:txEl>
                                              <p:pRg st="2" end="2"/>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68">
                                            <p:txEl>
                                              <p:pRg st="1" end="1"/>
                                            </p:txEl>
                                          </p:spTgt>
                                        </p:tgtEl>
                                        <p:attrNameLst>
                                          <p:attrName>style.visibility</p:attrName>
                                        </p:attrNameLst>
                                      </p:cBhvr>
                                      <p:to>
                                        <p:strVal val="visible"/>
                                      </p:to>
                                    </p:set>
                                    <p:animEffect transition="in" filter="fade">
                                      <p:cBhvr>
                                        <p:cTn id="16" dur="500"/>
                                        <p:tgtEl>
                                          <p:spTgt spid="68">
                                            <p:txEl>
                                              <p:pRg st="1" end="1"/>
                                            </p:txEl>
                                          </p:spTgt>
                                        </p:tgtEl>
                                      </p:cBhvr>
                                    </p:animEffect>
                                    <p:anim calcmode="lin" valueType="num">
                                      <p:cBhvr>
                                        <p:cTn id="17" dur="5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18" dur="500" fill="hold"/>
                                        <p:tgtEl>
                                          <p:spTgt spid="68">
                                            <p:txEl>
                                              <p:pRg st="1" end="1"/>
                                            </p:txEl>
                                          </p:spTgt>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p:cTn id="32" dur="500" fill="hold"/>
                                        <p:tgtEl>
                                          <p:spTgt spid="56"/>
                                        </p:tgtEl>
                                        <p:attrNameLst>
                                          <p:attrName>ppt_w</p:attrName>
                                        </p:attrNameLst>
                                      </p:cBhvr>
                                      <p:tavLst>
                                        <p:tav tm="0">
                                          <p:val>
                                            <p:fltVal val="0"/>
                                          </p:val>
                                        </p:tav>
                                        <p:tav tm="100000">
                                          <p:val>
                                            <p:strVal val="#ppt_w"/>
                                          </p:val>
                                        </p:tav>
                                      </p:tavLst>
                                    </p:anim>
                                    <p:anim calcmode="lin" valueType="num">
                                      <p:cBhvr>
                                        <p:cTn id="33" dur="500" fill="hold"/>
                                        <p:tgtEl>
                                          <p:spTgt spid="56"/>
                                        </p:tgtEl>
                                        <p:attrNameLst>
                                          <p:attrName>ppt_h</p:attrName>
                                        </p:attrNameLst>
                                      </p:cBhvr>
                                      <p:tavLst>
                                        <p:tav tm="0">
                                          <p:val>
                                            <p:fltVal val="0"/>
                                          </p:val>
                                        </p:tav>
                                        <p:tav tm="100000">
                                          <p:val>
                                            <p:strVal val="#ppt_h"/>
                                          </p:val>
                                        </p:tav>
                                      </p:tavLst>
                                    </p:anim>
                                    <p:animEffect transition="in" filter="fade">
                                      <p:cBhvr>
                                        <p:cTn id="34" dur="500"/>
                                        <p:tgtEl>
                                          <p:spTgt spid="5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ppt_w</p:attrName>
                                        </p:attrNameLst>
                                      </p:cBhvr>
                                      <p:tavLst>
                                        <p:tav tm="0">
                                          <p:val>
                                            <p:fltVal val="0"/>
                                          </p:val>
                                        </p:tav>
                                        <p:tav tm="100000">
                                          <p:val>
                                            <p:strVal val="#ppt_w"/>
                                          </p:val>
                                        </p:tav>
                                      </p:tavLst>
                                    </p:anim>
                                    <p:anim calcmode="lin" valueType="num">
                                      <p:cBhvr>
                                        <p:cTn id="38" dur="500" fill="hold"/>
                                        <p:tgtEl>
                                          <p:spTgt spid="57"/>
                                        </p:tgtEl>
                                        <p:attrNameLst>
                                          <p:attrName>ppt_h</p:attrName>
                                        </p:attrNameLst>
                                      </p:cBhvr>
                                      <p:tavLst>
                                        <p:tav tm="0">
                                          <p:val>
                                            <p:fltVal val="0"/>
                                          </p:val>
                                        </p:tav>
                                        <p:tav tm="100000">
                                          <p:val>
                                            <p:strVal val="#ppt_h"/>
                                          </p:val>
                                        </p:tav>
                                      </p:tavLst>
                                    </p:anim>
                                    <p:animEffect transition="in" filter="fade">
                                      <p:cBhvr>
                                        <p:cTn id="3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5" grpId="0"/>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877815D-0D56-432B-84EF-587D6B1D9FB3}"/>
              </a:ext>
            </a:extLst>
          </p:cNvPr>
          <p:cNvSpPr/>
          <p:nvPr/>
        </p:nvSpPr>
        <p:spPr>
          <a:xfrm>
            <a:off x="0" y="0"/>
            <a:ext cx="24384000" cy="14034052"/>
          </a:xfrm>
          <a:prstGeom prst="rect">
            <a:avLst/>
          </a:prstGeom>
          <a:solidFill>
            <a:srgbClr val="6B9BAD">
              <a:alpha val="48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65" name="Parallelogram 64">
            <a:extLst>
              <a:ext uri="{FF2B5EF4-FFF2-40B4-BE49-F238E27FC236}">
                <a16:creationId xmlns:a16="http://schemas.microsoft.com/office/drawing/2014/main" id="{886EE2C8-83B2-4A28-9783-98F79465FCC5}"/>
              </a:ext>
            </a:extLst>
          </p:cNvPr>
          <p:cNvSpPr/>
          <p:nvPr/>
        </p:nvSpPr>
        <p:spPr>
          <a:xfrm>
            <a:off x="-1079790" y="-188062"/>
            <a:ext cx="17206224" cy="3522232"/>
          </a:xfrm>
          <a:prstGeom prst="parallelogram">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7200" dirty="0"/>
          </a:p>
        </p:txBody>
      </p:sp>
      <p:pic>
        <p:nvPicPr>
          <p:cNvPr id="67" name="Picture 66">
            <a:extLst>
              <a:ext uri="{FF2B5EF4-FFF2-40B4-BE49-F238E27FC236}">
                <a16:creationId xmlns:a16="http://schemas.microsoft.com/office/drawing/2014/main" id="{2D686A7D-EF8E-4542-BF8E-3AAA4C797EF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690291" y="543209"/>
            <a:ext cx="1967510" cy="1494726"/>
          </a:xfrm>
          <a:prstGeom prst="rect">
            <a:avLst/>
          </a:prstGeom>
        </p:spPr>
      </p:pic>
      <p:sp>
        <p:nvSpPr>
          <p:cNvPr id="59" name="TextBox 58">
            <a:extLst>
              <a:ext uri="{FF2B5EF4-FFF2-40B4-BE49-F238E27FC236}">
                <a16:creationId xmlns:a16="http://schemas.microsoft.com/office/drawing/2014/main" id="{F90870E1-0479-40A9-A56A-50E9CC864390}"/>
              </a:ext>
            </a:extLst>
          </p:cNvPr>
          <p:cNvSpPr txBox="1"/>
          <p:nvPr/>
        </p:nvSpPr>
        <p:spPr>
          <a:xfrm>
            <a:off x="4682566" y="1140962"/>
            <a:ext cx="8806716" cy="1231106"/>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rtl="1">
              <a:lnSpc>
                <a:spcPts val="8000"/>
              </a:lnSpc>
              <a:spcAft>
                <a:spcPts val="1600"/>
              </a:spcAft>
            </a:pPr>
            <a:r>
              <a:rPr lang="ar-DZ" sz="9600" dirty="0">
                <a:solidFill>
                  <a:schemeClr val="bg1"/>
                </a:solidFill>
                <a:latin typeface="RB" panose="00000500000000000000" pitchFamily="2" charset="-78"/>
                <a:ea typeface="Calibri" panose="020F0502020204030204" pitchFamily="34" charset="0"/>
                <a:cs typeface="RB" panose="00000500000000000000" pitchFamily="2" charset="-78"/>
              </a:rPr>
              <a:t>الإستراتيجيات</a:t>
            </a:r>
            <a:endParaRPr lang="ar-SA" sz="9600" dirty="0">
              <a:solidFill>
                <a:schemeClr val="bg1"/>
              </a:solidFill>
              <a:latin typeface="RB" panose="00000500000000000000" pitchFamily="2" charset="-78"/>
              <a:ea typeface="Calibri" panose="020F0502020204030204" pitchFamily="34" charset="0"/>
              <a:cs typeface="RB" panose="00000500000000000000" pitchFamily="2" charset="-78"/>
            </a:endParaRPr>
          </a:p>
        </p:txBody>
      </p:sp>
      <p:grpSp>
        <p:nvGrpSpPr>
          <p:cNvPr id="66" name="Group 65">
            <a:extLst>
              <a:ext uri="{FF2B5EF4-FFF2-40B4-BE49-F238E27FC236}">
                <a16:creationId xmlns:a16="http://schemas.microsoft.com/office/drawing/2014/main" id="{182F63EA-BD1D-49F9-9CB0-DF541673DB47}"/>
              </a:ext>
            </a:extLst>
          </p:cNvPr>
          <p:cNvGrpSpPr/>
          <p:nvPr/>
        </p:nvGrpSpPr>
        <p:grpSpPr>
          <a:xfrm>
            <a:off x="8090518" y="4951829"/>
            <a:ext cx="2834068" cy="7605703"/>
            <a:chOff x="1497806" y="2053946"/>
            <a:chExt cx="1797152" cy="4314554"/>
          </a:xfrm>
        </p:grpSpPr>
        <p:sp>
          <p:nvSpPr>
            <p:cNvPr id="68" name="Freeform 5">
              <a:extLst>
                <a:ext uri="{FF2B5EF4-FFF2-40B4-BE49-F238E27FC236}">
                  <a16:creationId xmlns:a16="http://schemas.microsoft.com/office/drawing/2014/main" id="{89F25B76-7A51-4235-BD99-C0E5803E64FC}"/>
                </a:ext>
              </a:extLst>
            </p:cNvPr>
            <p:cNvSpPr>
              <a:spLocks/>
            </p:cNvSpPr>
            <p:nvPr/>
          </p:nvSpPr>
          <p:spPr bwMode="auto">
            <a:xfrm>
              <a:off x="2371575" y="4626062"/>
              <a:ext cx="49615" cy="459086"/>
            </a:xfrm>
            <a:custGeom>
              <a:avLst/>
              <a:gdLst>
                <a:gd name="T0" fmla="*/ 23 w 36"/>
                <a:gd name="T1" fmla="*/ 257 h 297"/>
                <a:gd name="T2" fmla="*/ 23 w 36"/>
                <a:gd name="T3" fmla="*/ 0 h 297"/>
                <a:gd name="T4" fmla="*/ 14 w 36"/>
                <a:gd name="T5" fmla="*/ 0 h 297"/>
                <a:gd name="T6" fmla="*/ 14 w 36"/>
                <a:gd name="T7" fmla="*/ 257 h 297"/>
                <a:gd name="T8" fmla="*/ 0 w 36"/>
                <a:gd name="T9" fmla="*/ 257 h 297"/>
                <a:gd name="T10" fmla="*/ 18 w 36"/>
                <a:gd name="T11" fmla="*/ 297 h 297"/>
                <a:gd name="T12" fmla="*/ 36 w 36"/>
                <a:gd name="T13" fmla="*/ 257 h 297"/>
                <a:gd name="T14" fmla="*/ 23 w 36"/>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97">
                  <a:moveTo>
                    <a:pt x="23" y="257"/>
                  </a:moveTo>
                  <a:lnTo>
                    <a:pt x="23" y="0"/>
                  </a:lnTo>
                  <a:lnTo>
                    <a:pt x="14" y="0"/>
                  </a:lnTo>
                  <a:lnTo>
                    <a:pt x="14" y="257"/>
                  </a:lnTo>
                  <a:lnTo>
                    <a:pt x="0" y="257"/>
                  </a:lnTo>
                  <a:lnTo>
                    <a:pt x="18" y="297"/>
                  </a:lnTo>
                  <a:lnTo>
                    <a:pt x="36" y="257"/>
                  </a:lnTo>
                  <a:lnTo>
                    <a:pt x="23" y="257"/>
                  </a:lnTo>
                  <a:close/>
                </a:path>
              </a:pathLst>
            </a:custGeom>
            <a:solidFill>
              <a:schemeClr val="accent1"/>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71" name="Freeform 20">
              <a:extLst>
                <a:ext uri="{FF2B5EF4-FFF2-40B4-BE49-F238E27FC236}">
                  <a16:creationId xmlns:a16="http://schemas.microsoft.com/office/drawing/2014/main" id="{BAEDEBB0-66AF-4E6C-B762-F518EEE2D03D}"/>
                </a:ext>
              </a:extLst>
            </p:cNvPr>
            <p:cNvSpPr>
              <a:spLocks/>
            </p:cNvSpPr>
            <p:nvPr/>
          </p:nvSpPr>
          <p:spPr bwMode="auto">
            <a:xfrm>
              <a:off x="1497806" y="2645966"/>
              <a:ext cx="898576" cy="1981642"/>
            </a:xfrm>
            <a:custGeom>
              <a:avLst/>
              <a:gdLst>
                <a:gd name="T0" fmla="*/ 585 w 589"/>
                <a:gd name="T1" fmla="*/ 0 h 1156"/>
                <a:gd name="T2" fmla="*/ 518 w 589"/>
                <a:gd name="T3" fmla="*/ 29 h 1156"/>
                <a:gd name="T4" fmla="*/ 39 w 589"/>
                <a:gd name="T5" fmla="*/ 507 h 1156"/>
                <a:gd name="T6" fmla="*/ 39 w 589"/>
                <a:gd name="T7" fmla="*/ 649 h 1156"/>
                <a:gd name="T8" fmla="*/ 518 w 589"/>
                <a:gd name="T9" fmla="*/ 1127 h 1156"/>
                <a:gd name="T10" fmla="*/ 585 w 589"/>
                <a:gd name="T11" fmla="*/ 1156 h 1156"/>
                <a:gd name="T12" fmla="*/ 589 w 589"/>
                <a:gd name="T13" fmla="*/ 1156 h 1156"/>
                <a:gd name="T14" fmla="*/ 589 w 589"/>
                <a:gd name="T15" fmla="*/ 0 h 1156"/>
                <a:gd name="T16" fmla="*/ 585 w 589"/>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9" h="1156">
                  <a:moveTo>
                    <a:pt x="585" y="0"/>
                  </a:moveTo>
                  <a:cubicBezTo>
                    <a:pt x="561" y="0"/>
                    <a:pt x="536" y="10"/>
                    <a:pt x="518" y="29"/>
                  </a:cubicBezTo>
                  <a:cubicBezTo>
                    <a:pt x="39" y="507"/>
                    <a:pt x="39" y="507"/>
                    <a:pt x="39" y="507"/>
                  </a:cubicBezTo>
                  <a:cubicBezTo>
                    <a:pt x="0" y="546"/>
                    <a:pt x="0" y="610"/>
                    <a:pt x="39" y="649"/>
                  </a:cubicBezTo>
                  <a:cubicBezTo>
                    <a:pt x="518" y="1127"/>
                    <a:pt x="518" y="1127"/>
                    <a:pt x="518" y="1127"/>
                  </a:cubicBezTo>
                  <a:cubicBezTo>
                    <a:pt x="536" y="1146"/>
                    <a:pt x="561" y="1156"/>
                    <a:pt x="585" y="1156"/>
                  </a:cubicBezTo>
                  <a:cubicBezTo>
                    <a:pt x="586" y="1156"/>
                    <a:pt x="587" y="1156"/>
                    <a:pt x="589" y="1156"/>
                  </a:cubicBezTo>
                  <a:cubicBezTo>
                    <a:pt x="589" y="0"/>
                    <a:pt x="589" y="0"/>
                    <a:pt x="589" y="0"/>
                  </a:cubicBezTo>
                  <a:cubicBezTo>
                    <a:pt x="587" y="0"/>
                    <a:pt x="586" y="0"/>
                    <a:pt x="585" y="0"/>
                  </a:cubicBezTo>
                  <a:close/>
                </a:path>
              </a:pathLst>
            </a:custGeom>
            <a:solidFill>
              <a:schemeClr val="accent1"/>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76" name="Freeform 21">
              <a:extLst>
                <a:ext uri="{FF2B5EF4-FFF2-40B4-BE49-F238E27FC236}">
                  <a16:creationId xmlns:a16="http://schemas.microsoft.com/office/drawing/2014/main" id="{B000A486-82E4-4060-8857-CEE7BAA6CCB4}"/>
                </a:ext>
              </a:extLst>
            </p:cNvPr>
            <p:cNvSpPr>
              <a:spLocks/>
            </p:cNvSpPr>
            <p:nvPr/>
          </p:nvSpPr>
          <p:spPr bwMode="auto">
            <a:xfrm>
              <a:off x="2396382" y="2645966"/>
              <a:ext cx="898576" cy="1981642"/>
            </a:xfrm>
            <a:custGeom>
              <a:avLst/>
              <a:gdLst>
                <a:gd name="T0" fmla="*/ 549 w 588"/>
                <a:gd name="T1" fmla="*/ 507 h 1156"/>
                <a:gd name="T2" fmla="*/ 70 w 588"/>
                <a:gd name="T3" fmla="*/ 29 h 1156"/>
                <a:gd name="T4" fmla="*/ 0 w 588"/>
                <a:gd name="T5" fmla="*/ 0 h 1156"/>
                <a:gd name="T6" fmla="*/ 0 w 588"/>
                <a:gd name="T7" fmla="*/ 1156 h 1156"/>
                <a:gd name="T8" fmla="*/ 70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0" y="29"/>
                    <a:pt x="70" y="29"/>
                    <a:pt x="70" y="29"/>
                  </a:cubicBezTo>
                  <a:cubicBezTo>
                    <a:pt x="51" y="9"/>
                    <a:pt x="25" y="0"/>
                    <a:pt x="0" y="0"/>
                  </a:cubicBezTo>
                  <a:cubicBezTo>
                    <a:pt x="0" y="1156"/>
                    <a:pt x="0" y="1156"/>
                    <a:pt x="0" y="1156"/>
                  </a:cubicBezTo>
                  <a:cubicBezTo>
                    <a:pt x="25" y="1156"/>
                    <a:pt x="51" y="1147"/>
                    <a:pt x="70" y="1127"/>
                  </a:cubicBezTo>
                  <a:cubicBezTo>
                    <a:pt x="549" y="649"/>
                    <a:pt x="549" y="649"/>
                    <a:pt x="549" y="649"/>
                  </a:cubicBezTo>
                  <a:cubicBezTo>
                    <a:pt x="588" y="610"/>
                    <a:pt x="588" y="546"/>
                    <a:pt x="549" y="507"/>
                  </a:cubicBezTo>
                  <a:close/>
                </a:path>
              </a:pathLst>
            </a:custGeom>
            <a:solidFill>
              <a:schemeClr val="accent1">
                <a:lumMod val="75000"/>
              </a:schemeClr>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77" name="Oval 22">
              <a:extLst>
                <a:ext uri="{FF2B5EF4-FFF2-40B4-BE49-F238E27FC236}">
                  <a16:creationId xmlns:a16="http://schemas.microsoft.com/office/drawing/2014/main" id="{E70E1C31-4A9E-4122-9045-6FCB1B8E8A6D}"/>
                </a:ext>
              </a:extLst>
            </p:cNvPr>
            <p:cNvSpPr>
              <a:spLocks noChangeArrowheads="1"/>
            </p:cNvSpPr>
            <p:nvPr/>
          </p:nvSpPr>
          <p:spPr bwMode="auto">
            <a:xfrm>
              <a:off x="2014625"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78" name="Freeform 26">
              <a:extLst>
                <a:ext uri="{FF2B5EF4-FFF2-40B4-BE49-F238E27FC236}">
                  <a16:creationId xmlns:a16="http://schemas.microsoft.com/office/drawing/2014/main" id="{D0408B36-3F57-4E1E-B755-CF735A1900FF}"/>
                </a:ext>
              </a:extLst>
            </p:cNvPr>
            <p:cNvSpPr>
              <a:spLocks noEditPoints="1"/>
            </p:cNvSpPr>
            <p:nvPr/>
          </p:nvSpPr>
          <p:spPr bwMode="auto">
            <a:xfrm>
              <a:off x="2051944"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09" y="8"/>
                    <a:pt x="8" y="109"/>
                    <a:pt x="8" y="234"/>
                  </a:cubicBezTo>
                  <a:cubicBezTo>
                    <a:pt x="8" y="359"/>
                    <a:pt x="109" y="460"/>
                    <a:pt x="234" y="460"/>
                  </a:cubicBezTo>
                  <a:cubicBezTo>
                    <a:pt x="358" y="460"/>
                    <a:pt x="460" y="359"/>
                    <a:pt x="460" y="234"/>
                  </a:cubicBezTo>
                  <a:cubicBezTo>
                    <a:pt x="460" y="109"/>
                    <a:pt x="358" y="8"/>
                    <a:pt x="234" y="8"/>
                  </a:cubicBezTo>
                  <a:close/>
                </a:path>
              </a:pathLst>
            </a:custGeom>
            <a:solidFill>
              <a:schemeClr val="accent1"/>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79" name="Rectangle 78">
              <a:extLst>
                <a:ext uri="{FF2B5EF4-FFF2-40B4-BE49-F238E27FC236}">
                  <a16:creationId xmlns:a16="http://schemas.microsoft.com/office/drawing/2014/main" id="{A53353E9-88E1-40B4-9C9A-FE310069B940}"/>
                </a:ext>
              </a:extLst>
            </p:cNvPr>
            <p:cNvSpPr/>
            <p:nvPr/>
          </p:nvSpPr>
          <p:spPr>
            <a:xfrm>
              <a:off x="2149235" y="2302250"/>
              <a:ext cx="494294" cy="401569"/>
            </a:xfrm>
            <a:prstGeom prst="rect">
              <a:avLst/>
            </a:prstGeom>
          </p:spPr>
          <p:txBody>
            <a:bodyPr wrap="square">
              <a:spAutoFit/>
            </a:bodyPr>
            <a:lstStyle/>
            <a:p>
              <a:pPr algn="ctr"/>
              <a:r>
                <a:rPr lang="ar-DZ" sz="4000" b="1" dirty="0">
                  <a:solidFill>
                    <a:schemeClr val="accent1"/>
                  </a:solidFill>
                  <a:latin typeface="Tajawal" panose="00000500000000000000" pitchFamily="2" charset="-78"/>
                  <a:ea typeface="Lato Bold" panose="020F0502020204030203" pitchFamily="34" charset="0"/>
                  <a:cs typeface="Tajawal" panose="00000500000000000000" pitchFamily="2" charset="-78"/>
                </a:rPr>
                <a:t>5</a:t>
              </a:r>
              <a:endParaRPr lang="en-US" sz="4000" b="1" dirty="0">
                <a:solidFill>
                  <a:schemeClr val="accent1"/>
                </a:solidFill>
                <a:latin typeface="Tajawal" panose="00000500000000000000" pitchFamily="2" charset="-78"/>
                <a:ea typeface="Lato Bold" panose="020F0502020204030203" pitchFamily="34" charset="0"/>
                <a:cs typeface="Tajawal" panose="00000500000000000000" pitchFamily="2" charset="-78"/>
              </a:endParaRPr>
            </a:p>
          </p:txBody>
        </p:sp>
        <p:sp>
          <p:nvSpPr>
            <p:cNvPr id="80" name="Rectangle 79">
              <a:extLst>
                <a:ext uri="{FF2B5EF4-FFF2-40B4-BE49-F238E27FC236}">
                  <a16:creationId xmlns:a16="http://schemas.microsoft.com/office/drawing/2014/main" id="{50A31FDB-500F-4C27-B4E7-D5AA7EFB0E3F}"/>
                </a:ext>
              </a:extLst>
            </p:cNvPr>
            <p:cNvSpPr/>
            <p:nvPr/>
          </p:nvSpPr>
          <p:spPr>
            <a:xfrm>
              <a:off x="1616870" y="5312200"/>
              <a:ext cx="1556807" cy="1056300"/>
            </a:xfrm>
            <a:prstGeom prst="rect">
              <a:avLst/>
            </a:prstGeom>
          </p:spPr>
          <p:txBody>
            <a:bodyPr wrap="square">
              <a:spAutoFit/>
            </a:bodyPr>
            <a:lstStyle/>
            <a:p>
              <a:pPr algn="ctr" rtl="1">
                <a:lnSpc>
                  <a:spcPct val="150000"/>
                </a:lnSpc>
              </a:pPr>
              <a:r>
                <a:rPr lang="ar-DZ" sz="4000" b="1" dirty="0">
                  <a:latin typeface="Tajawal" panose="00000500000000000000" pitchFamily="2" charset="-78"/>
                  <a:ea typeface="Lato Bold" panose="020F0502020204030203" pitchFamily="34" charset="0"/>
                  <a:cs typeface="Tajawal" panose="00000500000000000000" pitchFamily="2" charset="-78"/>
                </a:rPr>
                <a:t>تدريب الأقران</a:t>
              </a:r>
            </a:p>
          </p:txBody>
        </p:sp>
      </p:grpSp>
      <p:grpSp>
        <p:nvGrpSpPr>
          <p:cNvPr id="81" name="Group 80">
            <a:extLst>
              <a:ext uri="{FF2B5EF4-FFF2-40B4-BE49-F238E27FC236}">
                <a16:creationId xmlns:a16="http://schemas.microsoft.com/office/drawing/2014/main" id="{D16241FA-015A-4583-B137-0D961E1EB7D6}"/>
              </a:ext>
            </a:extLst>
          </p:cNvPr>
          <p:cNvGrpSpPr/>
          <p:nvPr/>
        </p:nvGrpSpPr>
        <p:grpSpPr>
          <a:xfrm>
            <a:off x="11017569" y="4951829"/>
            <a:ext cx="2831894" cy="7605703"/>
            <a:chOff x="3042750" y="2053946"/>
            <a:chExt cx="1795774" cy="4314554"/>
          </a:xfrm>
        </p:grpSpPr>
        <p:sp>
          <p:nvSpPr>
            <p:cNvPr id="82" name="Freeform 12">
              <a:extLst>
                <a:ext uri="{FF2B5EF4-FFF2-40B4-BE49-F238E27FC236}">
                  <a16:creationId xmlns:a16="http://schemas.microsoft.com/office/drawing/2014/main" id="{C971F7C6-F6C7-46B5-97A3-B776D51C5C0C}"/>
                </a:ext>
              </a:extLst>
            </p:cNvPr>
            <p:cNvSpPr>
              <a:spLocks/>
            </p:cNvSpPr>
            <p:nvPr/>
          </p:nvSpPr>
          <p:spPr bwMode="auto">
            <a:xfrm>
              <a:off x="3909628" y="4626062"/>
              <a:ext cx="62019" cy="459086"/>
            </a:xfrm>
            <a:custGeom>
              <a:avLst/>
              <a:gdLst>
                <a:gd name="T0" fmla="*/ 28 w 45"/>
                <a:gd name="T1" fmla="*/ 257 h 297"/>
                <a:gd name="T2" fmla="*/ 28 w 45"/>
                <a:gd name="T3" fmla="*/ 0 h 297"/>
                <a:gd name="T4" fmla="*/ 17 w 45"/>
                <a:gd name="T5" fmla="*/ 0 h 297"/>
                <a:gd name="T6" fmla="*/ 17 w 45"/>
                <a:gd name="T7" fmla="*/ 257 h 297"/>
                <a:gd name="T8" fmla="*/ 0 w 45"/>
                <a:gd name="T9" fmla="*/ 257 h 297"/>
                <a:gd name="T10" fmla="*/ 23 w 45"/>
                <a:gd name="T11" fmla="*/ 297 h 297"/>
                <a:gd name="T12" fmla="*/ 45 w 45"/>
                <a:gd name="T13" fmla="*/ 257 h 297"/>
                <a:gd name="T14" fmla="*/ 28 w 45"/>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297">
                  <a:moveTo>
                    <a:pt x="28" y="257"/>
                  </a:moveTo>
                  <a:lnTo>
                    <a:pt x="28" y="0"/>
                  </a:lnTo>
                  <a:lnTo>
                    <a:pt x="17" y="0"/>
                  </a:lnTo>
                  <a:lnTo>
                    <a:pt x="17" y="257"/>
                  </a:lnTo>
                  <a:lnTo>
                    <a:pt x="0" y="257"/>
                  </a:lnTo>
                  <a:lnTo>
                    <a:pt x="23" y="297"/>
                  </a:lnTo>
                  <a:lnTo>
                    <a:pt x="45" y="257"/>
                  </a:lnTo>
                  <a:lnTo>
                    <a:pt x="28" y="257"/>
                  </a:lnTo>
                  <a:close/>
                </a:path>
              </a:pathLst>
            </a:custGeom>
            <a:solidFill>
              <a:schemeClr val="accent2"/>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83" name="Freeform 13">
              <a:extLst>
                <a:ext uri="{FF2B5EF4-FFF2-40B4-BE49-F238E27FC236}">
                  <a16:creationId xmlns:a16="http://schemas.microsoft.com/office/drawing/2014/main" id="{9858DC99-EA2C-4B9B-A14A-CA6B9F3886A1}"/>
                </a:ext>
              </a:extLst>
            </p:cNvPr>
            <p:cNvSpPr>
              <a:spLocks/>
            </p:cNvSpPr>
            <p:nvPr/>
          </p:nvSpPr>
          <p:spPr bwMode="auto">
            <a:xfrm>
              <a:off x="3042750" y="2645966"/>
              <a:ext cx="898576"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2"/>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84" name="Freeform 14">
              <a:extLst>
                <a:ext uri="{FF2B5EF4-FFF2-40B4-BE49-F238E27FC236}">
                  <a16:creationId xmlns:a16="http://schemas.microsoft.com/office/drawing/2014/main" id="{E6E3DC79-1EA6-424C-9C96-F71C11F7EF28}"/>
                </a:ext>
              </a:extLst>
            </p:cNvPr>
            <p:cNvSpPr>
              <a:spLocks/>
            </p:cNvSpPr>
            <p:nvPr/>
          </p:nvSpPr>
          <p:spPr bwMode="auto">
            <a:xfrm>
              <a:off x="3941326" y="2645966"/>
              <a:ext cx="897198"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2">
                <a:lumMod val="75000"/>
              </a:schemeClr>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85" name="Oval 15">
              <a:extLst>
                <a:ext uri="{FF2B5EF4-FFF2-40B4-BE49-F238E27FC236}">
                  <a16:creationId xmlns:a16="http://schemas.microsoft.com/office/drawing/2014/main" id="{26940DD8-C87E-42C8-98AB-965DAD30A6A7}"/>
                </a:ext>
              </a:extLst>
            </p:cNvPr>
            <p:cNvSpPr>
              <a:spLocks noChangeArrowheads="1"/>
            </p:cNvSpPr>
            <p:nvPr/>
          </p:nvSpPr>
          <p:spPr bwMode="auto">
            <a:xfrm>
              <a:off x="3559569" y="2053946"/>
              <a:ext cx="762136"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86" name="Freeform 16">
              <a:extLst>
                <a:ext uri="{FF2B5EF4-FFF2-40B4-BE49-F238E27FC236}">
                  <a16:creationId xmlns:a16="http://schemas.microsoft.com/office/drawing/2014/main" id="{786D7992-46FD-461E-8A7A-620DFF184A25}"/>
                </a:ext>
              </a:extLst>
            </p:cNvPr>
            <p:cNvSpPr>
              <a:spLocks noEditPoints="1"/>
            </p:cNvSpPr>
            <p:nvPr/>
          </p:nvSpPr>
          <p:spPr bwMode="auto">
            <a:xfrm>
              <a:off x="3595509"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10" y="8"/>
                    <a:pt x="8" y="109"/>
                    <a:pt x="8" y="234"/>
                  </a:cubicBezTo>
                  <a:cubicBezTo>
                    <a:pt x="8" y="359"/>
                    <a:pt x="110" y="460"/>
                    <a:pt x="234" y="460"/>
                  </a:cubicBezTo>
                  <a:cubicBezTo>
                    <a:pt x="359" y="460"/>
                    <a:pt x="460" y="359"/>
                    <a:pt x="460" y="234"/>
                  </a:cubicBezTo>
                  <a:cubicBezTo>
                    <a:pt x="460" y="109"/>
                    <a:pt x="359" y="8"/>
                    <a:pt x="234" y="8"/>
                  </a:cubicBezTo>
                  <a:close/>
                </a:path>
              </a:pathLst>
            </a:custGeom>
            <a:solidFill>
              <a:schemeClr val="accent2"/>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87" name="Rectangle 86">
              <a:extLst>
                <a:ext uri="{FF2B5EF4-FFF2-40B4-BE49-F238E27FC236}">
                  <a16:creationId xmlns:a16="http://schemas.microsoft.com/office/drawing/2014/main" id="{3DE9333A-1BD7-4A12-A4EF-EFF85D3112CC}"/>
                </a:ext>
              </a:extLst>
            </p:cNvPr>
            <p:cNvSpPr/>
            <p:nvPr/>
          </p:nvSpPr>
          <p:spPr>
            <a:xfrm>
              <a:off x="3693490" y="2302250"/>
              <a:ext cx="494294" cy="401569"/>
            </a:xfrm>
            <a:prstGeom prst="rect">
              <a:avLst/>
            </a:prstGeom>
          </p:spPr>
          <p:txBody>
            <a:bodyPr wrap="square">
              <a:spAutoFit/>
            </a:bodyPr>
            <a:lstStyle/>
            <a:p>
              <a:pPr algn="ctr"/>
              <a:r>
                <a:rPr lang="ar-DZ" sz="4000" b="1" dirty="0">
                  <a:solidFill>
                    <a:schemeClr val="accent2"/>
                  </a:solidFill>
                  <a:latin typeface="Tajawal" panose="00000500000000000000" pitchFamily="2" charset="-78"/>
                  <a:ea typeface="Lato Bold" panose="020F0502020204030203" pitchFamily="34" charset="0"/>
                  <a:cs typeface="Tajawal" panose="00000500000000000000" pitchFamily="2" charset="-78"/>
                </a:rPr>
                <a:t>4</a:t>
              </a:r>
              <a:endParaRPr lang="en-US" sz="4000" b="1" dirty="0">
                <a:solidFill>
                  <a:schemeClr val="accent2"/>
                </a:solidFill>
                <a:latin typeface="Tajawal" panose="00000500000000000000" pitchFamily="2" charset="-78"/>
                <a:ea typeface="Lato Bold" panose="020F0502020204030203" pitchFamily="34" charset="0"/>
                <a:cs typeface="Tajawal" panose="00000500000000000000" pitchFamily="2" charset="-78"/>
              </a:endParaRPr>
            </a:p>
          </p:txBody>
        </p:sp>
        <p:sp>
          <p:nvSpPr>
            <p:cNvPr id="88" name="Rectangle 87">
              <a:extLst>
                <a:ext uri="{FF2B5EF4-FFF2-40B4-BE49-F238E27FC236}">
                  <a16:creationId xmlns:a16="http://schemas.microsoft.com/office/drawing/2014/main" id="{9A06CF9B-2ABD-4861-904C-FAEEB9EED939}"/>
                </a:ext>
              </a:extLst>
            </p:cNvPr>
            <p:cNvSpPr/>
            <p:nvPr/>
          </p:nvSpPr>
          <p:spPr>
            <a:xfrm>
              <a:off x="3162234" y="5312200"/>
              <a:ext cx="1556807" cy="1056300"/>
            </a:xfrm>
            <a:prstGeom prst="rect">
              <a:avLst/>
            </a:prstGeom>
          </p:spPr>
          <p:txBody>
            <a:bodyPr wrap="square">
              <a:spAutoFit/>
            </a:bodyPr>
            <a:lstStyle/>
            <a:p>
              <a:pPr algn="ctr" rtl="1">
                <a:lnSpc>
                  <a:spcPct val="150000"/>
                </a:lnSpc>
              </a:pPr>
              <a:r>
                <a:rPr lang="ar-DZ" sz="4000" b="1" dirty="0">
                  <a:latin typeface="Tajawal" panose="00000500000000000000" pitchFamily="2" charset="-78"/>
                  <a:ea typeface="Lato Bold" panose="020F0502020204030203" pitchFamily="34" charset="0"/>
                  <a:cs typeface="Tajawal" panose="00000500000000000000" pitchFamily="2" charset="-78"/>
                </a:rPr>
                <a:t>الفصل المقلوب</a:t>
              </a:r>
            </a:p>
          </p:txBody>
        </p:sp>
      </p:grpSp>
      <p:grpSp>
        <p:nvGrpSpPr>
          <p:cNvPr id="89" name="Group 88">
            <a:extLst>
              <a:ext uri="{FF2B5EF4-FFF2-40B4-BE49-F238E27FC236}">
                <a16:creationId xmlns:a16="http://schemas.microsoft.com/office/drawing/2014/main" id="{13AD783A-0F5E-4C8F-B985-97EBAE37DBF8}"/>
              </a:ext>
            </a:extLst>
          </p:cNvPr>
          <p:cNvGrpSpPr/>
          <p:nvPr/>
        </p:nvGrpSpPr>
        <p:grpSpPr>
          <a:xfrm>
            <a:off x="13942445" y="4951829"/>
            <a:ext cx="2831894" cy="7605703"/>
            <a:chOff x="4593207" y="2053946"/>
            <a:chExt cx="1795774" cy="4314554"/>
          </a:xfrm>
        </p:grpSpPr>
        <p:sp>
          <p:nvSpPr>
            <p:cNvPr id="90" name="Freeform 6">
              <a:extLst>
                <a:ext uri="{FF2B5EF4-FFF2-40B4-BE49-F238E27FC236}">
                  <a16:creationId xmlns:a16="http://schemas.microsoft.com/office/drawing/2014/main" id="{97736884-6097-4EF5-87E9-EE41689E1C3A}"/>
                </a:ext>
              </a:extLst>
            </p:cNvPr>
            <p:cNvSpPr>
              <a:spLocks/>
            </p:cNvSpPr>
            <p:nvPr/>
          </p:nvSpPr>
          <p:spPr bwMode="auto">
            <a:xfrm>
              <a:off x="5460085" y="4626062"/>
              <a:ext cx="60640" cy="459086"/>
            </a:xfrm>
            <a:custGeom>
              <a:avLst/>
              <a:gdLst>
                <a:gd name="T0" fmla="*/ 28 w 44"/>
                <a:gd name="T1" fmla="*/ 257 h 297"/>
                <a:gd name="T2" fmla="*/ 28 w 44"/>
                <a:gd name="T3" fmla="*/ 0 h 297"/>
                <a:gd name="T4" fmla="*/ 17 w 44"/>
                <a:gd name="T5" fmla="*/ 0 h 297"/>
                <a:gd name="T6" fmla="*/ 17 w 44"/>
                <a:gd name="T7" fmla="*/ 257 h 297"/>
                <a:gd name="T8" fmla="*/ 0 w 44"/>
                <a:gd name="T9" fmla="*/ 257 h 297"/>
                <a:gd name="T10" fmla="*/ 22 w 44"/>
                <a:gd name="T11" fmla="*/ 297 h 297"/>
                <a:gd name="T12" fmla="*/ 44 w 44"/>
                <a:gd name="T13" fmla="*/ 257 h 297"/>
                <a:gd name="T14" fmla="*/ 28 w 44"/>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297">
                  <a:moveTo>
                    <a:pt x="28" y="257"/>
                  </a:moveTo>
                  <a:lnTo>
                    <a:pt x="28" y="0"/>
                  </a:lnTo>
                  <a:lnTo>
                    <a:pt x="17" y="0"/>
                  </a:lnTo>
                  <a:lnTo>
                    <a:pt x="17" y="257"/>
                  </a:lnTo>
                  <a:lnTo>
                    <a:pt x="0" y="257"/>
                  </a:lnTo>
                  <a:lnTo>
                    <a:pt x="22" y="297"/>
                  </a:lnTo>
                  <a:lnTo>
                    <a:pt x="44" y="257"/>
                  </a:lnTo>
                  <a:lnTo>
                    <a:pt x="28" y="257"/>
                  </a:lnTo>
                  <a:close/>
                </a:path>
              </a:pathLst>
            </a:custGeom>
            <a:solidFill>
              <a:schemeClr val="accent3"/>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91" name="Freeform 10">
              <a:extLst>
                <a:ext uri="{FF2B5EF4-FFF2-40B4-BE49-F238E27FC236}">
                  <a16:creationId xmlns:a16="http://schemas.microsoft.com/office/drawing/2014/main" id="{90B8B183-33EF-4016-9B71-23C3ADAB7C99}"/>
                </a:ext>
              </a:extLst>
            </p:cNvPr>
            <p:cNvSpPr>
              <a:spLocks/>
            </p:cNvSpPr>
            <p:nvPr/>
          </p:nvSpPr>
          <p:spPr bwMode="auto">
            <a:xfrm>
              <a:off x="5490405" y="2645966"/>
              <a:ext cx="898576"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3">
                <a:lumMod val="75000"/>
              </a:schemeClr>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92" name="Freeform 11">
              <a:extLst>
                <a:ext uri="{FF2B5EF4-FFF2-40B4-BE49-F238E27FC236}">
                  <a16:creationId xmlns:a16="http://schemas.microsoft.com/office/drawing/2014/main" id="{B5A17F2D-4E29-418D-A258-E8F7FE24A048}"/>
                </a:ext>
              </a:extLst>
            </p:cNvPr>
            <p:cNvSpPr>
              <a:spLocks/>
            </p:cNvSpPr>
            <p:nvPr/>
          </p:nvSpPr>
          <p:spPr bwMode="auto">
            <a:xfrm>
              <a:off x="4593207" y="2645966"/>
              <a:ext cx="897198"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3"/>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93" name="Oval 23">
              <a:extLst>
                <a:ext uri="{FF2B5EF4-FFF2-40B4-BE49-F238E27FC236}">
                  <a16:creationId xmlns:a16="http://schemas.microsoft.com/office/drawing/2014/main" id="{A0FE417B-5488-47DC-8C01-D027BD762389}"/>
                </a:ext>
              </a:extLst>
            </p:cNvPr>
            <p:cNvSpPr>
              <a:spLocks noChangeArrowheads="1"/>
            </p:cNvSpPr>
            <p:nvPr/>
          </p:nvSpPr>
          <p:spPr bwMode="auto">
            <a:xfrm>
              <a:off x="5104513"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94" name="Freeform 27">
              <a:extLst>
                <a:ext uri="{FF2B5EF4-FFF2-40B4-BE49-F238E27FC236}">
                  <a16:creationId xmlns:a16="http://schemas.microsoft.com/office/drawing/2014/main" id="{D35F8E21-34B3-4273-B056-C56BA41D3CBE}"/>
                </a:ext>
              </a:extLst>
            </p:cNvPr>
            <p:cNvSpPr>
              <a:spLocks noEditPoints="1"/>
            </p:cNvSpPr>
            <p:nvPr/>
          </p:nvSpPr>
          <p:spPr bwMode="auto">
            <a:xfrm>
              <a:off x="5145941" y="2099634"/>
              <a:ext cx="688925"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09" y="8"/>
                    <a:pt x="8" y="109"/>
                    <a:pt x="8" y="234"/>
                  </a:cubicBezTo>
                  <a:cubicBezTo>
                    <a:pt x="8" y="359"/>
                    <a:pt x="109" y="460"/>
                    <a:pt x="234" y="460"/>
                  </a:cubicBezTo>
                  <a:cubicBezTo>
                    <a:pt x="359" y="460"/>
                    <a:pt x="460" y="359"/>
                    <a:pt x="460" y="234"/>
                  </a:cubicBezTo>
                  <a:cubicBezTo>
                    <a:pt x="460" y="109"/>
                    <a:pt x="359" y="8"/>
                    <a:pt x="234" y="8"/>
                  </a:cubicBezTo>
                  <a:close/>
                </a:path>
              </a:pathLst>
            </a:custGeom>
            <a:solidFill>
              <a:schemeClr val="accent3"/>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95" name="Rectangle 94">
              <a:extLst>
                <a:ext uri="{FF2B5EF4-FFF2-40B4-BE49-F238E27FC236}">
                  <a16:creationId xmlns:a16="http://schemas.microsoft.com/office/drawing/2014/main" id="{6A6DD4AF-3ADF-4495-BFB2-837D5B0ED5EA}"/>
                </a:ext>
              </a:extLst>
            </p:cNvPr>
            <p:cNvSpPr/>
            <p:nvPr/>
          </p:nvSpPr>
          <p:spPr>
            <a:xfrm>
              <a:off x="5239123" y="2302250"/>
              <a:ext cx="494294" cy="401569"/>
            </a:xfrm>
            <a:prstGeom prst="rect">
              <a:avLst/>
            </a:prstGeom>
          </p:spPr>
          <p:txBody>
            <a:bodyPr wrap="square">
              <a:spAutoFit/>
            </a:bodyPr>
            <a:lstStyle/>
            <a:p>
              <a:pPr algn="ctr"/>
              <a:r>
                <a:rPr lang="ar-DZ" sz="4000" b="1" dirty="0">
                  <a:solidFill>
                    <a:schemeClr val="accent3"/>
                  </a:solidFill>
                  <a:latin typeface="Tajawal" panose="00000500000000000000" pitchFamily="2" charset="-78"/>
                  <a:ea typeface="Lato Bold" panose="020F0502020204030203" pitchFamily="34" charset="0"/>
                  <a:cs typeface="Tajawal" panose="00000500000000000000" pitchFamily="2" charset="-78"/>
                </a:rPr>
                <a:t>3</a:t>
              </a:r>
              <a:endParaRPr lang="en-US" sz="4000" b="1" dirty="0">
                <a:solidFill>
                  <a:schemeClr val="accent3"/>
                </a:solidFill>
                <a:latin typeface="Tajawal" panose="00000500000000000000" pitchFamily="2" charset="-78"/>
                <a:ea typeface="Lato Bold" panose="020F0502020204030203" pitchFamily="34" charset="0"/>
                <a:cs typeface="Tajawal" panose="00000500000000000000" pitchFamily="2" charset="-78"/>
              </a:endParaRPr>
            </a:p>
          </p:txBody>
        </p:sp>
        <p:sp>
          <p:nvSpPr>
            <p:cNvPr id="96" name="Rectangle 95">
              <a:extLst>
                <a:ext uri="{FF2B5EF4-FFF2-40B4-BE49-F238E27FC236}">
                  <a16:creationId xmlns:a16="http://schemas.microsoft.com/office/drawing/2014/main" id="{32B1171C-2180-4889-A8CC-46DE8B35C8D4}"/>
                </a:ext>
              </a:extLst>
            </p:cNvPr>
            <p:cNvSpPr/>
            <p:nvPr/>
          </p:nvSpPr>
          <p:spPr>
            <a:xfrm>
              <a:off x="4714757" y="5312200"/>
              <a:ext cx="1556807" cy="1056300"/>
            </a:xfrm>
            <a:prstGeom prst="rect">
              <a:avLst/>
            </a:prstGeom>
          </p:spPr>
          <p:txBody>
            <a:bodyPr wrap="square">
              <a:spAutoFit/>
            </a:bodyPr>
            <a:lstStyle/>
            <a:p>
              <a:pPr algn="ctr" rtl="1">
                <a:lnSpc>
                  <a:spcPct val="150000"/>
                </a:lnSpc>
              </a:pPr>
              <a:r>
                <a:rPr lang="ar-DZ" sz="4000" b="1" dirty="0">
                  <a:latin typeface="Tajawal" panose="00000500000000000000" pitchFamily="2" charset="-78"/>
                  <a:ea typeface="Lato Bold" panose="020F0502020204030203" pitchFamily="34" charset="0"/>
                  <a:cs typeface="Tajawal" panose="00000500000000000000" pitchFamily="2" charset="-78"/>
                </a:rPr>
                <a:t>التعلم التعاوني</a:t>
              </a:r>
            </a:p>
          </p:txBody>
        </p:sp>
      </p:grpSp>
      <p:grpSp>
        <p:nvGrpSpPr>
          <p:cNvPr id="97" name="Group 96">
            <a:extLst>
              <a:ext uri="{FF2B5EF4-FFF2-40B4-BE49-F238E27FC236}">
                <a16:creationId xmlns:a16="http://schemas.microsoft.com/office/drawing/2014/main" id="{FE363F47-5C63-49B6-B108-AFC17FD89E6A}"/>
              </a:ext>
            </a:extLst>
          </p:cNvPr>
          <p:cNvGrpSpPr/>
          <p:nvPr/>
        </p:nvGrpSpPr>
        <p:grpSpPr>
          <a:xfrm>
            <a:off x="16867321" y="4951828"/>
            <a:ext cx="2831894" cy="7605704"/>
            <a:chOff x="6139529" y="2053946"/>
            <a:chExt cx="1795774" cy="4314554"/>
          </a:xfrm>
        </p:grpSpPr>
        <p:sp>
          <p:nvSpPr>
            <p:cNvPr id="98" name="Freeform 7">
              <a:extLst>
                <a:ext uri="{FF2B5EF4-FFF2-40B4-BE49-F238E27FC236}">
                  <a16:creationId xmlns:a16="http://schemas.microsoft.com/office/drawing/2014/main" id="{1803B949-F467-45BD-88F9-96B799A431FB}"/>
                </a:ext>
              </a:extLst>
            </p:cNvPr>
            <p:cNvSpPr>
              <a:spLocks/>
            </p:cNvSpPr>
            <p:nvPr/>
          </p:nvSpPr>
          <p:spPr bwMode="auto">
            <a:xfrm>
              <a:off x="7006407" y="4626062"/>
              <a:ext cx="62019" cy="459086"/>
            </a:xfrm>
            <a:custGeom>
              <a:avLst/>
              <a:gdLst>
                <a:gd name="T0" fmla="*/ 28 w 45"/>
                <a:gd name="T1" fmla="*/ 257 h 297"/>
                <a:gd name="T2" fmla="*/ 28 w 45"/>
                <a:gd name="T3" fmla="*/ 0 h 297"/>
                <a:gd name="T4" fmla="*/ 17 w 45"/>
                <a:gd name="T5" fmla="*/ 0 h 297"/>
                <a:gd name="T6" fmla="*/ 17 w 45"/>
                <a:gd name="T7" fmla="*/ 257 h 297"/>
                <a:gd name="T8" fmla="*/ 0 w 45"/>
                <a:gd name="T9" fmla="*/ 257 h 297"/>
                <a:gd name="T10" fmla="*/ 22 w 45"/>
                <a:gd name="T11" fmla="*/ 297 h 297"/>
                <a:gd name="T12" fmla="*/ 45 w 45"/>
                <a:gd name="T13" fmla="*/ 257 h 297"/>
                <a:gd name="T14" fmla="*/ 28 w 45"/>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297">
                  <a:moveTo>
                    <a:pt x="28" y="257"/>
                  </a:moveTo>
                  <a:lnTo>
                    <a:pt x="28" y="0"/>
                  </a:lnTo>
                  <a:lnTo>
                    <a:pt x="17" y="0"/>
                  </a:lnTo>
                  <a:lnTo>
                    <a:pt x="17" y="257"/>
                  </a:lnTo>
                  <a:lnTo>
                    <a:pt x="0" y="257"/>
                  </a:lnTo>
                  <a:lnTo>
                    <a:pt x="22" y="297"/>
                  </a:lnTo>
                  <a:lnTo>
                    <a:pt x="45" y="257"/>
                  </a:lnTo>
                  <a:lnTo>
                    <a:pt x="28" y="257"/>
                  </a:lnTo>
                  <a:close/>
                </a:path>
              </a:pathLst>
            </a:custGeom>
            <a:solidFill>
              <a:schemeClr val="accent4"/>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99" name="Freeform 8">
              <a:extLst>
                <a:ext uri="{FF2B5EF4-FFF2-40B4-BE49-F238E27FC236}">
                  <a16:creationId xmlns:a16="http://schemas.microsoft.com/office/drawing/2014/main" id="{CEDC93BA-38EA-4418-BE44-8E1620E1F0C3}"/>
                </a:ext>
              </a:extLst>
            </p:cNvPr>
            <p:cNvSpPr>
              <a:spLocks/>
            </p:cNvSpPr>
            <p:nvPr/>
          </p:nvSpPr>
          <p:spPr bwMode="auto">
            <a:xfrm>
              <a:off x="6139529" y="2645966"/>
              <a:ext cx="897198"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4"/>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00" name="Freeform 9">
              <a:extLst>
                <a:ext uri="{FF2B5EF4-FFF2-40B4-BE49-F238E27FC236}">
                  <a16:creationId xmlns:a16="http://schemas.microsoft.com/office/drawing/2014/main" id="{0FF68B95-32F7-4FE2-95D0-D982C919C267}"/>
                </a:ext>
              </a:extLst>
            </p:cNvPr>
            <p:cNvSpPr>
              <a:spLocks/>
            </p:cNvSpPr>
            <p:nvPr/>
          </p:nvSpPr>
          <p:spPr bwMode="auto">
            <a:xfrm>
              <a:off x="7036727" y="2645966"/>
              <a:ext cx="898576"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4">
                <a:lumMod val="75000"/>
              </a:schemeClr>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01" name="Oval 24">
              <a:extLst>
                <a:ext uri="{FF2B5EF4-FFF2-40B4-BE49-F238E27FC236}">
                  <a16:creationId xmlns:a16="http://schemas.microsoft.com/office/drawing/2014/main" id="{7F9A73B4-B1CC-48E1-B2BC-F66BF5756182}"/>
                </a:ext>
              </a:extLst>
            </p:cNvPr>
            <p:cNvSpPr>
              <a:spLocks noChangeArrowheads="1"/>
            </p:cNvSpPr>
            <p:nvPr/>
          </p:nvSpPr>
          <p:spPr bwMode="auto">
            <a:xfrm>
              <a:off x="6649457"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02" name="Freeform 28">
              <a:extLst>
                <a:ext uri="{FF2B5EF4-FFF2-40B4-BE49-F238E27FC236}">
                  <a16:creationId xmlns:a16="http://schemas.microsoft.com/office/drawing/2014/main" id="{0B40DC61-9938-409F-9F17-BAB4954199C1}"/>
                </a:ext>
              </a:extLst>
            </p:cNvPr>
            <p:cNvSpPr>
              <a:spLocks noEditPoints="1"/>
            </p:cNvSpPr>
            <p:nvPr/>
          </p:nvSpPr>
          <p:spPr bwMode="auto">
            <a:xfrm>
              <a:off x="6692288"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10" y="8"/>
                    <a:pt x="8" y="109"/>
                    <a:pt x="8" y="234"/>
                  </a:cubicBezTo>
                  <a:cubicBezTo>
                    <a:pt x="8" y="359"/>
                    <a:pt x="110" y="460"/>
                    <a:pt x="234" y="460"/>
                  </a:cubicBezTo>
                  <a:cubicBezTo>
                    <a:pt x="359" y="460"/>
                    <a:pt x="460" y="359"/>
                    <a:pt x="460" y="234"/>
                  </a:cubicBezTo>
                  <a:cubicBezTo>
                    <a:pt x="460" y="109"/>
                    <a:pt x="359" y="8"/>
                    <a:pt x="234" y="8"/>
                  </a:cubicBezTo>
                  <a:close/>
                </a:path>
              </a:pathLst>
            </a:custGeom>
            <a:solidFill>
              <a:schemeClr val="accent4"/>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03" name="Rectangle 102">
              <a:extLst>
                <a:ext uri="{FF2B5EF4-FFF2-40B4-BE49-F238E27FC236}">
                  <a16:creationId xmlns:a16="http://schemas.microsoft.com/office/drawing/2014/main" id="{0922E413-F1C7-4104-90EA-2F49FB585E6A}"/>
                </a:ext>
              </a:extLst>
            </p:cNvPr>
            <p:cNvSpPr/>
            <p:nvPr/>
          </p:nvSpPr>
          <p:spPr>
            <a:xfrm>
              <a:off x="6784067" y="2302250"/>
              <a:ext cx="494294" cy="401569"/>
            </a:xfrm>
            <a:prstGeom prst="rect">
              <a:avLst/>
            </a:prstGeom>
          </p:spPr>
          <p:txBody>
            <a:bodyPr wrap="square">
              <a:spAutoFit/>
            </a:bodyPr>
            <a:lstStyle/>
            <a:p>
              <a:pPr algn="ctr"/>
              <a:r>
                <a:rPr lang="ar-DZ" sz="4000" b="1" dirty="0">
                  <a:solidFill>
                    <a:schemeClr val="accent4"/>
                  </a:solidFill>
                  <a:latin typeface="Tajawal" panose="00000500000000000000" pitchFamily="2" charset="-78"/>
                  <a:ea typeface="Lato Bold" panose="020F0502020204030203" pitchFamily="34" charset="0"/>
                  <a:cs typeface="Tajawal" panose="00000500000000000000" pitchFamily="2" charset="-78"/>
                </a:rPr>
                <a:t>2</a:t>
              </a:r>
              <a:endParaRPr lang="en-US" sz="4000" b="1" dirty="0">
                <a:solidFill>
                  <a:schemeClr val="accent4"/>
                </a:solidFill>
                <a:latin typeface="Tajawal" panose="00000500000000000000" pitchFamily="2" charset="-78"/>
                <a:ea typeface="Lato Bold" panose="020F0502020204030203" pitchFamily="34" charset="0"/>
                <a:cs typeface="Tajawal" panose="00000500000000000000" pitchFamily="2" charset="-78"/>
              </a:endParaRPr>
            </a:p>
          </p:txBody>
        </p:sp>
        <p:sp>
          <p:nvSpPr>
            <p:cNvPr id="104" name="Rectangle 103">
              <a:extLst>
                <a:ext uri="{FF2B5EF4-FFF2-40B4-BE49-F238E27FC236}">
                  <a16:creationId xmlns:a16="http://schemas.microsoft.com/office/drawing/2014/main" id="{4070358B-FAEC-4656-A160-C9289B315D5E}"/>
                </a:ext>
              </a:extLst>
            </p:cNvPr>
            <p:cNvSpPr/>
            <p:nvPr/>
          </p:nvSpPr>
          <p:spPr>
            <a:xfrm>
              <a:off x="6261769" y="5312200"/>
              <a:ext cx="1556807" cy="1056300"/>
            </a:xfrm>
            <a:prstGeom prst="rect">
              <a:avLst/>
            </a:prstGeom>
          </p:spPr>
          <p:txBody>
            <a:bodyPr wrap="square">
              <a:spAutoFit/>
            </a:bodyPr>
            <a:lstStyle/>
            <a:p>
              <a:pPr algn="ctr" rtl="1">
                <a:lnSpc>
                  <a:spcPct val="150000"/>
                </a:lnSpc>
              </a:pPr>
              <a:r>
                <a:rPr lang="ar-DZ" sz="4000" b="1" dirty="0">
                  <a:latin typeface="Tajawal" panose="00000500000000000000" pitchFamily="2" charset="-78"/>
                  <a:ea typeface="Lato Bold" panose="020F0502020204030203" pitchFamily="34" charset="0"/>
                  <a:cs typeface="Tajawal" panose="00000500000000000000" pitchFamily="2" charset="-78"/>
                </a:rPr>
                <a:t>التطبيق العملي</a:t>
              </a:r>
            </a:p>
          </p:txBody>
        </p:sp>
      </p:grpSp>
      <p:grpSp>
        <p:nvGrpSpPr>
          <p:cNvPr id="105" name="Group 104">
            <a:extLst>
              <a:ext uri="{FF2B5EF4-FFF2-40B4-BE49-F238E27FC236}">
                <a16:creationId xmlns:a16="http://schemas.microsoft.com/office/drawing/2014/main" id="{753F6990-C202-4907-8C71-53A165BDA622}"/>
              </a:ext>
            </a:extLst>
          </p:cNvPr>
          <p:cNvGrpSpPr/>
          <p:nvPr/>
        </p:nvGrpSpPr>
        <p:grpSpPr>
          <a:xfrm>
            <a:off x="19792193" y="4951829"/>
            <a:ext cx="2831894" cy="7605703"/>
            <a:chOff x="7685851" y="2053946"/>
            <a:chExt cx="1795774" cy="4314554"/>
          </a:xfrm>
        </p:grpSpPr>
        <p:sp>
          <p:nvSpPr>
            <p:cNvPr id="106" name="Freeform 17">
              <a:extLst>
                <a:ext uri="{FF2B5EF4-FFF2-40B4-BE49-F238E27FC236}">
                  <a16:creationId xmlns:a16="http://schemas.microsoft.com/office/drawing/2014/main" id="{4A2D8057-F504-4352-8C37-32F5E3B599DA}"/>
                </a:ext>
              </a:extLst>
            </p:cNvPr>
            <p:cNvSpPr>
              <a:spLocks/>
            </p:cNvSpPr>
            <p:nvPr/>
          </p:nvSpPr>
          <p:spPr bwMode="auto">
            <a:xfrm>
              <a:off x="8554107" y="4626062"/>
              <a:ext cx="60640" cy="459086"/>
            </a:xfrm>
            <a:custGeom>
              <a:avLst/>
              <a:gdLst>
                <a:gd name="T0" fmla="*/ 27 w 44"/>
                <a:gd name="T1" fmla="*/ 257 h 297"/>
                <a:gd name="T2" fmla="*/ 27 w 44"/>
                <a:gd name="T3" fmla="*/ 0 h 297"/>
                <a:gd name="T4" fmla="*/ 16 w 44"/>
                <a:gd name="T5" fmla="*/ 0 h 297"/>
                <a:gd name="T6" fmla="*/ 16 w 44"/>
                <a:gd name="T7" fmla="*/ 257 h 297"/>
                <a:gd name="T8" fmla="*/ 0 w 44"/>
                <a:gd name="T9" fmla="*/ 257 h 297"/>
                <a:gd name="T10" fmla="*/ 22 w 44"/>
                <a:gd name="T11" fmla="*/ 297 h 297"/>
                <a:gd name="T12" fmla="*/ 44 w 44"/>
                <a:gd name="T13" fmla="*/ 257 h 297"/>
                <a:gd name="T14" fmla="*/ 27 w 44"/>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297">
                  <a:moveTo>
                    <a:pt x="27" y="257"/>
                  </a:moveTo>
                  <a:lnTo>
                    <a:pt x="27" y="0"/>
                  </a:lnTo>
                  <a:lnTo>
                    <a:pt x="16" y="0"/>
                  </a:lnTo>
                  <a:lnTo>
                    <a:pt x="16" y="257"/>
                  </a:lnTo>
                  <a:lnTo>
                    <a:pt x="0" y="257"/>
                  </a:lnTo>
                  <a:lnTo>
                    <a:pt x="22" y="297"/>
                  </a:lnTo>
                  <a:lnTo>
                    <a:pt x="44" y="257"/>
                  </a:lnTo>
                  <a:lnTo>
                    <a:pt x="27" y="257"/>
                  </a:lnTo>
                  <a:close/>
                </a:path>
              </a:pathLst>
            </a:custGeom>
            <a:solidFill>
              <a:schemeClr val="accent5"/>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07" name="Freeform 18">
              <a:extLst>
                <a:ext uri="{FF2B5EF4-FFF2-40B4-BE49-F238E27FC236}">
                  <a16:creationId xmlns:a16="http://schemas.microsoft.com/office/drawing/2014/main" id="{0865F68E-FA9D-4FFC-9354-5F7F229E887B}"/>
                </a:ext>
              </a:extLst>
            </p:cNvPr>
            <p:cNvSpPr>
              <a:spLocks/>
            </p:cNvSpPr>
            <p:nvPr/>
          </p:nvSpPr>
          <p:spPr bwMode="auto">
            <a:xfrm>
              <a:off x="7685851" y="2645966"/>
              <a:ext cx="898576"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5"/>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08" name="Freeform 19">
              <a:extLst>
                <a:ext uri="{FF2B5EF4-FFF2-40B4-BE49-F238E27FC236}">
                  <a16:creationId xmlns:a16="http://schemas.microsoft.com/office/drawing/2014/main" id="{4EB57A87-2506-4D0F-9CB0-99C364B86C47}"/>
                </a:ext>
              </a:extLst>
            </p:cNvPr>
            <p:cNvSpPr>
              <a:spLocks/>
            </p:cNvSpPr>
            <p:nvPr/>
          </p:nvSpPr>
          <p:spPr bwMode="auto">
            <a:xfrm>
              <a:off x="8584427" y="2645966"/>
              <a:ext cx="897198"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5">
                <a:lumMod val="75000"/>
              </a:schemeClr>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09" name="Oval 25">
              <a:extLst>
                <a:ext uri="{FF2B5EF4-FFF2-40B4-BE49-F238E27FC236}">
                  <a16:creationId xmlns:a16="http://schemas.microsoft.com/office/drawing/2014/main" id="{1F5A650E-D53B-4C04-A160-7246FBCD86E0}"/>
                </a:ext>
              </a:extLst>
            </p:cNvPr>
            <p:cNvSpPr>
              <a:spLocks noChangeArrowheads="1"/>
            </p:cNvSpPr>
            <p:nvPr/>
          </p:nvSpPr>
          <p:spPr bwMode="auto">
            <a:xfrm>
              <a:off x="8194401"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10" name="Freeform 29">
              <a:extLst>
                <a:ext uri="{FF2B5EF4-FFF2-40B4-BE49-F238E27FC236}">
                  <a16:creationId xmlns:a16="http://schemas.microsoft.com/office/drawing/2014/main" id="{7E93EB49-7896-49CA-A60E-CEB1A43BB166}"/>
                </a:ext>
              </a:extLst>
            </p:cNvPr>
            <p:cNvSpPr>
              <a:spLocks noEditPoints="1"/>
            </p:cNvSpPr>
            <p:nvPr/>
          </p:nvSpPr>
          <p:spPr bwMode="auto">
            <a:xfrm>
              <a:off x="8238610"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10" y="8"/>
                    <a:pt x="8" y="109"/>
                    <a:pt x="8" y="234"/>
                  </a:cubicBezTo>
                  <a:cubicBezTo>
                    <a:pt x="8" y="359"/>
                    <a:pt x="110" y="460"/>
                    <a:pt x="234" y="460"/>
                  </a:cubicBezTo>
                  <a:cubicBezTo>
                    <a:pt x="359" y="460"/>
                    <a:pt x="460" y="359"/>
                    <a:pt x="460" y="234"/>
                  </a:cubicBezTo>
                  <a:cubicBezTo>
                    <a:pt x="460" y="109"/>
                    <a:pt x="359" y="8"/>
                    <a:pt x="234" y="8"/>
                  </a:cubicBezTo>
                  <a:close/>
                </a:path>
              </a:pathLst>
            </a:custGeom>
            <a:solidFill>
              <a:schemeClr val="accent5"/>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11" name="Rectangle 110">
              <a:extLst>
                <a:ext uri="{FF2B5EF4-FFF2-40B4-BE49-F238E27FC236}">
                  <a16:creationId xmlns:a16="http://schemas.microsoft.com/office/drawing/2014/main" id="{317EBC74-EC60-40B2-A1D2-813E5E4BC6AC}"/>
                </a:ext>
              </a:extLst>
            </p:cNvPr>
            <p:cNvSpPr/>
            <p:nvPr/>
          </p:nvSpPr>
          <p:spPr>
            <a:xfrm>
              <a:off x="8329011" y="2302250"/>
              <a:ext cx="494294" cy="401569"/>
            </a:xfrm>
            <a:prstGeom prst="rect">
              <a:avLst/>
            </a:prstGeom>
          </p:spPr>
          <p:txBody>
            <a:bodyPr wrap="square">
              <a:spAutoFit/>
            </a:bodyPr>
            <a:lstStyle/>
            <a:p>
              <a:pPr algn="ctr"/>
              <a:r>
                <a:rPr lang="ar-DZ" sz="4000" b="1" dirty="0">
                  <a:solidFill>
                    <a:schemeClr val="bg1">
                      <a:lumMod val="50000"/>
                    </a:schemeClr>
                  </a:solidFill>
                  <a:latin typeface="Tajawal" panose="00000500000000000000" pitchFamily="2" charset="-78"/>
                  <a:ea typeface="Lato Bold" panose="020F0502020204030203" pitchFamily="34" charset="0"/>
                  <a:cs typeface="Tajawal" panose="00000500000000000000" pitchFamily="2" charset="-78"/>
                </a:rPr>
                <a:t>1</a:t>
              </a:r>
              <a:endParaRPr lang="en-US" sz="4000" b="1" dirty="0">
                <a:solidFill>
                  <a:schemeClr val="bg1">
                    <a:lumMod val="50000"/>
                  </a:schemeClr>
                </a:solidFill>
                <a:latin typeface="Tajawal" panose="00000500000000000000" pitchFamily="2" charset="-78"/>
                <a:ea typeface="Lato Bold" panose="020F0502020204030203" pitchFamily="34" charset="0"/>
                <a:cs typeface="Tajawal" panose="00000500000000000000" pitchFamily="2" charset="-78"/>
              </a:endParaRPr>
            </a:p>
          </p:txBody>
        </p:sp>
        <p:sp>
          <p:nvSpPr>
            <p:cNvPr id="112" name="Rectangle 111">
              <a:extLst>
                <a:ext uri="{FF2B5EF4-FFF2-40B4-BE49-F238E27FC236}">
                  <a16:creationId xmlns:a16="http://schemas.microsoft.com/office/drawing/2014/main" id="{BECAD245-0032-466E-87A8-39AEDAF0A076}"/>
                </a:ext>
              </a:extLst>
            </p:cNvPr>
            <p:cNvSpPr/>
            <p:nvPr/>
          </p:nvSpPr>
          <p:spPr>
            <a:xfrm>
              <a:off x="7803955" y="5312200"/>
              <a:ext cx="1556807" cy="1056300"/>
            </a:xfrm>
            <a:prstGeom prst="rect">
              <a:avLst/>
            </a:prstGeom>
          </p:spPr>
          <p:txBody>
            <a:bodyPr wrap="square">
              <a:spAutoFit/>
            </a:bodyPr>
            <a:lstStyle/>
            <a:p>
              <a:pPr algn="ctr" rtl="1">
                <a:lnSpc>
                  <a:spcPct val="150000"/>
                </a:lnSpc>
              </a:pPr>
              <a:r>
                <a:rPr lang="ar-DZ" sz="4000" b="1" dirty="0">
                  <a:latin typeface="Tajawal" panose="00000500000000000000" pitchFamily="2" charset="-78"/>
                  <a:ea typeface="Lato Bold" panose="020F0502020204030203" pitchFamily="34" charset="0"/>
                  <a:cs typeface="Tajawal" panose="00000500000000000000" pitchFamily="2" charset="-78"/>
                </a:rPr>
                <a:t>المناقشة والحوار</a:t>
              </a:r>
              <a:endParaRPr lang="en-US" sz="4000" b="1" dirty="0">
                <a:solidFill>
                  <a:schemeClr val="accent5"/>
                </a:solidFill>
                <a:latin typeface="Tajawal" panose="00000500000000000000" pitchFamily="2" charset="-78"/>
                <a:ea typeface="Lato Bold" panose="020F0502020204030203" pitchFamily="34" charset="0"/>
                <a:cs typeface="Tajawal" panose="00000500000000000000" pitchFamily="2" charset="-78"/>
              </a:endParaRPr>
            </a:p>
          </p:txBody>
        </p:sp>
      </p:grpSp>
      <p:grpSp>
        <p:nvGrpSpPr>
          <p:cNvPr id="121" name="Group 120">
            <a:extLst>
              <a:ext uri="{FF2B5EF4-FFF2-40B4-BE49-F238E27FC236}">
                <a16:creationId xmlns:a16="http://schemas.microsoft.com/office/drawing/2014/main" id="{EEAAA536-614A-4E9D-A5BC-B2A8ADF31C37}"/>
              </a:ext>
            </a:extLst>
          </p:cNvPr>
          <p:cNvGrpSpPr/>
          <p:nvPr/>
        </p:nvGrpSpPr>
        <p:grpSpPr>
          <a:xfrm>
            <a:off x="2240767" y="4951829"/>
            <a:ext cx="2831894" cy="7605703"/>
            <a:chOff x="3042750" y="2053946"/>
            <a:chExt cx="1795774" cy="4314554"/>
          </a:xfrm>
        </p:grpSpPr>
        <p:sp>
          <p:nvSpPr>
            <p:cNvPr id="122" name="Freeform 12">
              <a:extLst>
                <a:ext uri="{FF2B5EF4-FFF2-40B4-BE49-F238E27FC236}">
                  <a16:creationId xmlns:a16="http://schemas.microsoft.com/office/drawing/2014/main" id="{BBFDBE43-7DE6-45AF-9E76-3EDF32057196}"/>
                </a:ext>
              </a:extLst>
            </p:cNvPr>
            <p:cNvSpPr>
              <a:spLocks/>
            </p:cNvSpPr>
            <p:nvPr/>
          </p:nvSpPr>
          <p:spPr bwMode="auto">
            <a:xfrm>
              <a:off x="3909628" y="4626062"/>
              <a:ext cx="62019" cy="459086"/>
            </a:xfrm>
            <a:custGeom>
              <a:avLst/>
              <a:gdLst>
                <a:gd name="T0" fmla="*/ 28 w 45"/>
                <a:gd name="T1" fmla="*/ 257 h 297"/>
                <a:gd name="T2" fmla="*/ 28 w 45"/>
                <a:gd name="T3" fmla="*/ 0 h 297"/>
                <a:gd name="T4" fmla="*/ 17 w 45"/>
                <a:gd name="T5" fmla="*/ 0 h 297"/>
                <a:gd name="T6" fmla="*/ 17 w 45"/>
                <a:gd name="T7" fmla="*/ 257 h 297"/>
                <a:gd name="T8" fmla="*/ 0 w 45"/>
                <a:gd name="T9" fmla="*/ 257 h 297"/>
                <a:gd name="T10" fmla="*/ 23 w 45"/>
                <a:gd name="T11" fmla="*/ 297 h 297"/>
                <a:gd name="T12" fmla="*/ 45 w 45"/>
                <a:gd name="T13" fmla="*/ 257 h 297"/>
                <a:gd name="T14" fmla="*/ 28 w 45"/>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297">
                  <a:moveTo>
                    <a:pt x="28" y="257"/>
                  </a:moveTo>
                  <a:lnTo>
                    <a:pt x="28" y="0"/>
                  </a:lnTo>
                  <a:lnTo>
                    <a:pt x="17" y="0"/>
                  </a:lnTo>
                  <a:lnTo>
                    <a:pt x="17" y="257"/>
                  </a:lnTo>
                  <a:lnTo>
                    <a:pt x="0" y="257"/>
                  </a:lnTo>
                  <a:lnTo>
                    <a:pt x="23" y="297"/>
                  </a:lnTo>
                  <a:lnTo>
                    <a:pt x="45" y="257"/>
                  </a:lnTo>
                  <a:lnTo>
                    <a:pt x="28" y="257"/>
                  </a:lnTo>
                  <a:close/>
                </a:path>
              </a:pathLst>
            </a:custGeom>
            <a:solidFill>
              <a:srgbClr val="7030A0"/>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23" name="Freeform 13">
              <a:extLst>
                <a:ext uri="{FF2B5EF4-FFF2-40B4-BE49-F238E27FC236}">
                  <a16:creationId xmlns:a16="http://schemas.microsoft.com/office/drawing/2014/main" id="{EB5B1700-7992-41EC-B13B-0755EE0049D5}"/>
                </a:ext>
              </a:extLst>
            </p:cNvPr>
            <p:cNvSpPr>
              <a:spLocks/>
            </p:cNvSpPr>
            <p:nvPr/>
          </p:nvSpPr>
          <p:spPr bwMode="auto">
            <a:xfrm>
              <a:off x="3042750" y="2645966"/>
              <a:ext cx="898576"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rgbClr val="9148C8"/>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24" name="Freeform 14">
              <a:extLst>
                <a:ext uri="{FF2B5EF4-FFF2-40B4-BE49-F238E27FC236}">
                  <a16:creationId xmlns:a16="http://schemas.microsoft.com/office/drawing/2014/main" id="{322F6944-0122-4C52-80C1-993C2AB7C9BE}"/>
                </a:ext>
              </a:extLst>
            </p:cNvPr>
            <p:cNvSpPr>
              <a:spLocks/>
            </p:cNvSpPr>
            <p:nvPr/>
          </p:nvSpPr>
          <p:spPr bwMode="auto">
            <a:xfrm>
              <a:off x="3941326" y="2645966"/>
              <a:ext cx="897198"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rgbClr val="7030A0"/>
            </a:solidFill>
            <a:ln>
              <a:noFill/>
            </a:ln>
          </p:spPr>
          <p:txBody>
            <a:bodyPr vert="horz" wrap="square" lIns="182880" tIns="91440" rIns="182880" bIns="91440" numCol="1" anchor="t" anchorCtr="0" compatLnSpc="1">
              <a:prstTxWarp prst="textNoShape">
                <a:avLst/>
              </a:prstTxWarp>
            </a:bodyPr>
            <a:lstStyle/>
            <a:p>
              <a:endParaRPr lang="en-US" sz="4000" b="1" dirty="0">
                <a:latin typeface="Tajawal" panose="00000500000000000000" pitchFamily="2" charset="-78"/>
                <a:cs typeface="Tajawal" panose="00000500000000000000" pitchFamily="2" charset="-78"/>
              </a:endParaRPr>
            </a:p>
          </p:txBody>
        </p:sp>
        <p:sp>
          <p:nvSpPr>
            <p:cNvPr id="125" name="Oval 15">
              <a:extLst>
                <a:ext uri="{FF2B5EF4-FFF2-40B4-BE49-F238E27FC236}">
                  <a16:creationId xmlns:a16="http://schemas.microsoft.com/office/drawing/2014/main" id="{59A5C00D-F431-4526-B62B-281BC3472FB5}"/>
                </a:ext>
              </a:extLst>
            </p:cNvPr>
            <p:cNvSpPr>
              <a:spLocks noChangeArrowheads="1"/>
            </p:cNvSpPr>
            <p:nvPr/>
          </p:nvSpPr>
          <p:spPr bwMode="auto">
            <a:xfrm>
              <a:off x="3559569" y="2053946"/>
              <a:ext cx="762136"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26" name="Freeform 16">
              <a:extLst>
                <a:ext uri="{FF2B5EF4-FFF2-40B4-BE49-F238E27FC236}">
                  <a16:creationId xmlns:a16="http://schemas.microsoft.com/office/drawing/2014/main" id="{69C92443-CA51-45AE-8293-79EFE4248C45}"/>
                </a:ext>
              </a:extLst>
            </p:cNvPr>
            <p:cNvSpPr>
              <a:spLocks noEditPoints="1"/>
            </p:cNvSpPr>
            <p:nvPr/>
          </p:nvSpPr>
          <p:spPr bwMode="auto">
            <a:xfrm>
              <a:off x="3595509"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10" y="8"/>
                    <a:pt x="8" y="109"/>
                    <a:pt x="8" y="234"/>
                  </a:cubicBezTo>
                  <a:cubicBezTo>
                    <a:pt x="8" y="359"/>
                    <a:pt x="110" y="460"/>
                    <a:pt x="234" y="460"/>
                  </a:cubicBezTo>
                  <a:cubicBezTo>
                    <a:pt x="359" y="460"/>
                    <a:pt x="460" y="359"/>
                    <a:pt x="460" y="234"/>
                  </a:cubicBezTo>
                  <a:cubicBezTo>
                    <a:pt x="460" y="109"/>
                    <a:pt x="359" y="8"/>
                    <a:pt x="234" y="8"/>
                  </a:cubicBezTo>
                  <a:close/>
                </a:path>
              </a:pathLst>
            </a:custGeom>
            <a:solidFill>
              <a:schemeClr val="accent2"/>
            </a:solidFill>
            <a:ln>
              <a:solidFill>
                <a:srgbClr val="7030A0"/>
              </a:solidFill>
            </a:ln>
          </p:spPr>
          <p:txBody>
            <a:bodyPr vert="horz" wrap="square" lIns="182880" tIns="91440" rIns="182880" bIns="91440" numCol="1" anchor="t" anchorCtr="0" compatLnSpc="1">
              <a:prstTxWarp prst="textNoShape">
                <a:avLst/>
              </a:prstTxWarp>
            </a:bodyPr>
            <a:lstStyle/>
            <a:p>
              <a:endParaRPr lang="en-US" sz="4000" b="1" dirty="0">
                <a:latin typeface="Tajawal" panose="00000500000000000000" pitchFamily="2" charset="-78"/>
                <a:cs typeface="Tajawal" panose="00000500000000000000" pitchFamily="2" charset="-78"/>
              </a:endParaRPr>
            </a:p>
          </p:txBody>
        </p:sp>
        <p:sp>
          <p:nvSpPr>
            <p:cNvPr id="127" name="Rectangle 126">
              <a:extLst>
                <a:ext uri="{FF2B5EF4-FFF2-40B4-BE49-F238E27FC236}">
                  <a16:creationId xmlns:a16="http://schemas.microsoft.com/office/drawing/2014/main" id="{B10E8CDB-4646-4D5F-8325-6ACA7AF91EE7}"/>
                </a:ext>
              </a:extLst>
            </p:cNvPr>
            <p:cNvSpPr/>
            <p:nvPr/>
          </p:nvSpPr>
          <p:spPr>
            <a:xfrm>
              <a:off x="3693490" y="2302250"/>
              <a:ext cx="494294" cy="401569"/>
            </a:xfrm>
            <a:prstGeom prst="rect">
              <a:avLst/>
            </a:prstGeom>
          </p:spPr>
          <p:txBody>
            <a:bodyPr wrap="square">
              <a:spAutoFit/>
            </a:bodyPr>
            <a:lstStyle/>
            <a:p>
              <a:pPr algn="ctr"/>
              <a:r>
                <a:rPr lang="ar-DZ" sz="4000" b="1" dirty="0">
                  <a:solidFill>
                    <a:srgbClr val="7030A0"/>
                  </a:solidFill>
                  <a:latin typeface="Tajawal" panose="00000500000000000000" pitchFamily="2" charset="-78"/>
                  <a:ea typeface="Lato Bold" panose="020F0502020204030203" pitchFamily="34" charset="0"/>
                  <a:cs typeface="Tajawal" panose="00000500000000000000" pitchFamily="2" charset="-78"/>
                </a:rPr>
                <a:t>7</a:t>
              </a:r>
              <a:endParaRPr lang="en-US" sz="4000" b="1" dirty="0">
                <a:solidFill>
                  <a:srgbClr val="7030A0"/>
                </a:solidFill>
                <a:latin typeface="Tajawal" panose="00000500000000000000" pitchFamily="2" charset="-78"/>
                <a:ea typeface="Lato Bold" panose="020F0502020204030203" pitchFamily="34" charset="0"/>
                <a:cs typeface="Tajawal" panose="00000500000000000000" pitchFamily="2" charset="-78"/>
              </a:endParaRPr>
            </a:p>
          </p:txBody>
        </p:sp>
        <p:sp>
          <p:nvSpPr>
            <p:cNvPr id="128" name="Rectangle 127">
              <a:extLst>
                <a:ext uri="{FF2B5EF4-FFF2-40B4-BE49-F238E27FC236}">
                  <a16:creationId xmlns:a16="http://schemas.microsoft.com/office/drawing/2014/main" id="{A4F1E27E-70A9-484E-8F37-BC3850AFB618}"/>
                </a:ext>
              </a:extLst>
            </p:cNvPr>
            <p:cNvSpPr/>
            <p:nvPr/>
          </p:nvSpPr>
          <p:spPr>
            <a:xfrm>
              <a:off x="3162234" y="5312200"/>
              <a:ext cx="1556807" cy="1056300"/>
            </a:xfrm>
            <a:prstGeom prst="rect">
              <a:avLst/>
            </a:prstGeom>
          </p:spPr>
          <p:txBody>
            <a:bodyPr wrap="square">
              <a:spAutoFit/>
            </a:bodyPr>
            <a:lstStyle/>
            <a:p>
              <a:pPr algn="ctr" rtl="1">
                <a:lnSpc>
                  <a:spcPct val="150000"/>
                </a:lnSpc>
              </a:pPr>
              <a:r>
                <a:rPr lang="ar-DZ" sz="4000" b="1" dirty="0">
                  <a:latin typeface="Tajawal" panose="00000500000000000000" pitchFamily="2" charset="-78"/>
                  <a:ea typeface="Lato Bold" panose="020F0502020204030203" pitchFamily="34" charset="0"/>
                  <a:cs typeface="Tajawal" panose="00000500000000000000" pitchFamily="2" charset="-78"/>
                </a:rPr>
                <a:t>الدقيقة الواحدة</a:t>
              </a:r>
            </a:p>
          </p:txBody>
        </p:sp>
      </p:grpSp>
      <p:grpSp>
        <p:nvGrpSpPr>
          <p:cNvPr id="129" name="Group 128">
            <a:extLst>
              <a:ext uri="{FF2B5EF4-FFF2-40B4-BE49-F238E27FC236}">
                <a16:creationId xmlns:a16="http://schemas.microsoft.com/office/drawing/2014/main" id="{D44EC4A8-32E0-4387-A284-67E886D091C1}"/>
              </a:ext>
            </a:extLst>
          </p:cNvPr>
          <p:cNvGrpSpPr/>
          <p:nvPr/>
        </p:nvGrpSpPr>
        <p:grpSpPr>
          <a:xfrm>
            <a:off x="5165643" y="4951828"/>
            <a:ext cx="2831894" cy="7605704"/>
            <a:chOff x="4593207" y="2053946"/>
            <a:chExt cx="1795774" cy="4314554"/>
          </a:xfrm>
        </p:grpSpPr>
        <p:sp>
          <p:nvSpPr>
            <p:cNvPr id="130" name="Freeform 6">
              <a:extLst>
                <a:ext uri="{FF2B5EF4-FFF2-40B4-BE49-F238E27FC236}">
                  <a16:creationId xmlns:a16="http://schemas.microsoft.com/office/drawing/2014/main" id="{90AAA40B-4320-416D-BCA9-CA4D4DCB6479}"/>
                </a:ext>
              </a:extLst>
            </p:cNvPr>
            <p:cNvSpPr>
              <a:spLocks/>
            </p:cNvSpPr>
            <p:nvPr/>
          </p:nvSpPr>
          <p:spPr bwMode="auto">
            <a:xfrm>
              <a:off x="5460085" y="4626062"/>
              <a:ext cx="60640" cy="459086"/>
            </a:xfrm>
            <a:custGeom>
              <a:avLst/>
              <a:gdLst>
                <a:gd name="T0" fmla="*/ 28 w 44"/>
                <a:gd name="T1" fmla="*/ 257 h 297"/>
                <a:gd name="T2" fmla="*/ 28 w 44"/>
                <a:gd name="T3" fmla="*/ 0 h 297"/>
                <a:gd name="T4" fmla="*/ 17 w 44"/>
                <a:gd name="T5" fmla="*/ 0 h 297"/>
                <a:gd name="T6" fmla="*/ 17 w 44"/>
                <a:gd name="T7" fmla="*/ 257 h 297"/>
                <a:gd name="T8" fmla="*/ 0 w 44"/>
                <a:gd name="T9" fmla="*/ 257 h 297"/>
                <a:gd name="T10" fmla="*/ 22 w 44"/>
                <a:gd name="T11" fmla="*/ 297 h 297"/>
                <a:gd name="T12" fmla="*/ 44 w 44"/>
                <a:gd name="T13" fmla="*/ 257 h 297"/>
                <a:gd name="T14" fmla="*/ 28 w 44"/>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297">
                  <a:moveTo>
                    <a:pt x="28" y="257"/>
                  </a:moveTo>
                  <a:lnTo>
                    <a:pt x="28" y="0"/>
                  </a:lnTo>
                  <a:lnTo>
                    <a:pt x="17" y="0"/>
                  </a:lnTo>
                  <a:lnTo>
                    <a:pt x="17" y="257"/>
                  </a:lnTo>
                  <a:lnTo>
                    <a:pt x="0" y="257"/>
                  </a:lnTo>
                  <a:lnTo>
                    <a:pt x="22" y="297"/>
                  </a:lnTo>
                  <a:lnTo>
                    <a:pt x="44" y="257"/>
                  </a:lnTo>
                  <a:lnTo>
                    <a:pt x="28" y="257"/>
                  </a:lnTo>
                  <a:close/>
                </a:path>
              </a:pathLst>
            </a:custGeom>
            <a:solidFill>
              <a:schemeClr val="accent6"/>
            </a:solidFill>
            <a:ln>
              <a:noFill/>
            </a:ln>
          </p:spPr>
          <p:txBody>
            <a:bodyPr vert="horz" wrap="square" lIns="182880" tIns="91440" rIns="182880" bIns="91440" numCol="1" anchor="t" anchorCtr="0" compatLnSpc="1">
              <a:prstTxWarp prst="textNoShape">
                <a:avLst/>
              </a:prstTxWarp>
            </a:bodyPr>
            <a:lstStyle/>
            <a:p>
              <a:endParaRPr lang="en-US" sz="4000" b="1" dirty="0">
                <a:latin typeface="Tajawal" panose="00000500000000000000" pitchFamily="2" charset="-78"/>
                <a:cs typeface="Tajawal" panose="00000500000000000000" pitchFamily="2" charset="-78"/>
              </a:endParaRPr>
            </a:p>
          </p:txBody>
        </p:sp>
        <p:sp>
          <p:nvSpPr>
            <p:cNvPr id="131" name="Freeform 10">
              <a:extLst>
                <a:ext uri="{FF2B5EF4-FFF2-40B4-BE49-F238E27FC236}">
                  <a16:creationId xmlns:a16="http://schemas.microsoft.com/office/drawing/2014/main" id="{985D70AF-C160-4E60-9550-5F89DEA10B6F}"/>
                </a:ext>
              </a:extLst>
            </p:cNvPr>
            <p:cNvSpPr>
              <a:spLocks/>
            </p:cNvSpPr>
            <p:nvPr/>
          </p:nvSpPr>
          <p:spPr bwMode="auto">
            <a:xfrm>
              <a:off x="5490405" y="2645966"/>
              <a:ext cx="898576"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6">
                <a:lumMod val="75000"/>
              </a:schemeClr>
            </a:solidFill>
            <a:ln>
              <a:noFill/>
            </a:ln>
          </p:spPr>
          <p:txBody>
            <a:bodyPr vert="horz" wrap="square" lIns="182880" tIns="91440" rIns="182880" bIns="91440" numCol="1" anchor="t" anchorCtr="0" compatLnSpc="1">
              <a:prstTxWarp prst="textNoShape">
                <a:avLst/>
              </a:prstTxWarp>
            </a:bodyPr>
            <a:lstStyle/>
            <a:p>
              <a:endParaRPr lang="en-US" sz="4000" b="1" dirty="0">
                <a:latin typeface="Tajawal" panose="00000500000000000000" pitchFamily="2" charset="-78"/>
                <a:cs typeface="Tajawal" panose="00000500000000000000" pitchFamily="2" charset="-78"/>
              </a:endParaRPr>
            </a:p>
          </p:txBody>
        </p:sp>
        <p:sp>
          <p:nvSpPr>
            <p:cNvPr id="132" name="Freeform 11">
              <a:extLst>
                <a:ext uri="{FF2B5EF4-FFF2-40B4-BE49-F238E27FC236}">
                  <a16:creationId xmlns:a16="http://schemas.microsoft.com/office/drawing/2014/main" id="{69E762BB-528C-4C72-8A09-97D39CD35BDA}"/>
                </a:ext>
              </a:extLst>
            </p:cNvPr>
            <p:cNvSpPr>
              <a:spLocks/>
            </p:cNvSpPr>
            <p:nvPr/>
          </p:nvSpPr>
          <p:spPr bwMode="auto">
            <a:xfrm>
              <a:off x="4593207" y="2645966"/>
              <a:ext cx="897198"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6"/>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33" name="Oval 23">
              <a:extLst>
                <a:ext uri="{FF2B5EF4-FFF2-40B4-BE49-F238E27FC236}">
                  <a16:creationId xmlns:a16="http://schemas.microsoft.com/office/drawing/2014/main" id="{C33A1166-0D28-43D2-A97A-7ABB5B3FFAC7}"/>
                </a:ext>
              </a:extLst>
            </p:cNvPr>
            <p:cNvSpPr>
              <a:spLocks noChangeArrowheads="1"/>
            </p:cNvSpPr>
            <p:nvPr/>
          </p:nvSpPr>
          <p:spPr bwMode="auto">
            <a:xfrm>
              <a:off x="5104513"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34" name="Freeform 27">
              <a:extLst>
                <a:ext uri="{FF2B5EF4-FFF2-40B4-BE49-F238E27FC236}">
                  <a16:creationId xmlns:a16="http://schemas.microsoft.com/office/drawing/2014/main" id="{DA74B7BC-C41A-4D00-BAE4-B079D7EF342A}"/>
                </a:ext>
              </a:extLst>
            </p:cNvPr>
            <p:cNvSpPr>
              <a:spLocks noEditPoints="1"/>
            </p:cNvSpPr>
            <p:nvPr/>
          </p:nvSpPr>
          <p:spPr bwMode="auto">
            <a:xfrm>
              <a:off x="5145941" y="2099634"/>
              <a:ext cx="688925"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09" y="8"/>
                    <a:pt x="8" y="109"/>
                    <a:pt x="8" y="234"/>
                  </a:cubicBezTo>
                  <a:cubicBezTo>
                    <a:pt x="8" y="359"/>
                    <a:pt x="109" y="460"/>
                    <a:pt x="234" y="460"/>
                  </a:cubicBezTo>
                  <a:cubicBezTo>
                    <a:pt x="359" y="460"/>
                    <a:pt x="460" y="359"/>
                    <a:pt x="460" y="234"/>
                  </a:cubicBezTo>
                  <a:cubicBezTo>
                    <a:pt x="460" y="109"/>
                    <a:pt x="359" y="8"/>
                    <a:pt x="234" y="8"/>
                  </a:cubicBezTo>
                  <a:close/>
                </a:path>
              </a:pathLst>
            </a:custGeom>
            <a:solidFill>
              <a:schemeClr val="accent3"/>
            </a:solidFill>
            <a:ln>
              <a:solidFill>
                <a:schemeClr val="accent6">
                  <a:lumMod val="50000"/>
                </a:schemeClr>
              </a:solidFill>
            </a:ln>
          </p:spPr>
          <p:txBody>
            <a:bodyPr vert="horz" wrap="square" lIns="182880" tIns="91440" rIns="182880" bIns="91440" numCol="1" anchor="t" anchorCtr="0" compatLnSpc="1">
              <a:prstTxWarp prst="textNoShape">
                <a:avLst/>
              </a:prstTxWarp>
            </a:bodyPr>
            <a:lstStyle/>
            <a:p>
              <a:endParaRPr lang="en-US" sz="4000" b="1" dirty="0">
                <a:latin typeface="Tajawal" panose="00000500000000000000" pitchFamily="2" charset="-78"/>
                <a:cs typeface="Tajawal" panose="00000500000000000000" pitchFamily="2" charset="-78"/>
              </a:endParaRPr>
            </a:p>
          </p:txBody>
        </p:sp>
        <p:sp>
          <p:nvSpPr>
            <p:cNvPr id="135" name="Rectangle 134">
              <a:extLst>
                <a:ext uri="{FF2B5EF4-FFF2-40B4-BE49-F238E27FC236}">
                  <a16:creationId xmlns:a16="http://schemas.microsoft.com/office/drawing/2014/main" id="{C0AA9DA0-84A9-4752-8CCA-DEF6990B391E}"/>
                </a:ext>
              </a:extLst>
            </p:cNvPr>
            <p:cNvSpPr/>
            <p:nvPr/>
          </p:nvSpPr>
          <p:spPr>
            <a:xfrm>
              <a:off x="5239123" y="2302250"/>
              <a:ext cx="494294" cy="401569"/>
            </a:xfrm>
            <a:prstGeom prst="rect">
              <a:avLst/>
            </a:prstGeom>
          </p:spPr>
          <p:txBody>
            <a:bodyPr wrap="square">
              <a:spAutoFit/>
            </a:bodyPr>
            <a:lstStyle/>
            <a:p>
              <a:pPr algn="ctr"/>
              <a:r>
                <a:rPr lang="ar-DZ" sz="4000" b="1" dirty="0">
                  <a:solidFill>
                    <a:schemeClr val="accent6">
                      <a:lumMod val="75000"/>
                    </a:schemeClr>
                  </a:solidFill>
                  <a:latin typeface="Tajawal" panose="00000500000000000000" pitchFamily="2" charset="-78"/>
                  <a:ea typeface="Lato Bold" panose="020F0502020204030203" pitchFamily="34" charset="0"/>
                  <a:cs typeface="Tajawal" panose="00000500000000000000" pitchFamily="2" charset="-78"/>
                </a:rPr>
                <a:t>6</a:t>
              </a:r>
              <a:endParaRPr lang="en-US" sz="4000" b="1" dirty="0">
                <a:solidFill>
                  <a:schemeClr val="accent6">
                    <a:lumMod val="75000"/>
                  </a:schemeClr>
                </a:solidFill>
                <a:latin typeface="Tajawal" panose="00000500000000000000" pitchFamily="2" charset="-78"/>
                <a:ea typeface="Lato Bold" panose="020F0502020204030203" pitchFamily="34" charset="0"/>
                <a:cs typeface="Tajawal" panose="00000500000000000000" pitchFamily="2" charset="-78"/>
              </a:endParaRPr>
            </a:p>
          </p:txBody>
        </p:sp>
        <p:sp>
          <p:nvSpPr>
            <p:cNvPr id="136" name="Rectangle 135">
              <a:extLst>
                <a:ext uri="{FF2B5EF4-FFF2-40B4-BE49-F238E27FC236}">
                  <a16:creationId xmlns:a16="http://schemas.microsoft.com/office/drawing/2014/main" id="{7B513D01-E9F0-4583-9D78-090F423B235D}"/>
                </a:ext>
              </a:extLst>
            </p:cNvPr>
            <p:cNvSpPr/>
            <p:nvPr/>
          </p:nvSpPr>
          <p:spPr>
            <a:xfrm>
              <a:off x="4714757" y="5312200"/>
              <a:ext cx="1556807" cy="1056300"/>
            </a:xfrm>
            <a:prstGeom prst="rect">
              <a:avLst/>
            </a:prstGeom>
          </p:spPr>
          <p:txBody>
            <a:bodyPr wrap="square">
              <a:spAutoFit/>
            </a:bodyPr>
            <a:lstStyle/>
            <a:p>
              <a:pPr algn="ctr" rtl="1">
                <a:lnSpc>
                  <a:spcPct val="150000"/>
                </a:lnSpc>
              </a:pPr>
              <a:r>
                <a:rPr lang="ar-DZ" sz="4000" b="1" dirty="0">
                  <a:latin typeface="Tajawal" panose="00000500000000000000" pitchFamily="2" charset="-78"/>
                  <a:ea typeface="Lato Bold" panose="020F0502020204030203" pitchFamily="34" charset="0"/>
                  <a:cs typeface="Tajawal" panose="00000500000000000000" pitchFamily="2" charset="-78"/>
                </a:rPr>
                <a:t>جدول </a:t>
              </a:r>
              <a:r>
                <a:rPr lang="en-US" sz="4000" b="1" dirty="0">
                  <a:latin typeface="Tajawal" panose="00000500000000000000" pitchFamily="2" charset="-78"/>
                  <a:ea typeface="Lato Bold" panose="020F0502020204030203" pitchFamily="34" charset="0"/>
                  <a:cs typeface="Tajawal" panose="00000500000000000000" pitchFamily="2" charset="-78"/>
                </a:rPr>
                <a:t>KWLH</a:t>
              </a:r>
            </a:p>
          </p:txBody>
        </p:sp>
      </p:grpSp>
    </p:spTree>
    <p:extLst>
      <p:ext uri="{BB962C8B-B14F-4D97-AF65-F5344CB8AC3E}">
        <p14:creationId xmlns:p14="http://schemas.microsoft.com/office/powerpoint/2010/main" val="36850298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arn(outVertical)">
                                      <p:cBhvr>
                                        <p:cTn id="7" dur="500"/>
                                        <p:tgtEl>
                                          <p:spTgt spid="5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5"/>
                                        </p:tgtEl>
                                        <p:attrNameLst>
                                          <p:attrName>style.visibility</p:attrName>
                                        </p:attrNameLst>
                                      </p:cBhvr>
                                      <p:to>
                                        <p:strVal val="visible"/>
                                      </p:to>
                                    </p:set>
                                    <p:animEffect transition="in" filter="fade">
                                      <p:cBhvr>
                                        <p:cTn id="11" dur="1000"/>
                                        <p:tgtEl>
                                          <p:spTgt spid="105"/>
                                        </p:tgtEl>
                                      </p:cBhvr>
                                    </p:animEffect>
                                    <p:anim calcmode="lin" valueType="num">
                                      <p:cBhvr>
                                        <p:cTn id="12" dur="1000" fill="hold"/>
                                        <p:tgtEl>
                                          <p:spTgt spid="105"/>
                                        </p:tgtEl>
                                        <p:attrNameLst>
                                          <p:attrName>ppt_x</p:attrName>
                                        </p:attrNameLst>
                                      </p:cBhvr>
                                      <p:tavLst>
                                        <p:tav tm="0">
                                          <p:val>
                                            <p:strVal val="#ppt_x"/>
                                          </p:val>
                                        </p:tav>
                                        <p:tav tm="100000">
                                          <p:val>
                                            <p:strVal val="#ppt_x"/>
                                          </p:val>
                                        </p:tav>
                                      </p:tavLst>
                                    </p:anim>
                                    <p:anim calcmode="lin" valueType="num">
                                      <p:cBhvr>
                                        <p:cTn id="13" dur="1000" fill="hold"/>
                                        <p:tgtEl>
                                          <p:spTgt spid="10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
                                  </p:stCondLst>
                                  <p:childTnLst>
                                    <p:set>
                                      <p:cBhvr>
                                        <p:cTn id="15" dur="1" fill="hold">
                                          <p:stCondLst>
                                            <p:cond delay="0"/>
                                          </p:stCondLst>
                                        </p:cTn>
                                        <p:tgtEl>
                                          <p:spTgt spid="97"/>
                                        </p:tgtEl>
                                        <p:attrNameLst>
                                          <p:attrName>style.visibility</p:attrName>
                                        </p:attrNameLst>
                                      </p:cBhvr>
                                      <p:to>
                                        <p:strVal val="visible"/>
                                      </p:to>
                                    </p:set>
                                    <p:animEffect transition="in" filter="fade">
                                      <p:cBhvr>
                                        <p:cTn id="16" dur="1000"/>
                                        <p:tgtEl>
                                          <p:spTgt spid="97"/>
                                        </p:tgtEl>
                                      </p:cBhvr>
                                    </p:animEffect>
                                    <p:anim calcmode="lin" valueType="num">
                                      <p:cBhvr>
                                        <p:cTn id="17" dur="1000" fill="hold"/>
                                        <p:tgtEl>
                                          <p:spTgt spid="97"/>
                                        </p:tgtEl>
                                        <p:attrNameLst>
                                          <p:attrName>ppt_x</p:attrName>
                                        </p:attrNameLst>
                                      </p:cBhvr>
                                      <p:tavLst>
                                        <p:tav tm="0">
                                          <p:val>
                                            <p:strVal val="#ppt_x"/>
                                          </p:val>
                                        </p:tav>
                                        <p:tav tm="100000">
                                          <p:val>
                                            <p:strVal val="#ppt_x"/>
                                          </p:val>
                                        </p:tav>
                                      </p:tavLst>
                                    </p:anim>
                                    <p:anim calcmode="lin" valueType="num">
                                      <p:cBhvr>
                                        <p:cTn id="18" dur="1000" fill="hold"/>
                                        <p:tgtEl>
                                          <p:spTgt spid="9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300"/>
                                  </p:stCondLst>
                                  <p:childTnLst>
                                    <p:set>
                                      <p:cBhvr>
                                        <p:cTn id="20" dur="1" fill="hold">
                                          <p:stCondLst>
                                            <p:cond delay="0"/>
                                          </p:stCondLst>
                                        </p:cTn>
                                        <p:tgtEl>
                                          <p:spTgt spid="89"/>
                                        </p:tgtEl>
                                        <p:attrNameLst>
                                          <p:attrName>style.visibility</p:attrName>
                                        </p:attrNameLst>
                                      </p:cBhvr>
                                      <p:to>
                                        <p:strVal val="visible"/>
                                      </p:to>
                                    </p:set>
                                    <p:animEffect transition="in" filter="fade">
                                      <p:cBhvr>
                                        <p:cTn id="21" dur="1000"/>
                                        <p:tgtEl>
                                          <p:spTgt spid="89"/>
                                        </p:tgtEl>
                                      </p:cBhvr>
                                    </p:animEffect>
                                    <p:anim calcmode="lin" valueType="num">
                                      <p:cBhvr>
                                        <p:cTn id="22" dur="1000" fill="hold"/>
                                        <p:tgtEl>
                                          <p:spTgt spid="89"/>
                                        </p:tgtEl>
                                        <p:attrNameLst>
                                          <p:attrName>ppt_x</p:attrName>
                                        </p:attrNameLst>
                                      </p:cBhvr>
                                      <p:tavLst>
                                        <p:tav tm="0">
                                          <p:val>
                                            <p:strVal val="#ppt_x"/>
                                          </p:val>
                                        </p:tav>
                                        <p:tav tm="100000">
                                          <p:val>
                                            <p:strVal val="#ppt_x"/>
                                          </p:val>
                                        </p:tav>
                                      </p:tavLst>
                                    </p:anim>
                                    <p:anim calcmode="lin" valueType="num">
                                      <p:cBhvr>
                                        <p:cTn id="23" dur="1000" fill="hold"/>
                                        <p:tgtEl>
                                          <p:spTgt spid="89"/>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500"/>
                                  </p:stCondLst>
                                  <p:childTnLst>
                                    <p:set>
                                      <p:cBhvr>
                                        <p:cTn id="25" dur="1" fill="hold">
                                          <p:stCondLst>
                                            <p:cond delay="0"/>
                                          </p:stCondLst>
                                        </p:cTn>
                                        <p:tgtEl>
                                          <p:spTgt spid="81"/>
                                        </p:tgtEl>
                                        <p:attrNameLst>
                                          <p:attrName>style.visibility</p:attrName>
                                        </p:attrNameLst>
                                      </p:cBhvr>
                                      <p:to>
                                        <p:strVal val="visible"/>
                                      </p:to>
                                    </p:set>
                                    <p:animEffect transition="in" filter="fade">
                                      <p:cBhvr>
                                        <p:cTn id="26" dur="1000"/>
                                        <p:tgtEl>
                                          <p:spTgt spid="81"/>
                                        </p:tgtEl>
                                      </p:cBhvr>
                                    </p:animEffect>
                                    <p:anim calcmode="lin" valueType="num">
                                      <p:cBhvr>
                                        <p:cTn id="27" dur="1000" fill="hold"/>
                                        <p:tgtEl>
                                          <p:spTgt spid="81"/>
                                        </p:tgtEl>
                                        <p:attrNameLst>
                                          <p:attrName>ppt_x</p:attrName>
                                        </p:attrNameLst>
                                      </p:cBhvr>
                                      <p:tavLst>
                                        <p:tav tm="0">
                                          <p:val>
                                            <p:strVal val="#ppt_x"/>
                                          </p:val>
                                        </p:tav>
                                        <p:tav tm="100000">
                                          <p:val>
                                            <p:strVal val="#ppt_x"/>
                                          </p:val>
                                        </p:tav>
                                      </p:tavLst>
                                    </p:anim>
                                    <p:anim calcmode="lin" valueType="num">
                                      <p:cBhvr>
                                        <p:cTn id="28" dur="1000" fill="hold"/>
                                        <p:tgtEl>
                                          <p:spTgt spid="81"/>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70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1000"/>
                                        <p:tgtEl>
                                          <p:spTgt spid="66"/>
                                        </p:tgtEl>
                                      </p:cBhvr>
                                    </p:animEffect>
                                    <p:anim calcmode="lin" valueType="num">
                                      <p:cBhvr>
                                        <p:cTn id="32" dur="1000" fill="hold"/>
                                        <p:tgtEl>
                                          <p:spTgt spid="66"/>
                                        </p:tgtEl>
                                        <p:attrNameLst>
                                          <p:attrName>ppt_x</p:attrName>
                                        </p:attrNameLst>
                                      </p:cBhvr>
                                      <p:tavLst>
                                        <p:tav tm="0">
                                          <p:val>
                                            <p:strVal val="#ppt_x"/>
                                          </p:val>
                                        </p:tav>
                                        <p:tav tm="100000">
                                          <p:val>
                                            <p:strVal val="#ppt_x"/>
                                          </p:val>
                                        </p:tav>
                                      </p:tavLst>
                                    </p:anim>
                                    <p:anim calcmode="lin" valueType="num">
                                      <p:cBhvr>
                                        <p:cTn id="33" dur="1000" fill="hold"/>
                                        <p:tgtEl>
                                          <p:spTgt spid="6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900"/>
                                  </p:stCondLst>
                                  <p:childTnLst>
                                    <p:set>
                                      <p:cBhvr>
                                        <p:cTn id="35" dur="1" fill="hold">
                                          <p:stCondLst>
                                            <p:cond delay="0"/>
                                          </p:stCondLst>
                                        </p:cTn>
                                        <p:tgtEl>
                                          <p:spTgt spid="129"/>
                                        </p:tgtEl>
                                        <p:attrNameLst>
                                          <p:attrName>style.visibility</p:attrName>
                                        </p:attrNameLst>
                                      </p:cBhvr>
                                      <p:to>
                                        <p:strVal val="visible"/>
                                      </p:to>
                                    </p:set>
                                    <p:animEffect transition="in" filter="fade">
                                      <p:cBhvr>
                                        <p:cTn id="36" dur="1000"/>
                                        <p:tgtEl>
                                          <p:spTgt spid="129"/>
                                        </p:tgtEl>
                                      </p:cBhvr>
                                    </p:animEffect>
                                    <p:anim calcmode="lin" valueType="num">
                                      <p:cBhvr>
                                        <p:cTn id="37" dur="1000" fill="hold"/>
                                        <p:tgtEl>
                                          <p:spTgt spid="129"/>
                                        </p:tgtEl>
                                        <p:attrNameLst>
                                          <p:attrName>ppt_x</p:attrName>
                                        </p:attrNameLst>
                                      </p:cBhvr>
                                      <p:tavLst>
                                        <p:tav tm="0">
                                          <p:val>
                                            <p:strVal val="#ppt_x"/>
                                          </p:val>
                                        </p:tav>
                                        <p:tav tm="100000">
                                          <p:val>
                                            <p:strVal val="#ppt_x"/>
                                          </p:val>
                                        </p:tav>
                                      </p:tavLst>
                                    </p:anim>
                                    <p:anim calcmode="lin" valueType="num">
                                      <p:cBhvr>
                                        <p:cTn id="38" dur="1000" fill="hold"/>
                                        <p:tgtEl>
                                          <p:spTgt spid="12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1100"/>
                                  </p:stCondLst>
                                  <p:childTnLst>
                                    <p:set>
                                      <p:cBhvr>
                                        <p:cTn id="40" dur="1" fill="hold">
                                          <p:stCondLst>
                                            <p:cond delay="0"/>
                                          </p:stCondLst>
                                        </p:cTn>
                                        <p:tgtEl>
                                          <p:spTgt spid="121"/>
                                        </p:tgtEl>
                                        <p:attrNameLst>
                                          <p:attrName>style.visibility</p:attrName>
                                        </p:attrNameLst>
                                      </p:cBhvr>
                                      <p:to>
                                        <p:strVal val="visible"/>
                                      </p:to>
                                    </p:set>
                                    <p:animEffect transition="in" filter="fade">
                                      <p:cBhvr>
                                        <p:cTn id="41" dur="1000"/>
                                        <p:tgtEl>
                                          <p:spTgt spid="121"/>
                                        </p:tgtEl>
                                      </p:cBhvr>
                                    </p:animEffect>
                                    <p:anim calcmode="lin" valueType="num">
                                      <p:cBhvr>
                                        <p:cTn id="42" dur="1000" fill="hold"/>
                                        <p:tgtEl>
                                          <p:spTgt spid="121"/>
                                        </p:tgtEl>
                                        <p:attrNameLst>
                                          <p:attrName>ppt_x</p:attrName>
                                        </p:attrNameLst>
                                      </p:cBhvr>
                                      <p:tavLst>
                                        <p:tav tm="0">
                                          <p:val>
                                            <p:strVal val="#ppt_x"/>
                                          </p:val>
                                        </p:tav>
                                        <p:tav tm="100000">
                                          <p:val>
                                            <p:strVal val="#ppt_x"/>
                                          </p:val>
                                        </p:tav>
                                      </p:tavLst>
                                    </p:anim>
                                    <p:anim calcmode="lin" valueType="num">
                                      <p:cBhvr>
                                        <p:cTn id="43" dur="1000" fill="hold"/>
                                        <p:tgtEl>
                                          <p:spTgt spid="1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213D"/>
        </a:solidFill>
        <a:effectLst/>
      </p:bgPr>
    </p:bg>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67DE0979-7EBA-4661-8256-205858586727}"/>
              </a:ext>
            </a:extLst>
          </p:cNvPr>
          <p:cNvSpPr/>
          <p:nvPr/>
        </p:nvSpPr>
        <p:spPr>
          <a:xfrm>
            <a:off x="7658100" y="5644320"/>
            <a:ext cx="15849907" cy="4699810"/>
          </a:xfrm>
          <a:prstGeom prst="round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873755" y="623450"/>
            <a:ext cx="820202" cy="769468"/>
          </a:xfrm>
          <a:prstGeom prst="rect">
            <a:avLst/>
          </a:prstGeom>
        </p:spPr>
      </p:pic>
      <p:cxnSp>
        <p:nvCxnSpPr>
          <p:cNvPr id="5" name="Connecteur droit 4">
            <a:extLst>
              <a:ext uri="{FF2B5EF4-FFF2-40B4-BE49-F238E27FC236}">
                <a16:creationId xmlns:a16="http://schemas.microsoft.com/office/drawing/2014/main" id="{F5C32A89-589E-0AA4-BCC5-E4FE0BD2C838}"/>
              </a:ext>
            </a:extLst>
          </p:cNvPr>
          <p:cNvCxnSpPr>
            <a:cxnSpLocks/>
          </p:cNvCxnSpPr>
          <p:nvPr/>
        </p:nvCxnSpPr>
        <p:spPr>
          <a:xfrm flipH="1">
            <a:off x="904568" y="12231330"/>
            <a:ext cx="22574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tangle : avec coins arrondis en haut 5">
            <a:extLst>
              <a:ext uri="{FF2B5EF4-FFF2-40B4-BE49-F238E27FC236}">
                <a16:creationId xmlns:a16="http://schemas.microsoft.com/office/drawing/2014/main" id="{E2268805-A7A3-66EC-A953-4B1442254237}"/>
              </a:ext>
            </a:extLst>
          </p:cNvPr>
          <p:cNvSpPr/>
          <p:nvPr/>
        </p:nvSpPr>
        <p:spPr>
          <a:xfrm flipV="1">
            <a:off x="22574865" y="12231329"/>
            <a:ext cx="1081550" cy="1081550"/>
          </a:xfrm>
          <a:prstGeom prst="round2SameRect">
            <a:avLst>
              <a:gd name="adj1" fmla="val 50000"/>
              <a:gd name="adj2" fmla="val 0"/>
            </a:avLst>
          </a:prstGeom>
          <a:solidFill>
            <a:srgbClr val="B74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7" name="Espace réservé du numéro de diapositive 42">
            <a:extLst>
              <a:ext uri="{FF2B5EF4-FFF2-40B4-BE49-F238E27FC236}">
                <a16:creationId xmlns:a16="http://schemas.microsoft.com/office/drawing/2014/main" id="{39427E18-BD71-CF05-1EA6-BC16E1E9360E}"/>
              </a:ext>
            </a:extLst>
          </p:cNvPr>
          <p:cNvSpPr txBox="1">
            <a:spLocks/>
          </p:cNvSpPr>
          <p:nvPr/>
        </p:nvSpPr>
        <p:spPr>
          <a:xfrm>
            <a:off x="22688196" y="12475181"/>
            <a:ext cx="854884" cy="916354"/>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D8AC613-CE78-4D82-8144-D602414B4142}" type="slidenum">
              <a:rPr lang="fr-FR" sz="2800" b="1">
                <a:solidFill>
                  <a:schemeClr val="bg1"/>
                </a:solidFill>
                <a:latin typeface="Poppins" panose="00000500000000000000" pitchFamily="2" charset="0"/>
                <a:ea typeface="Open Sans" panose="020B0606030504020204" pitchFamily="34" charset="0"/>
                <a:cs typeface="Poppins" panose="00000500000000000000" pitchFamily="2" charset="0"/>
              </a:rPr>
              <a:pPr algn="ctr"/>
              <a:t>5</a:t>
            </a:fld>
            <a:endParaRPr lang="fr-FR" sz="2800" b="1" dirty="0">
              <a:solidFill>
                <a:schemeClr val="bg1"/>
              </a:solidFill>
              <a:latin typeface="Poppins" panose="00000500000000000000" pitchFamily="2" charset="0"/>
              <a:ea typeface="Open Sans" panose="020B0606030504020204" pitchFamily="34" charset="0"/>
              <a:cs typeface="Poppins" panose="00000500000000000000" pitchFamily="2" charset="0"/>
            </a:endParaRPr>
          </a:p>
        </p:txBody>
      </p:sp>
      <p:sp>
        <p:nvSpPr>
          <p:cNvPr id="31" name="TextBox 5">
            <a:extLst>
              <a:ext uri="{FF2B5EF4-FFF2-40B4-BE49-F238E27FC236}">
                <a16:creationId xmlns:a16="http://schemas.microsoft.com/office/drawing/2014/main" id="{0AC3195C-DFC5-FA22-105B-FBFBAA06220B}"/>
              </a:ext>
            </a:extLst>
          </p:cNvPr>
          <p:cNvSpPr txBox="1"/>
          <p:nvPr/>
        </p:nvSpPr>
        <p:spPr>
          <a:xfrm>
            <a:off x="14805378" y="943375"/>
            <a:ext cx="7359912" cy="1717393"/>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9600" b="1" dirty="0">
                <a:solidFill>
                  <a:schemeClr val="bg1"/>
                </a:solidFill>
                <a:latin typeface="Jazeel Bold" panose="00000800000000000000" pitchFamily="50" charset="-78"/>
                <a:cs typeface="Jazeel Bold" panose="00000800000000000000" pitchFamily="50" charset="-78"/>
              </a:rPr>
              <a:t>تمهيد الدرس</a:t>
            </a:r>
          </a:p>
        </p:txBody>
      </p:sp>
      <p:sp>
        <p:nvSpPr>
          <p:cNvPr id="267" name="TextBox 3">
            <a:extLst>
              <a:ext uri="{FF2B5EF4-FFF2-40B4-BE49-F238E27FC236}">
                <a16:creationId xmlns:a16="http://schemas.microsoft.com/office/drawing/2014/main" id="{3071AA5D-46ED-29B5-217E-CC04A4F34240}"/>
              </a:ext>
            </a:extLst>
          </p:cNvPr>
          <p:cNvSpPr txBox="1"/>
          <p:nvPr/>
        </p:nvSpPr>
        <p:spPr>
          <a:xfrm flipH="1">
            <a:off x="21298553" y="340414"/>
            <a:ext cx="2552622" cy="5732531"/>
          </a:xfrm>
          <a:prstGeom prst="rect">
            <a:avLst/>
          </a:prstGeom>
          <a:noFill/>
          <a:ln>
            <a:noFill/>
          </a:ln>
        </p:spPr>
        <p:txBody>
          <a:bodyPr wrap="square">
            <a:spAutoFit/>
          </a:bodyPr>
          <a:lstStyle/>
          <a:p>
            <a:pPr algn="ctr" rtl="1">
              <a:lnSpc>
                <a:spcPct val="120000"/>
              </a:lnSpc>
              <a:defRPr/>
            </a:pPr>
            <a:r>
              <a:rPr lang="fr-FR" sz="33200" b="1" dirty="0">
                <a:solidFill>
                  <a:schemeClr val="bg1"/>
                </a:solidFill>
                <a:latin typeface="Aldhabi" panose="01000000000000000000" pitchFamily="2" charset="-78"/>
                <a:cs typeface="Aldhabi" panose="01000000000000000000" pitchFamily="2" charset="-78"/>
              </a:rPr>
              <a:t>‘‘</a:t>
            </a:r>
            <a:endParaRPr lang="ar-SA" sz="33200" b="1" dirty="0">
              <a:solidFill>
                <a:schemeClr val="bg1"/>
              </a:solidFill>
              <a:latin typeface="Aldhabi" panose="01000000000000000000" pitchFamily="2" charset="-78"/>
              <a:cs typeface="Aldhabi" panose="01000000000000000000" pitchFamily="2" charset="-78"/>
            </a:endParaRPr>
          </a:p>
        </p:txBody>
      </p:sp>
      <p:sp>
        <p:nvSpPr>
          <p:cNvPr id="268" name="ZoneTexte 267">
            <a:extLst>
              <a:ext uri="{FF2B5EF4-FFF2-40B4-BE49-F238E27FC236}">
                <a16:creationId xmlns:a16="http://schemas.microsoft.com/office/drawing/2014/main" id="{A21B9D7B-A87E-DBE2-F723-1BAA8CB74F45}"/>
              </a:ext>
            </a:extLst>
          </p:cNvPr>
          <p:cNvSpPr txBox="1"/>
          <p:nvPr/>
        </p:nvSpPr>
        <p:spPr>
          <a:xfrm>
            <a:off x="15194038" y="10420652"/>
            <a:ext cx="8089816" cy="707886"/>
          </a:xfrm>
          <a:prstGeom prst="rect">
            <a:avLst/>
          </a:prstGeom>
          <a:noFill/>
        </p:spPr>
        <p:txBody>
          <a:bodyPr wrap="square" rtlCol="0">
            <a:spAutoFit/>
          </a:bodyPr>
          <a:lstStyle>
            <a:defPPr>
              <a:defRPr lang="fr-FR"/>
            </a:defPPr>
            <a:lvl1pPr algn="ctr" rtl="1">
              <a:defRPr sz="4000">
                <a:solidFill>
                  <a:schemeClr val="tx1">
                    <a:lumMod val="85000"/>
                    <a:lumOff val="15000"/>
                  </a:schemeClr>
                </a:solidFill>
                <a:latin typeface="Neo Sans Arabic Medium" panose="020B0704030504040204" pitchFamily="34" charset="-78"/>
                <a:cs typeface="Neo Sans Arabic Medium" panose="020B0704030504040204" pitchFamily="34" charset="-78"/>
              </a:defRPr>
            </a:lvl1pPr>
          </a:lstStyle>
          <a:p>
            <a:pPr algn="r"/>
            <a:r>
              <a:rPr lang="ar-DZ" dirty="0">
                <a:solidFill>
                  <a:schemeClr val="bg1"/>
                </a:solidFill>
                <a:latin typeface="RB" panose="00000500000000000000" pitchFamily="2" charset="-78"/>
                <a:cs typeface="RB" panose="00000500000000000000" pitchFamily="2" charset="-78"/>
              </a:rPr>
              <a:t>__________</a:t>
            </a:r>
            <a:endParaRPr lang="ar-SA" dirty="0">
              <a:solidFill>
                <a:schemeClr val="bg1"/>
              </a:solidFill>
              <a:latin typeface="RB" panose="00000500000000000000" pitchFamily="2" charset="-78"/>
              <a:cs typeface="RB" panose="00000500000000000000" pitchFamily="2" charset="-78"/>
            </a:endParaRPr>
          </a:p>
        </p:txBody>
      </p:sp>
      <p:sp>
        <p:nvSpPr>
          <p:cNvPr id="2" name="TextBox 1">
            <a:extLst>
              <a:ext uri="{FF2B5EF4-FFF2-40B4-BE49-F238E27FC236}">
                <a16:creationId xmlns:a16="http://schemas.microsoft.com/office/drawing/2014/main" id="{BCAF5F2B-4457-4577-8EB4-CD89ED309017}"/>
              </a:ext>
            </a:extLst>
          </p:cNvPr>
          <p:cNvSpPr txBox="1"/>
          <p:nvPr/>
        </p:nvSpPr>
        <p:spPr>
          <a:xfrm>
            <a:off x="7800975" y="6272572"/>
            <a:ext cx="15492921" cy="3347070"/>
          </a:xfrm>
          <a:prstGeom prst="rect">
            <a:avLst/>
          </a:prstGeom>
          <a:noFill/>
        </p:spPr>
        <p:txBody>
          <a:bodyPr wrap="square" rtlCol="1">
            <a:spAutoFit/>
          </a:bodyPr>
          <a:lstStyle/>
          <a:p>
            <a:pPr marL="571500" lvl="0" indent="-571500" algn="r" rtl="1">
              <a:lnSpc>
                <a:spcPct val="150000"/>
              </a:lnSpc>
              <a:buFont typeface="Wingdings" panose="05000000000000000000" pitchFamily="2" charset="2"/>
              <a:buChar char="v"/>
            </a:pPr>
            <a:r>
              <a:rPr lang="ar-DZ" sz="3600" b="1" dirty="0">
                <a:solidFill>
                  <a:srgbClr val="14213D"/>
                </a:solidFill>
                <a:latin typeface="RB" panose="00000500000000000000" pitchFamily="2" charset="-78"/>
                <a:cs typeface="RB" panose="00000500000000000000" pitchFamily="2" charset="-78"/>
              </a:rPr>
              <a:t>تعاملتم سابقًا مع ملفات وسائط متعددة، كيف تميزون بين ملفاتها؟ </a:t>
            </a:r>
          </a:p>
          <a:p>
            <a:pPr marL="571500" lvl="0" indent="-571500" algn="r" rtl="1">
              <a:lnSpc>
                <a:spcPct val="150000"/>
              </a:lnSpc>
              <a:buFont typeface="Wingdings" panose="05000000000000000000" pitchFamily="2" charset="2"/>
              <a:buChar char="v"/>
            </a:pPr>
            <a:r>
              <a:rPr lang="ar-DZ" sz="3600" b="1" dirty="0">
                <a:solidFill>
                  <a:srgbClr val="14213D"/>
                </a:solidFill>
                <a:latin typeface="RB" panose="00000500000000000000" pitchFamily="2" charset="-78"/>
                <a:cs typeface="RB" panose="00000500000000000000" pitchFamily="2" charset="-78"/>
              </a:rPr>
              <a:t>هل تعرف ما هو امتداد ملفات الفيديو، الصور، الصوت؟ </a:t>
            </a:r>
          </a:p>
          <a:p>
            <a:pPr marL="571500" lvl="0" indent="-571500" algn="r" rtl="1">
              <a:lnSpc>
                <a:spcPct val="150000"/>
              </a:lnSpc>
              <a:buFont typeface="Wingdings" panose="05000000000000000000" pitchFamily="2" charset="2"/>
              <a:buChar char="v"/>
            </a:pPr>
            <a:r>
              <a:rPr lang="ar-DZ" sz="3600" b="1" dirty="0">
                <a:solidFill>
                  <a:srgbClr val="14213D"/>
                </a:solidFill>
                <a:latin typeface="RB" panose="00000500000000000000" pitchFamily="2" charset="-78"/>
                <a:cs typeface="RB" panose="00000500000000000000" pitchFamily="2" charset="-78"/>
              </a:rPr>
              <a:t>إذا كان لديك فيديو ترغب بمشاركته مع زملائك ولكن حجمه كبير جدًا، ماذا تفعل؟</a:t>
            </a:r>
          </a:p>
          <a:p>
            <a:pPr marL="571500" lvl="0" indent="-571500" algn="r" rtl="1">
              <a:lnSpc>
                <a:spcPct val="150000"/>
              </a:lnSpc>
              <a:buFont typeface="Wingdings" panose="05000000000000000000" pitchFamily="2" charset="2"/>
              <a:buChar char="v"/>
            </a:pPr>
            <a:r>
              <a:rPr lang="ar-DZ" sz="3600" b="1" dirty="0">
                <a:solidFill>
                  <a:srgbClr val="14213D"/>
                </a:solidFill>
                <a:latin typeface="RB" panose="00000500000000000000" pitchFamily="2" charset="-78"/>
                <a:cs typeface="RB" panose="00000500000000000000" pitchFamily="2" charset="-78"/>
              </a:rPr>
              <a:t>ما الفرق بين اسم الملف، وامتداد الملف؟</a:t>
            </a:r>
          </a:p>
        </p:txBody>
      </p:sp>
      <p:sp>
        <p:nvSpPr>
          <p:cNvPr id="8" name="TextBox 7">
            <a:extLst>
              <a:ext uri="{FF2B5EF4-FFF2-40B4-BE49-F238E27FC236}">
                <a16:creationId xmlns:a16="http://schemas.microsoft.com/office/drawing/2014/main" id="{08DC942A-FE20-43C6-B84F-7E3A7A396F4C}"/>
              </a:ext>
            </a:extLst>
          </p:cNvPr>
          <p:cNvSpPr txBox="1"/>
          <p:nvPr/>
        </p:nvSpPr>
        <p:spPr>
          <a:xfrm>
            <a:off x="14072166" y="3277220"/>
            <a:ext cx="7942330" cy="707886"/>
          </a:xfrm>
          <a:prstGeom prst="rect">
            <a:avLst/>
          </a:prstGeom>
          <a:noFill/>
        </p:spPr>
        <p:txBody>
          <a:bodyPr wrap="square" rtlCol="1">
            <a:spAutoFit/>
          </a:bodyPr>
          <a:lstStyle/>
          <a:p>
            <a:pPr algn="r" rtl="1"/>
            <a:r>
              <a:rPr lang="ar-SA" sz="4000" b="1" dirty="0">
                <a:solidFill>
                  <a:schemeClr val="bg1"/>
                </a:solidFill>
                <a:latin typeface="Cairo Black" panose="00000A00000000000000" pitchFamily="2" charset="-78"/>
                <a:ea typeface="Calibri" panose="020F0502020204030204" pitchFamily="34" charset="0"/>
                <a:cs typeface="Cairo Black" panose="00000A00000000000000" pitchFamily="2" charset="-78"/>
              </a:rPr>
              <a:t>الوحدة </a:t>
            </a:r>
            <a:r>
              <a:rPr lang="ar-DZ" sz="4000" b="1" dirty="0">
                <a:solidFill>
                  <a:schemeClr val="bg1"/>
                </a:solidFill>
                <a:latin typeface="Cairo Black" panose="00000A00000000000000" pitchFamily="2" charset="-78"/>
                <a:ea typeface="Calibri" panose="020F0502020204030204" pitchFamily="34" charset="0"/>
                <a:cs typeface="Cairo Black" panose="00000A00000000000000" pitchFamily="2" charset="-78"/>
              </a:rPr>
              <a:t>الأولى</a:t>
            </a:r>
            <a:r>
              <a:rPr lang="ar-SA" sz="4000" b="1" dirty="0">
                <a:solidFill>
                  <a:schemeClr val="bg1"/>
                </a:solidFill>
                <a:latin typeface="Cairo Black" panose="00000A00000000000000" pitchFamily="2" charset="-78"/>
                <a:ea typeface="Calibri" panose="020F0502020204030204" pitchFamily="34" charset="0"/>
                <a:cs typeface="Cairo Black" panose="00000A00000000000000" pitchFamily="2" charset="-78"/>
              </a:rPr>
              <a:t>/ الدرس </a:t>
            </a:r>
            <a:r>
              <a:rPr lang="ar-DZ" sz="4000" b="1" dirty="0">
                <a:solidFill>
                  <a:schemeClr val="bg1"/>
                </a:solidFill>
                <a:latin typeface="Cairo Black" panose="00000A00000000000000" pitchFamily="2" charset="-78"/>
                <a:ea typeface="Calibri" panose="020F0502020204030204" pitchFamily="34" charset="0"/>
                <a:cs typeface="Cairo Black" panose="00000A00000000000000" pitchFamily="2" charset="-78"/>
              </a:rPr>
              <a:t>الأول</a:t>
            </a:r>
            <a:endParaRPr lang="en-US" sz="4000" dirty="0">
              <a:solidFill>
                <a:schemeClr val="bg1"/>
              </a:solidFill>
              <a:latin typeface="Cairo Black" panose="00000A00000000000000" pitchFamily="2" charset="-78"/>
              <a:ea typeface="Calibri" panose="020F0502020204030204" pitchFamily="34" charset="0"/>
              <a:cs typeface="Cairo Black" panose="00000A00000000000000" pitchFamily="2" charset="-78"/>
            </a:endParaRPr>
          </a:p>
        </p:txBody>
      </p:sp>
      <p:pic>
        <p:nvPicPr>
          <p:cNvPr id="14" name="Image 15">
            <a:extLst>
              <a:ext uri="{FF2B5EF4-FFF2-40B4-BE49-F238E27FC236}">
                <a16:creationId xmlns:a16="http://schemas.microsoft.com/office/drawing/2014/main" id="{919F58B7-89FA-4BEB-B86A-22C446A72D74}"/>
              </a:ext>
            </a:extLst>
          </p:cNvPr>
          <p:cNvPicPr>
            <a:picLocks noChangeAspect="1"/>
          </p:cNvPicPr>
          <p:nvPr/>
        </p:nvPicPr>
        <p:blipFill>
          <a:blip r:embed="rId4">
            <a:biLevel thresh="25000"/>
            <a:extLst>
              <a:ext uri="{28A0092B-C50C-407E-A947-70E740481C1C}">
                <a14:useLocalDpi xmlns:a14="http://schemas.microsoft.com/office/drawing/2010/main"/>
              </a:ext>
            </a:extLst>
          </a:blip>
          <a:srcRect/>
          <a:stretch/>
        </p:blipFill>
        <p:spPr>
          <a:xfrm>
            <a:off x="532825" y="3544058"/>
            <a:ext cx="5732530" cy="5732530"/>
          </a:xfrm>
          <a:prstGeom prst="rect">
            <a:avLst/>
          </a:prstGeom>
        </p:spPr>
      </p:pic>
      <p:sp>
        <p:nvSpPr>
          <p:cNvPr id="16" name="TextBox 15">
            <a:extLst>
              <a:ext uri="{FF2B5EF4-FFF2-40B4-BE49-F238E27FC236}">
                <a16:creationId xmlns:a16="http://schemas.microsoft.com/office/drawing/2014/main" id="{FC6201E1-ECD2-4C14-A317-639E401C53CE}"/>
              </a:ext>
            </a:extLst>
          </p:cNvPr>
          <p:cNvSpPr txBox="1"/>
          <p:nvPr/>
        </p:nvSpPr>
        <p:spPr>
          <a:xfrm>
            <a:off x="14072166" y="4343416"/>
            <a:ext cx="9211688" cy="1107996"/>
          </a:xfrm>
          <a:prstGeom prst="rect">
            <a:avLst/>
          </a:prstGeom>
          <a:noFill/>
        </p:spPr>
        <p:txBody>
          <a:bodyPr wrap="square">
            <a:spAutoFit/>
          </a:bodyPr>
          <a:lstStyle/>
          <a:p>
            <a:r>
              <a:rPr lang="ar-SA" sz="6600" b="1" dirty="0">
                <a:solidFill>
                  <a:srgbClr val="CCDA46"/>
                </a:solidFill>
                <a:latin typeface="RB" panose="00000500000000000000" pitchFamily="2" charset="-78"/>
                <a:cs typeface="RB" panose="00000500000000000000" pitchFamily="2" charset="-78"/>
                <a:sym typeface="BioRhyme ExtraBold"/>
              </a:rPr>
              <a:t>الوسائط المتعددة</a:t>
            </a:r>
          </a:p>
        </p:txBody>
      </p:sp>
      <p:pic>
        <p:nvPicPr>
          <p:cNvPr id="15" name="Picture 82">
            <a:extLst>
              <a:ext uri="{FF2B5EF4-FFF2-40B4-BE49-F238E27FC236}">
                <a16:creationId xmlns:a16="http://schemas.microsoft.com/office/drawing/2014/main" id="{AA3884F4-F1B1-45A8-9E40-D6FFC4F6E58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266821" y="311317"/>
            <a:ext cx="2294054" cy="1742802"/>
          </a:xfrm>
          <a:prstGeom prst="rect">
            <a:avLst/>
          </a:prstGeom>
        </p:spPr>
      </p:pic>
    </p:spTree>
    <p:extLst>
      <p:ext uri="{BB962C8B-B14F-4D97-AF65-F5344CB8AC3E}">
        <p14:creationId xmlns:p14="http://schemas.microsoft.com/office/powerpoint/2010/main" val="19377643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9" dur="500"/>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4" dur="500"/>
                                        <p:tgtEl>
                                          <p:spTgt spid="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9" dur="500"/>
                                        <p:tgtEl>
                                          <p:spTgt spid="2">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2">
                                            <p:txEl>
                                              <p:pRg st="3" end="3"/>
                                            </p:txEl>
                                          </p:spTgt>
                                        </p:tgtEl>
                                        <p:attrNameLst>
                                          <p:attrName>style.visibility</p:attrName>
                                        </p:attrNameLst>
                                      </p:cBhvr>
                                      <p:to>
                                        <p:strVal val="visible"/>
                                      </p:to>
                                    </p:set>
                                    <p:animEffect transition="in" filter="randombar(horizontal)">
                                      <p:cBhvr>
                                        <p:cTn id="34" dur="500"/>
                                        <p:tgtEl>
                                          <p:spTgt spid="2">
                                            <p:txEl>
                                              <p:pRg st="3" end="3"/>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8">
                                            <p:txEl>
                                              <p:pRg st="0" end="0"/>
                                            </p:txEl>
                                          </p:spTgt>
                                        </p:tgtEl>
                                        <p:attrNameLst>
                                          <p:attrName>style.visibility</p:attrName>
                                        </p:attrNameLst>
                                      </p:cBhvr>
                                      <p:to>
                                        <p:strVal val="visible"/>
                                      </p:to>
                                    </p:set>
                                    <p:animEffect transition="in" filter="fade">
                                      <p:cBhvr>
                                        <p:cTn id="37" dur="500"/>
                                        <p:tgtEl>
                                          <p:spTgt spid="2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68" grpId="0" build="allAtOnce"/>
      <p:bldP spid="2" grpId="0" uiExpand="1" build="p"/>
      <p:bldP spid="8"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DA3D001-46A8-47E2-A1F3-FF28E2EE7D85}"/>
              </a:ext>
            </a:extLst>
          </p:cNvPr>
          <p:cNvSpPr/>
          <p:nvPr/>
        </p:nvSpPr>
        <p:spPr>
          <a:xfrm>
            <a:off x="0" y="0"/>
            <a:ext cx="24384000" cy="13716000"/>
          </a:xfrm>
          <a:prstGeom prst="rect">
            <a:avLst/>
          </a:prstGeom>
          <a:solidFill>
            <a:srgbClr val="1421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hangingPunct="1">
              <a:defRPr/>
            </a:pPr>
            <a:endParaRPr lang="en-US" sz="11200" dirty="0">
              <a:cs typeface="RB" panose="00000500000000000000" pitchFamily="2" charset="-78"/>
            </a:endParaRPr>
          </a:p>
        </p:txBody>
      </p:sp>
      <p:sp>
        <p:nvSpPr>
          <p:cNvPr id="10" name="Rectangle: Rounded Corners 9">
            <a:extLst>
              <a:ext uri="{FF2B5EF4-FFF2-40B4-BE49-F238E27FC236}">
                <a16:creationId xmlns:a16="http://schemas.microsoft.com/office/drawing/2014/main" id="{93E783B9-3740-42D8-8923-D70D8AA2C6F0}"/>
              </a:ext>
            </a:extLst>
          </p:cNvPr>
          <p:cNvSpPr/>
          <p:nvPr/>
        </p:nvSpPr>
        <p:spPr>
          <a:xfrm>
            <a:off x="463250" y="1873243"/>
            <a:ext cx="23457500" cy="11190514"/>
          </a:xfrm>
          <a:custGeom>
            <a:avLst/>
            <a:gdLst>
              <a:gd name="connsiteX0" fmla="*/ 0 w 23457500"/>
              <a:gd name="connsiteY0" fmla="*/ 346346 h 11190514"/>
              <a:gd name="connsiteX1" fmla="*/ 346346 w 23457500"/>
              <a:gd name="connsiteY1" fmla="*/ 0 h 11190514"/>
              <a:gd name="connsiteX2" fmla="*/ 945420 w 23457500"/>
              <a:gd name="connsiteY2" fmla="*/ 0 h 11190514"/>
              <a:gd name="connsiteX3" fmla="*/ 1544494 w 23457500"/>
              <a:gd name="connsiteY3" fmla="*/ 0 h 11190514"/>
              <a:gd name="connsiteX4" fmla="*/ 2143568 w 23457500"/>
              <a:gd name="connsiteY4" fmla="*/ 0 h 11190514"/>
              <a:gd name="connsiteX5" fmla="*/ 2059697 w 23457500"/>
              <a:gd name="connsiteY5" fmla="*/ 0 h 11190514"/>
              <a:gd name="connsiteX6" fmla="*/ 1975827 w 23457500"/>
              <a:gd name="connsiteY6" fmla="*/ 0 h 11190514"/>
              <a:gd name="connsiteX7" fmla="*/ 1891957 w 23457500"/>
              <a:gd name="connsiteY7" fmla="*/ 0 h 11190514"/>
              <a:gd name="connsiteX8" fmla="*/ 2035734 w 23457500"/>
              <a:gd name="connsiteY8" fmla="*/ 0 h 11190514"/>
              <a:gd name="connsiteX9" fmla="*/ 1951864 w 23457500"/>
              <a:gd name="connsiteY9" fmla="*/ 0 h 11190514"/>
              <a:gd name="connsiteX10" fmla="*/ 3006234 w 23457500"/>
              <a:gd name="connsiteY10" fmla="*/ 0 h 11190514"/>
              <a:gd name="connsiteX11" fmla="*/ 3832956 w 23457500"/>
              <a:gd name="connsiteY11" fmla="*/ 0 h 11190514"/>
              <a:gd name="connsiteX12" fmla="*/ 3749086 w 23457500"/>
              <a:gd name="connsiteY12" fmla="*/ 0 h 11190514"/>
              <a:gd name="connsiteX13" fmla="*/ 3892863 w 23457500"/>
              <a:gd name="connsiteY13" fmla="*/ 0 h 11190514"/>
              <a:gd name="connsiteX14" fmla="*/ 4947234 w 23457500"/>
              <a:gd name="connsiteY14" fmla="*/ 0 h 11190514"/>
              <a:gd name="connsiteX15" fmla="*/ 5318659 w 23457500"/>
              <a:gd name="connsiteY15" fmla="*/ 0 h 11190514"/>
              <a:gd name="connsiteX16" fmla="*/ 6373029 w 23457500"/>
              <a:gd name="connsiteY16" fmla="*/ 0 h 11190514"/>
              <a:gd name="connsiteX17" fmla="*/ 6516807 w 23457500"/>
              <a:gd name="connsiteY17" fmla="*/ 0 h 11190514"/>
              <a:gd name="connsiteX18" fmla="*/ 7115881 w 23457500"/>
              <a:gd name="connsiteY18" fmla="*/ 0 h 11190514"/>
              <a:gd name="connsiteX19" fmla="*/ 7487307 w 23457500"/>
              <a:gd name="connsiteY19" fmla="*/ 0 h 11190514"/>
              <a:gd name="connsiteX20" fmla="*/ 7631085 w 23457500"/>
              <a:gd name="connsiteY20" fmla="*/ 0 h 11190514"/>
              <a:gd name="connsiteX21" fmla="*/ 7774862 w 23457500"/>
              <a:gd name="connsiteY21" fmla="*/ 0 h 11190514"/>
              <a:gd name="connsiteX22" fmla="*/ 8146288 w 23457500"/>
              <a:gd name="connsiteY22" fmla="*/ 0 h 11190514"/>
              <a:gd name="connsiteX23" fmla="*/ 8973010 w 23457500"/>
              <a:gd name="connsiteY23" fmla="*/ 0 h 11190514"/>
              <a:gd name="connsiteX24" fmla="*/ 9116788 w 23457500"/>
              <a:gd name="connsiteY24" fmla="*/ 0 h 11190514"/>
              <a:gd name="connsiteX25" fmla="*/ 9260566 w 23457500"/>
              <a:gd name="connsiteY25" fmla="*/ 0 h 11190514"/>
              <a:gd name="connsiteX26" fmla="*/ 9176695 w 23457500"/>
              <a:gd name="connsiteY26" fmla="*/ 0 h 11190514"/>
              <a:gd name="connsiteX27" fmla="*/ 9775769 w 23457500"/>
              <a:gd name="connsiteY27" fmla="*/ 0 h 11190514"/>
              <a:gd name="connsiteX28" fmla="*/ 10147195 w 23457500"/>
              <a:gd name="connsiteY28" fmla="*/ 0 h 11190514"/>
              <a:gd name="connsiteX29" fmla="*/ 10973917 w 23457500"/>
              <a:gd name="connsiteY29" fmla="*/ 0 h 11190514"/>
              <a:gd name="connsiteX30" fmla="*/ 11800639 w 23457500"/>
              <a:gd name="connsiteY30" fmla="*/ 0 h 11190514"/>
              <a:gd name="connsiteX31" fmla="*/ 11944417 w 23457500"/>
              <a:gd name="connsiteY31" fmla="*/ 0 h 11190514"/>
              <a:gd name="connsiteX32" fmla="*/ 12543490 w 23457500"/>
              <a:gd name="connsiteY32" fmla="*/ 0 h 11190514"/>
              <a:gd name="connsiteX33" fmla="*/ 12914916 w 23457500"/>
              <a:gd name="connsiteY33" fmla="*/ 0 h 11190514"/>
              <a:gd name="connsiteX34" fmla="*/ 12831046 w 23457500"/>
              <a:gd name="connsiteY34" fmla="*/ 0 h 11190514"/>
              <a:gd name="connsiteX35" fmla="*/ 13430120 w 23457500"/>
              <a:gd name="connsiteY35" fmla="*/ 0 h 11190514"/>
              <a:gd name="connsiteX36" fmla="*/ 14256842 w 23457500"/>
              <a:gd name="connsiteY36" fmla="*/ 0 h 11190514"/>
              <a:gd name="connsiteX37" fmla="*/ 15083564 w 23457500"/>
              <a:gd name="connsiteY37" fmla="*/ 0 h 11190514"/>
              <a:gd name="connsiteX38" fmla="*/ 16137934 w 23457500"/>
              <a:gd name="connsiteY38" fmla="*/ 0 h 11190514"/>
              <a:gd name="connsiteX39" fmla="*/ 16737008 w 23457500"/>
              <a:gd name="connsiteY39" fmla="*/ 0 h 11190514"/>
              <a:gd name="connsiteX40" fmla="*/ 16653137 w 23457500"/>
              <a:gd name="connsiteY40" fmla="*/ 0 h 11190514"/>
              <a:gd name="connsiteX41" fmla="*/ 17252211 w 23457500"/>
              <a:gd name="connsiteY41" fmla="*/ 0 h 11190514"/>
              <a:gd name="connsiteX42" fmla="*/ 17623637 w 23457500"/>
              <a:gd name="connsiteY42" fmla="*/ 0 h 11190514"/>
              <a:gd name="connsiteX43" fmla="*/ 17767415 w 23457500"/>
              <a:gd name="connsiteY43" fmla="*/ 0 h 11190514"/>
              <a:gd name="connsiteX44" fmla="*/ 17911193 w 23457500"/>
              <a:gd name="connsiteY44" fmla="*/ 0 h 11190514"/>
              <a:gd name="connsiteX45" fmla="*/ 18737915 w 23457500"/>
              <a:gd name="connsiteY45" fmla="*/ 0 h 11190514"/>
              <a:gd name="connsiteX46" fmla="*/ 19336988 w 23457500"/>
              <a:gd name="connsiteY46" fmla="*/ 0 h 11190514"/>
              <a:gd name="connsiteX47" fmla="*/ 19708414 w 23457500"/>
              <a:gd name="connsiteY47" fmla="*/ 0 h 11190514"/>
              <a:gd name="connsiteX48" fmla="*/ 19624544 w 23457500"/>
              <a:gd name="connsiteY48" fmla="*/ 0 h 11190514"/>
              <a:gd name="connsiteX49" fmla="*/ 20678914 w 23457500"/>
              <a:gd name="connsiteY49" fmla="*/ 0 h 11190514"/>
              <a:gd name="connsiteX50" fmla="*/ 20595044 w 23457500"/>
              <a:gd name="connsiteY50" fmla="*/ 0 h 11190514"/>
              <a:gd name="connsiteX51" fmla="*/ 21194118 w 23457500"/>
              <a:gd name="connsiteY51" fmla="*/ 0 h 11190514"/>
              <a:gd name="connsiteX52" fmla="*/ 22248488 w 23457500"/>
              <a:gd name="connsiteY52" fmla="*/ 0 h 11190514"/>
              <a:gd name="connsiteX53" fmla="*/ 23111154 w 23457500"/>
              <a:gd name="connsiteY53" fmla="*/ 0 h 11190514"/>
              <a:gd name="connsiteX54" fmla="*/ 23457500 w 23457500"/>
              <a:gd name="connsiteY54" fmla="*/ 346346 h 11190514"/>
              <a:gd name="connsiteX55" fmla="*/ 23457500 w 23457500"/>
              <a:gd name="connsiteY55" fmla="*/ 1034537 h 11190514"/>
              <a:gd name="connsiteX56" fmla="*/ 23457500 w 23457500"/>
              <a:gd name="connsiteY56" fmla="*/ 1827705 h 11190514"/>
              <a:gd name="connsiteX57" fmla="*/ 23457500 w 23457500"/>
              <a:gd name="connsiteY57" fmla="*/ 2515896 h 11190514"/>
              <a:gd name="connsiteX58" fmla="*/ 23457500 w 23457500"/>
              <a:gd name="connsiteY58" fmla="*/ 2784174 h 11190514"/>
              <a:gd name="connsiteX59" fmla="*/ 23457500 w 23457500"/>
              <a:gd name="connsiteY59" fmla="*/ 3157429 h 11190514"/>
              <a:gd name="connsiteX60" fmla="*/ 23457500 w 23457500"/>
              <a:gd name="connsiteY60" fmla="*/ 3635664 h 11190514"/>
              <a:gd name="connsiteX61" fmla="*/ 23457500 w 23457500"/>
              <a:gd name="connsiteY61" fmla="*/ 4113898 h 11190514"/>
              <a:gd name="connsiteX62" fmla="*/ 23457500 w 23457500"/>
              <a:gd name="connsiteY62" fmla="*/ 4907066 h 11190514"/>
              <a:gd name="connsiteX63" fmla="*/ 23457500 w 23457500"/>
              <a:gd name="connsiteY63" fmla="*/ 5490279 h 11190514"/>
              <a:gd name="connsiteX64" fmla="*/ 23457500 w 23457500"/>
              <a:gd name="connsiteY64" fmla="*/ 5968513 h 11190514"/>
              <a:gd name="connsiteX65" fmla="*/ 23457500 w 23457500"/>
              <a:gd name="connsiteY65" fmla="*/ 6761682 h 11190514"/>
              <a:gd name="connsiteX66" fmla="*/ 23457500 w 23457500"/>
              <a:gd name="connsiteY66" fmla="*/ 7029959 h 11190514"/>
              <a:gd name="connsiteX67" fmla="*/ 23457500 w 23457500"/>
              <a:gd name="connsiteY67" fmla="*/ 7823128 h 11190514"/>
              <a:gd name="connsiteX68" fmla="*/ 23457500 w 23457500"/>
              <a:gd name="connsiteY68" fmla="*/ 8511319 h 11190514"/>
              <a:gd name="connsiteX69" fmla="*/ 23457500 w 23457500"/>
              <a:gd name="connsiteY69" fmla="*/ 8989553 h 11190514"/>
              <a:gd name="connsiteX70" fmla="*/ 23457500 w 23457500"/>
              <a:gd name="connsiteY70" fmla="*/ 9467787 h 11190514"/>
              <a:gd name="connsiteX71" fmla="*/ 23457500 w 23457500"/>
              <a:gd name="connsiteY71" fmla="*/ 10260956 h 11190514"/>
              <a:gd name="connsiteX72" fmla="*/ 23457500 w 23457500"/>
              <a:gd name="connsiteY72" fmla="*/ 10844168 h 11190514"/>
              <a:gd name="connsiteX73" fmla="*/ 23111154 w 23457500"/>
              <a:gd name="connsiteY73" fmla="*/ 11190514 h 11190514"/>
              <a:gd name="connsiteX74" fmla="*/ 22056784 w 23457500"/>
              <a:gd name="connsiteY74" fmla="*/ 11190514 h 11190514"/>
              <a:gd name="connsiteX75" fmla="*/ 21457710 w 23457500"/>
              <a:gd name="connsiteY75" fmla="*/ 11190514 h 11190514"/>
              <a:gd name="connsiteX76" fmla="*/ 21541580 w 23457500"/>
              <a:gd name="connsiteY76" fmla="*/ 11190514 h 11190514"/>
              <a:gd name="connsiteX77" fmla="*/ 20714858 w 23457500"/>
              <a:gd name="connsiteY77" fmla="*/ 11190514 h 11190514"/>
              <a:gd name="connsiteX78" fmla="*/ 20571081 w 23457500"/>
              <a:gd name="connsiteY78" fmla="*/ 11190514 h 11190514"/>
              <a:gd name="connsiteX79" fmla="*/ 20427303 w 23457500"/>
              <a:gd name="connsiteY79" fmla="*/ 11190514 h 11190514"/>
              <a:gd name="connsiteX80" fmla="*/ 20511173 w 23457500"/>
              <a:gd name="connsiteY80" fmla="*/ 11190514 h 11190514"/>
              <a:gd name="connsiteX81" fmla="*/ 19912099 w 23457500"/>
              <a:gd name="connsiteY81" fmla="*/ 11190514 h 11190514"/>
              <a:gd name="connsiteX82" fmla="*/ 19995970 w 23457500"/>
              <a:gd name="connsiteY82" fmla="*/ 11190514 h 11190514"/>
              <a:gd name="connsiteX83" fmla="*/ 20079840 w 23457500"/>
              <a:gd name="connsiteY83" fmla="*/ 11190514 h 11190514"/>
              <a:gd name="connsiteX84" fmla="*/ 20163710 w 23457500"/>
              <a:gd name="connsiteY84" fmla="*/ 11190514 h 11190514"/>
              <a:gd name="connsiteX85" fmla="*/ 20247581 w 23457500"/>
              <a:gd name="connsiteY85" fmla="*/ 11190514 h 11190514"/>
              <a:gd name="connsiteX86" fmla="*/ 19193211 w 23457500"/>
              <a:gd name="connsiteY86" fmla="*/ 11190514 h 11190514"/>
              <a:gd name="connsiteX87" fmla="*/ 18366489 w 23457500"/>
              <a:gd name="connsiteY87" fmla="*/ 11190514 h 11190514"/>
              <a:gd name="connsiteX88" fmla="*/ 17995063 w 23457500"/>
              <a:gd name="connsiteY88" fmla="*/ 11190514 h 11190514"/>
              <a:gd name="connsiteX89" fmla="*/ 16940693 w 23457500"/>
              <a:gd name="connsiteY89" fmla="*/ 11190514 h 11190514"/>
              <a:gd name="connsiteX90" fmla="*/ 15886323 w 23457500"/>
              <a:gd name="connsiteY90" fmla="*/ 11190514 h 11190514"/>
              <a:gd name="connsiteX91" fmla="*/ 15514897 w 23457500"/>
              <a:gd name="connsiteY91" fmla="*/ 11190514 h 11190514"/>
              <a:gd name="connsiteX92" fmla="*/ 15598767 w 23457500"/>
              <a:gd name="connsiteY92" fmla="*/ 11190514 h 11190514"/>
              <a:gd name="connsiteX93" fmla="*/ 14772045 w 23457500"/>
              <a:gd name="connsiteY93" fmla="*/ 11190514 h 11190514"/>
              <a:gd name="connsiteX94" fmla="*/ 14628268 w 23457500"/>
              <a:gd name="connsiteY94" fmla="*/ 11190514 h 11190514"/>
              <a:gd name="connsiteX95" fmla="*/ 14712138 w 23457500"/>
              <a:gd name="connsiteY95" fmla="*/ 11190514 h 11190514"/>
              <a:gd name="connsiteX96" fmla="*/ 13657768 w 23457500"/>
              <a:gd name="connsiteY96" fmla="*/ 11190514 h 11190514"/>
              <a:gd name="connsiteX97" fmla="*/ 12831046 w 23457500"/>
              <a:gd name="connsiteY97" fmla="*/ 11190514 h 11190514"/>
              <a:gd name="connsiteX98" fmla="*/ 12914916 w 23457500"/>
              <a:gd name="connsiteY98" fmla="*/ 11190514 h 11190514"/>
              <a:gd name="connsiteX99" fmla="*/ 12543490 w 23457500"/>
              <a:gd name="connsiteY99" fmla="*/ 11190514 h 11190514"/>
              <a:gd name="connsiteX100" fmla="*/ 12627361 w 23457500"/>
              <a:gd name="connsiteY100" fmla="*/ 11190514 h 11190514"/>
              <a:gd name="connsiteX101" fmla="*/ 12028287 w 23457500"/>
              <a:gd name="connsiteY101" fmla="*/ 11190514 h 11190514"/>
              <a:gd name="connsiteX102" fmla="*/ 12112157 w 23457500"/>
              <a:gd name="connsiteY102" fmla="*/ 11190514 h 11190514"/>
              <a:gd name="connsiteX103" fmla="*/ 11285435 w 23457500"/>
              <a:gd name="connsiteY103" fmla="*/ 11190514 h 11190514"/>
              <a:gd name="connsiteX104" fmla="*/ 11141658 w 23457500"/>
              <a:gd name="connsiteY104" fmla="*/ 11190514 h 11190514"/>
              <a:gd name="connsiteX105" fmla="*/ 10997880 w 23457500"/>
              <a:gd name="connsiteY105" fmla="*/ 11190514 h 11190514"/>
              <a:gd name="connsiteX106" fmla="*/ 10854102 w 23457500"/>
              <a:gd name="connsiteY106" fmla="*/ 11190514 h 11190514"/>
              <a:gd name="connsiteX107" fmla="*/ 10937972 w 23457500"/>
              <a:gd name="connsiteY107" fmla="*/ 11190514 h 11190514"/>
              <a:gd name="connsiteX108" fmla="*/ 11021843 w 23457500"/>
              <a:gd name="connsiteY108" fmla="*/ 11190514 h 11190514"/>
              <a:gd name="connsiteX109" fmla="*/ 10878065 w 23457500"/>
              <a:gd name="connsiteY109" fmla="*/ 11190514 h 11190514"/>
              <a:gd name="connsiteX110" fmla="*/ 10961935 w 23457500"/>
              <a:gd name="connsiteY110" fmla="*/ 11190514 h 11190514"/>
              <a:gd name="connsiteX111" fmla="*/ 10135213 w 23457500"/>
              <a:gd name="connsiteY111" fmla="*/ 11190514 h 11190514"/>
              <a:gd name="connsiteX112" fmla="*/ 9991436 w 23457500"/>
              <a:gd name="connsiteY112" fmla="*/ 11190514 h 11190514"/>
              <a:gd name="connsiteX113" fmla="*/ 9164714 w 23457500"/>
              <a:gd name="connsiteY113" fmla="*/ 11190514 h 11190514"/>
              <a:gd name="connsiteX114" fmla="*/ 8337992 w 23457500"/>
              <a:gd name="connsiteY114" fmla="*/ 11190514 h 11190514"/>
              <a:gd name="connsiteX115" fmla="*/ 8421862 w 23457500"/>
              <a:gd name="connsiteY115" fmla="*/ 11190514 h 11190514"/>
              <a:gd name="connsiteX116" fmla="*/ 8278084 w 23457500"/>
              <a:gd name="connsiteY116" fmla="*/ 11190514 h 11190514"/>
              <a:gd name="connsiteX117" fmla="*/ 7223714 w 23457500"/>
              <a:gd name="connsiteY117" fmla="*/ 11190514 h 11190514"/>
              <a:gd name="connsiteX118" fmla="*/ 6169344 w 23457500"/>
              <a:gd name="connsiteY118" fmla="*/ 11190514 h 11190514"/>
              <a:gd name="connsiteX119" fmla="*/ 5570270 w 23457500"/>
              <a:gd name="connsiteY119" fmla="*/ 11190514 h 11190514"/>
              <a:gd name="connsiteX120" fmla="*/ 5198845 w 23457500"/>
              <a:gd name="connsiteY120" fmla="*/ 11190514 h 11190514"/>
              <a:gd name="connsiteX121" fmla="*/ 4144474 w 23457500"/>
              <a:gd name="connsiteY121" fmla="*/ 11190514 h 11190514"/>
              <a:gd name="connsiteX122" fmla="*/ 3317753 w 23457500"/>
              <a:gd name="connsiteY122" fmla="*/ 11190514 h 11190514"/>
              <a:gd name="connsiteX123" fmla="*/ 3173975 w 23457500"/>
              <a:gd name="connsiteY123" fmla="*/ 11190514 h 11190514"/>
              <a:gd name="connsiteX124" fmla="*/ 2119605 w 23457500"/>
              <a:gd name="connsiteY124" fmla="*/ 11190514 h 11190514"/>
              <a:gd name="connsiteX125" fmla="*/ 1292883 w 23457500"/>
              <a:gd name="connsiteY125" fmla="*/ 11190514 h 11190514"/>
              <a:gd name="connsiteX126" fmla="*/ 346346 w 23457500"/>
              <a:gd name="connsiteY126" fmla="*/ 11190514 h 11190514"/>
              <a:gd name="connsiteX127" fmla="*/ 0 w 23457500"/>
              <a:gd name="connsiteY127" fmla="*/ 10844168 h 11190514"/>
              <a:gd name="connsiteX128" fmla="*/ 0 w 23457500"/>
              <a:gd name="connsiteY128" fmla="*/ 10470912 h 11190514"/>
              <a:gd name="connsiteX129" fmla="*/ 0 w 23457500"/>
              <a:gd name="connsiteY129" fmla="*/ 10097656 h 11190514"/>
              <a:gd name="connsiteX130" fmla="*/ 0 w 23457500"/>
              <a:gd name="connsiteY130" fmla="*/ 9829379 h 11190514"/>
              <a:gd name="connsiteX131" fmla="*/ 0 w 23457500"/>
              <a:gd name="connsiteY131" fmla="*/ 9141188 h 11190514"/>
              <a:gd name="connsiteX132" fmla="*/ 0 w 23457500"/>
              <a:gd name="connsiteY132" fmla="*/ 8557976 h 11190514"/>
              <a:gd name="connsiteX133" fmla="*/ 0 w 23457500"/>
              <a:gd name="connsiteY133" fmla="*/ 7764807 h 11190514"/>
              <a:gd name="connsiteX134" fmla="*/ 0 w 23457500"/>
              <a:gd name="connsiteY134" fmla="*/ 7181595 h 11190514"/>
              <a:gd name="connsiteX135" fmla="*/ 0 w 23457500"/>
              <a:gd name="connsiteY135" fmla="*/ 6598382 h 11190514"/>
              <a:gd name="connsiteX136" fmla="*/ 0 w 23457500"/>
              <a:gd name="connsiteY136" fmla="*/ 6015170 h 11190514"/>
              <a:gd name="connsiteX137" fmla="*/ 0 w 23457500"/>
              <a:gd name="connsiteY137" fmla="*/ 5746892 h 11190514"/>
              <a:gd name="connsiteX138" fmla="*/ 0 w 23457500"/>
              <a:gd name="connsiteY138" fmla="*/ 5478615 h 11190514"/>
              <a:gd name="connsiteX139" fmla="*/ 0 w 23457500"/>
              <a:gd name="connsiteY139" fmla="*/ 5105359 h 11190514"/>
              <a:gd name="connsiteX140" fmla="*/ 0 w 23457500"/>
              <a:gd name="connsiteY140" fmla="*/ 4627125 h 11190514"/>
              <a:gd name="connsiteX141" fmla="*/ 0 w 23457500"/>
              <a:gd name="connsiteY141" fmla="*/ 4043912 h 11190514"/>
              <a:gd name="connsiteX142" fmla="*/ 0 w 23457500"/>
              <a:gd name="connsiteY142" fmla="*/ 3250743 h 11190514"/>
              <a:gd name="connsiteX143" fmla="*/ 0 w 23457500"/>
              <a:gd name="connsiteY143" fmla="*/ 2772509 h 11190514"/>
              <a:gd name="connsiteX144" fmla="*/ 0 w 23457500"/>
              <a:gd name="connsiteY144" fmla="*/ 2084319 h 11190514"/>
              <a:gd name="connsiteX145" fmla="*/ 0 w 23457500"/>
              <a:gd name="connsiteY145" fmla="*/ 1606085 h 11190514"/>
              <a:gd name="connsiteX146" fmla="*/ 0 w 23457500"/>
              <a:gd name="connsiteY146" fmla="*/ 1022872 h 11190514"/>
              <a:gd name="connsiteX147" fmla="*/ 0 w 23457500"/>
              <a:gd name="connsiteY147" fmla="*/ 346346 h 11190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23457500" h="11190514" fill="none" extrusionOk="0">
                <a:moveTo>
                  <a:pt x="0" y="346346"/>
                </a:moveTo>
                <a:cubicBezTo>
                  <a:pt x="-21390" y="172685"/>
                  <a:pt x="129321" y="18661"/>
                  <a:pt x="346346" y="0"/>
                </a:cubicBezTo>
                <a:cubicBezTo>
                  <a:pt x="555592" y="-58790"/>
                  <a:pt x="668731" y="22502"/>
                  <a:pt x="945420" y="0"/>
                </a:cubicBezTo>
                <a:cubicBezTo>
                  <a:pt x="1222109" y="-22502"/>
                  <a:pt x="1339534" y="22470"/>
                  <a:pt x="1544494" y="0"/>
                </a:cubicBezTo>
                <a:cubicBezTo>
                  <a:pt x="1749454" y="-22470"/>
                  <a:pt x="2018863" y="64574"/>
                  <a:pt x="2143568" y="0"/>
                </a:cubicBezTo>
                <a:cubicBezTo>
                  <a:pt x="2018863" y="64574"/>
                  <a:pt x="2085439" y="-6055"/>
                  <a:pt x="2059697" y="0"/>
                </a:cubicBezTo>
                <a:cubicBezTo>
                  <a:pt x="2033955" y="6055"/>
                  <a:pt x="2006966" y="-9007"/>
                  <a:pt x="1975827" y="0"/>
                </a:cubicBezTo>
                <a:cubicBezTo>
                  <a:pt x="1944688" y="9007"/>
                  <a:pt x="1928566" y="-3934"/>
                  <a:pt x="1891957" y="0"/>
                </a:cubicBezTo>
                <a:cubicBezTo>
                  <a:pt x="1928566" y="-3934"/>
                  <a:pt x="1964861" y="14416"/>
                  <a:pt x="2035734" y="0"/>
                </a:cubicBezTo>
                <a:cubicBezTo>
                  <a:pt x="1964861" y="14416"/>
                  <a:pt x="1989883" y="-6260"/>
                  <a:pt x="1951864" y="0"/>
                </a:cubicBezTo>
                <a:cubicBezTo>
                  <a:pt x="1989883" y="-6260"/>
                  <a:pt x="2687359" y="50052"/>
                  <a:pt x="3006234" y="0"/>
                </a:cubicBezTo>
                <a:cubicBezTo>
                  <a:pt x="3325109" y="-50052"/>
                  <a:pt x="3663819" y="28629"/>
                  <a:pt x="3832956" y="0"/>
                </a:cubicBezTo>
                <a:cubicBezTo>
                  <a:pt x="3663819" y="28629"/>
                  <a:pt x="3781365" y="-1128"/>
                  <a:pt x="3749086" y="0"/>
                </a:cubicBezTo>
                <a:cubicBezTo>
                  <a:pt x="3781365" y="-1128"/>
                  <a:pt x="3837084" y="4785"/>
                  <a:pt x="3892863" y="0"/>
                </a:cubicBezTo>
                <a:cubicBezTo>
                  <a:pt x="3948642" y="-4785"/>
                  <a:pt x="4433661" y="75725"/>
                  <a:pt x="4947234" y="0"/>
                </a:cubicBezTo>
                <a:cubicBezTo>
                  <a:pt x="5460807" y="-75725"/>
                  <a:pt x="5222375" y="6801"/>
                  <a:pt x="5318659" y="0"/>
                </a:cubicBezTo>
                <a:cubicBezTo>
                  <a:pt x="5414943" y="-6801"/>
                  <a:pt x="5867978" y="30332"/>
                  <a:pt x="6373029" y="0"/>
                </a:cubicBezTo>
                <a:cubicBezTo>
                  <a:pt x="6878080" y="-30332"/>
                  <a:pt x="6464640" y="16684"/>
                  <a:pt x="6516807" y="0"/>
                </a:cubicBezTo>
                <a:cubicBezTo>
                  <a:pt x="6568974" y="-16684"/>
                  <a:pt x="6904771" y="24741"/>
                  <a:pt x="7115881" y="0"/>
                </a:cubicBezTo>
                <a:cubicBezTo>
                  <a:pt x="7326991" y="-24741"/>
                  <a:pt x="7312101" y="858"/>
                  <a:pt x="7487307" y="0"/>
                </a:cubicBezTo>
                <a:cubicBezTo>
                  <a:pt x="7662513" y="-858"/>
                  <a:pt x="7589817" y="10422"/>
                  <a:pt x="7631085" y="0"/>
                </a:cubicBezTo>
                <a:cubicBezTo>
                  <a:pt x="7672353" y="-10422"/>
                  <a:pt x="7713982" y="6160"/>
                  <a:pt x="7774862" y="0"/>
                </a:cubicBezTo>
                <a:cubicBezTo>
                  <a:pt x="7835742" y="-6160"/>
                  <a:pt x="7996566" y="43806"/>
                  <a:pt x="8146288" y="0"/>
                </a:cubicBezTo>
                <a:cubicBezTo>
                  <a:pt x="8296010" y="-43806"/>
                  <a:pt x="8615340" y="57801"/>
                  <a:pt x="8973010" y="0"/>
                </a:cubicBezTo>
                <a:cubicBezTo>
                  <a:pt x="9330680" y="-57801"/>
                  <a:pt x="9083267" y="6554"/>
                  <a:pt x="9116788" y="0"/>
                </a:cubicBezTo>
                <a:cubicBezTo>
                  <a:pt x="9150309" y="-6554"/>
                  <a:pt x="9196169" y="5556"/>
                  <a:pt x="9260566" y="0"/>
                </a:cubicBezTo>
                <a:cubicBezTo>
                  <a:pt x="9196169" y="5556"/>
                  <a:pt x="9214771" y="-5096"/>
                  <a:pt x="9176695" y="0"/>
                </a:cubicBezTo>
                <a:cubicBezTo>
                  <a:pt x="9214771" y="-5096"/>
                  <a:pt x="9559723" y="40077"/>
                  <a:pt x="9775769" y="0"/>
                </a:cubicBezTo>
                <a:cubicBezTo>
                  <a:pt x="9991815" y="-40077"/>
                  <a:pt x="10058204" y="14147"/>
                  <a:pt x="10147195" y="0"/>
                </a:cubicBezTo>
                <a:cubicBezTo>
                  <a:pt x="10236186" y="-14147"/>
                  <a:pt x="10745272" y="37904"/>
                  <a:pt x="10973917" y="0"/>
                </a:cubicBezTo>
                <a:cubicBezTo>
                  <a:pt x="11202562" y="-37904"/>
                  <a:pt x="11439151" y="36329"/>
                  <a:pt x="11800639" y="0"/>
                </a:cubicBezTo>
                <a:cubicBezTo>
                  <a:pt x="12162127" y="-36329"/>
                  <a:pt x="11882198" y="14408"/>
                  <a:pt x="11944417" y="0"/>
                </a:cubicBezTo>
                <a:cubicBezTo>
                  <a:pt x="12006636" y="-14408"/>
                  <a:pt x="12257175" y="15990"/>
                  <a:pt x="12543490" y="0"/>
                </a:cubicBezTo>
                <a:cubicBezTo>
                  <a:pt x="12829805" y="-15990"/>
                  <a:pt x="12744293" y="14774"/>
                  <a:pt x="12914916" y="0"/>
                </a:cubicBezTo>
                <a:cubicBezTo>
                  <a:pt x="12744293" y="14774"/>
                  <a:pt x="12870057" y="-3315"/>
                  <a:pt x="12831046" y="0"/>
                </a:cubicBezTo>
                <a:cubicBezTo>
                  <a:pt x="12870057" y="-3315"/>
                  <a:pt x="13171361" y="49330"/>
                  <a:pt x="13430120" y="0"/>
                </a:cubicBezTo>
                <a:cubicBezTo>
                  <a:pt x="13688879" y="-49330"/>
                  <a:pt x="13882428" y="33570"/>
                  <a:pt x="14256842" y="0"/>
                </a:cubicBezTo>
                <a:cubicBezTo>
                  <a:pt x="14631256" y="-33570"/>
                  <a:pt x="14744406" y="88308"/>
                  <a:pt x="15083564" y="0"/>
                </a:cubicBezTo>
                <a:cubicBezTo>
                  <a:pt x="15422722" y="-88308"/>
                  <a:pt x="15751475" y="8160"/>
                  <a:pt x="16137934" y="0"/>
                </a:cubicBezTo>
                <a:cubicBezTo>
                  <a:pt x="16524393" y="-8160"/>
                  <a:pt x="16544376" y="22789"/>
                  <a:pt x="16737008" y="0"/>
                </a:cubicBezTo>
                <a:cubicBezTo>
                  <a:pt x="16544376" y="22789"/>
                  <a:pt x="16680702" y="-3804"/>
                  <a:pt x="16653137" y="0"/>
                </a:cubicBezTo>
                <a:cubicBezTo>
                  <a:pt x="16680702" y="-3804"/>
                  <a:pt x="17131533" y="69898"/>
                  <a:pt x="17252211" y="0"/>
                </a:cubicBezTo>
                <a:cubicBezTo>
                  <a:pt x="17372889" y="-69898"/>
                  <a:pt x="17454128" y="20276"/>
                  <a:pt x="17623637" y="0"/>
                </a:cubicBezTo>
                <a:cubicBezTo>
                  <a:pt x="17793146" y="-20276"/>
                  <a:pt x="17737013" y="5688"/>
                  <a:pt x="17767415" y="0"/>
                </a:cubicBezTo>
                <a:cubicBezTo>
                  <a:pt x="17797817" y="-5688"/>
                  <a:pt x="17876411" y="7304"/>
                  <a:pt x="17911193" y="0"/>
                </a:cubicBezTo>
                <a:cubicBezTo>
                  <a:pt x="17945975" y="-7304"/>
                  <a:pt x="18480659" y="25236"/>
                  <a:pt x="18737915" y="0"/>
                </a:cubicBezTo>
                <a:cubicBezTo>
                  <a:pt x="18995171" y="-25236"/>
                  <a:pt x="19104592" y="41722"/>
                  <a:pt x="19336988" y="0"/>
                </a:cubicBezTo>
                <a:cubicBezTo>
                  <a:pt x="19569384" y="-41722"/>
                  <a:pt x="19588533" y="4234"/>
                  <a:pt x="19708414" y="0"/>
                </a:cubicBezTo>
                <a:cubicBezTo>
                  <a:pt x="19588533" y="4234"/>
                  <a:pt x="19657872" y="-8054"/>
                  <a:pt x="19624544" y="0"/>
                </a:cubicBezTo>
                <a:cubicBezTo>
                  <a:pt x="19657872" y="-8054"/>
                  <a:pt x="20166420" y="102148"/>
                  <a:pt x="20678914" y="0"/>
                </a:cubicBezTo>
                <a:cubicBezTo>
                  <a:pt x="20166420" y="102148"/>
                  <a:pt x="20635726" y="-2973"/>
                  <a:pt x="20595044" y="0"/>
                </a:cubicBezTo>
                <a:cubicBezTo>
                  <a:pt x="20635726" y="-2973"/>
                  <a:pt x="20996790" y="15561"/>
                  <a:pt x="21194118" y="0"/>
                </a:cubicBezTo>
                <a:cubicBezTo>
                  <a:pt x="21391446" y="-15561"/>
                  <a:pt x="21959286" y="44198"/>
                  <a:pt x="22248488" y="0"/>
                </a:cubicBezTo>
                <a:cubicBezTo>
                  <a:pt x="22537690" y="-44198"/>
                  <a:pt x="22738209" y="77091"/>
                  <a:pt x="23111154" y="0"/>
                </a:cubicBezTo>
                <a:cubicBezTo>
                  <a:pt x="23298105" y="32637"/>
                  <a:pt x="23413885" y="175364"/>
                  <a:pt x="23457500" y="346346"/>
                </a:cubicBezTo>
                <a:cubicBezTo>
                  <a:pt x="23507749" y="605767"/>
                  <a:pt x="23455792" y="732605"/>
                  <a:pt x="23457500" y="1034537"/>
                </a:cubicBezTo>
                <a:cubicBezTo>
                  <a:pt x="23459208" y="1336469"/>
                  <a:pt x="23438922" y="1514048"/>
                  <a:pt x="23457500" y="1827705"/>
                </a:cubicBezTo>
                <a:cubicBezTo>
                  <a:pt x="23476078" y="2141362"/>
                  <a:pt x="23443756" y="2260612"/>
                  <a:pt x="23457500" y="2515896"/>
                </a:cubicBezTo>
                <a:cubicBezTo>
                  <a:pt x="23471244" y="2771180"/>
                  <a:pt x="23448320" y="2688272"/>
                  <a:pt x="23457500" y="2784174"/>
                </a:cubicBezTo>
                <a:cubicBezTo>
                  <a:pt x="23466680" y="2880076"/>
                  <a:pt x="23443359" y="2988505"/>
                  <a:pt x="23457500" y="3157429"/>
                </a:cubicBezTo>
                <a:cubicBezTo>
                  <a:pt x="23471641" y="3326354"/>
                  <a:pt x="23411448" y="3481704"/>
                  <a:pt x="23457500" y="3635664"/>
                </a:cubicBezTo>
                <a:cubicBezTo>
                  <a:pt x="23503552" y="3789625"/>
                  <a:pt x="23427390" y="3925225"/>
                  <a:pt x="23457500" y="4113898"/>
                </a:cubicBezTo>
                <a:cubicBezTo>
                  <a:pt x="23487610" y="4302571"/>
                  <a:pt x="23372616" y="4729030"/>
                  <a:pt x="23457500" y="4907066"/>
                </a:cubicBezTo>
                <a:cubicBezTo>
                  <a:pt x="23542384" y="5085102"/>
                  <a:pt x="23449632" y="5339955"/>
                  <a:pt x="23457500" y="5490279"/>
                </a:cubicBezTo>
                <a:cubicBezTo>
                  <a:pt x="23465368" y="5640603"/>
                  <a:pt x="23454564" y="5799904"/>
                  <a:pt x="23457500" y="5968513"/>
                </a:cubicBezTo>
                <a:cubicBezTo>
                  <a:pt x="23460436" y="6137122"/>
                  <a:pt x="23416534" y="6509574"/>
                  <a:pt x="23457500" y="6761682"/>
                </a:cubicBezTo>
                <a:cubicBezTo>
                  <a:pt x="23498466" y="7013790"/>
                  <a:pt x="23445663" y="6908736"/>
                  <a:pt x="23457500" y="7029959"/>
                </a:cubicBezTo>
                <a:cubicBezTo>
                  <a:pt x="23469337" y="7151182"/>
                  <a:pt x="23376758" y="7471140"/>
                  <a:pt x="23457500" y="7823128"/>
                </a:cubicBezTo>
                <a:cubicBezTo>
                  <a:pt x="23538242" y="8175116"/>
                  <a:pt x="23413048" y="8231331"/>
                  <a:pt x="23457500" y="8511319"/>
                </a:cubicBezTo>
                <a:cubicBezTo>
                  <a:pt x="23501952" y="8791307"/>
                  <a:pt x="23433457" y="8865806"/>
                  <a:pt x="23457500" y="8989553"/>
                </a:cubicBezTo>
                <a:cubicBezTo>
                  <a:pt x="23481543" y="9113300"/>
                  <a:pt x="23446055" y="9312050"/>
                  <a:pt x="23457500" y="9467787"/>
                </a:cubicBezTo>
                <a:cubicBezTo>
                  <a:pt x="23468945" y="9623524"/>
                  <a:pt x="23383622" y="9942252"/>
                  <a:pt x="23457500" y="10260956"/>
                </a:cubicBezTo>
                <a:cubicBezTo>
                  <a:pt x="23531378" y="10579660"/>
                  <a:pt x="23418744" y="10693048"/>
                  <a:pt x="23457500" y="10844168"/>
                </a:cubicBezTo>
                <a:cubicBezTo>
                  <a:pt x="23462857" y="11045329"/>
                  <a:pt x="23289538" y="11202716"/>
                  <a:pt x="23111154" y="11190514"/>
                </a:cubicBezTo>
                <a:cubicBezTo>
                  <a:pt x="22750060" y="11297965"/>
                  <a:pt x="22381223" y="11134672"/>
                  <a:pt x="22056784" y="11190514"/>
                </a:cubicBezTo>
                <a:cubicBezTo>
                  <a:pt x="21732345" y="11246356"/>
                  <a:pt x="21721020" y="11177699"/>
                  <a:pt x="21457710" y="11190514"/>
                </a:cubicBezTo>
                <a:cubicBezTo>
                  <a:pt x="21721020" y="11177699"/>
                  <a:pt x="21504367" y="11195899"/>
                  <a:pt x="21541580" y="11190514"/>
                </a:cubicBezTo>
                <a:cubicBezTo>
                  <a:pt x="21504367" y="11195899"/>
                  <a:pt x="20900649" y="11100853"/>
                  <a:pt x="20714858" y="11190514"/>
                </a:cubicBezTo>
                <a:cubicBezTo>
                  <a:pt x="20529067" y="11280175"/>
                  <a:pt x="20601352" y="11181778"/>
                  <a:pt x="20571081" y="11190514"/>
                </a:cubicBezTo>
                <a:cubicBezTo>
                  <a:pt x="20540810" y="11199250"/>
                  <a:pt x="20485617" y="11179070"/>
                  <a:pt x="20427303" y="11190514"/>
                </a:cubicBezTo>
                <a:cubicBezTo>
                  <a:pt x="20485617" y="11179070"/>
                  <a:pt x="20473277" y="11199500"/>
                  <a:pt x="20511173" y="11190514"/>
                </a:cubicBezTo>
                <a:cubicBezTo>
                  <a:pt x="20473277" y="11199500"/>
                  <a:pt x="20072986" y="11154531"/>
                  <a:pt x="19912099" y="11190514"/>
                </a:cubicBezTo>
                <a:cubicBezTo>
                  <a:pt x="20072986" y="11154531"/>
                  <a:pt x="19966872" y="11196860"/>
                  <a:pt x="19995970" y="11190514"/>
                </a:cubicBezTo>
                <a:cubicBezTo>
                  <a:pt x="20025068" y="11184168"/>
                  <a:pt x="20059805" y="11195279"/>
                  <a:pt x="20079840" y="11190514"/>
                </a:cubicBezTo>
                <a:cubicBezTo>
                  <a:pt x="20099875" y="11185749"/>
                  <a:pt x="20137146" y="11194279"/>
                  <a:pt x="20163710" y="11190514"/>
                </a:cubicBezTo>
                <a:cubicBezTo>
                  <a:pt x="20190274" y="11186749"/>
                  <a:pt x="20212296" y="11191837"/>
                  <a:pt x="20247581" y="11190514"/>
                </a:cubicBezTo>
                <a:cubicBezTo>
                  <a:pt x="20212296" y="11191837"/>
                  <a:pt x="19539480" y="11124421"/>
                  <a:pt x="19193211" y="11190514"/>
                </a:cubicBezTo>
                <a:cubicBezTo>
                  <a:pt x="18846942" y="11256607"/>
                  <a:pt x="18748715" y="11137187"/>
                  <a:pt x="18366489" y="11190514"/>
                </a:cubicBezTo>
                <a:cubicBezTo>
                  <a:pt x="17984263" y="11243841"/>
                  <a:pt x="18174937" y="11150471"/>
                  <a:pt x="17995063" y="11190514"/>
                </a:cubicBezTo>
                <a:cubicBezTo>
                  <a:pt x="17815189" y="11230557"/>
                  <a:pt x="17159255" y="11159679"/>
                  <a:pt x="16940693" y="11190514"/>
                </a:cubicBezTo>
                <a:cubicBezTo>
                  <a:pt x="16722131" y="11221349"/>
                  <a:pt x="16306072" y="11087231"/>
                  <a:pt x="15886323" y="11190514"/>
                </a:cubicBezTo>
                <a:cubicBezTo>
                  <a:pt x="15466574" y="11293797"/>
                  <a:pt x="15656224" y="11146198"/>
                  <a:pt x="15514897" y="11190514"/>
                </a:cubicBezTo>
                <a:cubicBezTo>
                  <a:pt x="15656224" y="11146198"/>
                  <a:pt x="15575796" y="11195586"/>
                  <a:pt x="15598767" y="11190514"/>
                </a:cubicBezTo>
                <a:cubicBezTo>
                  <a:pt x="15575796" y="11195586"/>
                  <a:pt x="14971428" y="11127435"/>
                  <a:pt x="14772045" y="11190514"/>
                </a:cubicBezTo>
                <a:cubicBezTo>
                  <a:pt x="14572662" y="11253593"/>
                  <a:pt x="14695245" y="11179998"/>
                  <a:pt x="14628268" y="11190514"/>
                </a:cubicBezTo>
                <a:cubicBezTo>
                  <a:pt x="14695245" y="11179998"/>
                  <a:pt x="14673735" y="11198619"/>
                  <a:pt x="14712138" y="11190514"/>
                </a:cubicBezTo>
                <a:cubicBezTo>
                  <a:pt x="14673735" y="11198619"/>
                  <a:pt x="14004528" y="11161855"/>
                  <a:pt x="13657768" y="11190514"/>
                </a:cubicBezTo>
                <a:cubicBezTo>
                  <a:pt x="13311008" y="11219173"/>
                  <a:pt x="13125577" y="11184163"/>
                  <a:pt x="12831046" y="11190514"/>
                </a:cubicBezTo>
                <a:cubicBezTo>
                  <a:pt x="13125577" y="11184163"/>
                  <a:pt x="12897584" y="11191317"/>
                  <a:pt x="12914916" y="11190514"/>
                </a:cubicBezTo>
                <a:cubicBezTo>
                  <a:pt x="12897584" y="11191317"/>
                  <a:pt x="12655915" y="11179560"/>
                  <a:pt x="12543490" y="11190514"/>
                </a:cubicBezTo>
                <a:cubicBezTo>
                  <a:pt x="12655915" y="11179560"/>
                  <a:pt x="12586107" y="11199023"/>
                  <a:pt x="12627361" y="11190514"/>
                </a:cubicBezTo>
                <a:cubicBezTo>
                  <a:pt x="12586107" y="11199023"/>
                  <a:pt x="12155450" y="11135722"/>
                  <a:pt x="12028287" y="11190514"/>
                </a:cubicBezTo>
                <a:cubicBezTo>
                  <a:pt x="12155450" y="11135722"/>
                  <a:pt x="12082500" y="11200423"/>
                  <a:pt x="12112157" y="11190514"/>
                </a:cubicBezTo>
                <a:cubicBezTo>
                  <a:pt x="12082500" y="11200423"/>
                  <a:pt x="11623363" y="11182873"/>
                  <a:pt x="11285435" y="11190514"/>
                </a:cubicBezTo>
                <a:cubicBezTo>
                  <a:pt x="10947507" y="11198155"/>
                  <a:pt x="11180557" y="11180818"/>
                  <a:pt x="11141658" y="11190514"/>
                </a:cubicBezTo>
                <a:cubicBezTo>
                  <a:pt x="11102759" y="11200210"/>
                  <a:pt x="11039727" y="11182632"/>
                  <a:pt x="10997880" y="11190514"/>
                </a:cubicBezTo>
                <a:cubicBezTo>
                  <a:pt x="10956033" y="11198396"/>
                  <a:pt x="10918551" y="11187896"/>
                  <a:pt x="10854102" y="11190514"/>
                </a:cubicBezTo>
                <a:cubicBezTo>
                  <a:pt x="10918551" y="11187896"/>
                  <a:pt x="10915213" y="11192063"/>
                  <a:pt x="10937972" y="11190514"/>
                </a:cubicBezTo>
                <a:cubicBezTo>
                  <a:pt x="10960731" y="11188965"/>
                  <a:pt x="10995082" y="11194430"/>
                  <a:pt x="11021843" y="11190514"/>
                </a:cubicBezTo>
                <a:cubicBezTo>
                  <a:pt x="10995082" y="11194430"/>
                  <a:pt x="10908792" y="11183947"/>
                  <a:pt x="10878065" y="11190514"/>
                </a:cubicBezTo>
                <a:cubicBezTo>
                  <a:pt x="10908792" y="11183947"/>
                  <a:pt x="10928314" y="11197149"/>
                  <a:pt x="10961935" y="11190514"/>
                </a:cubicBezTo>
                <a:cubicBezTo>
                  <a:pt x="10928314" y="11197149"/>
                  <a:pt x="10385853" y="11148167"/>
                  <a:pt x="10135213" y="11190514"/>
                </a:cubicBezTo>
                <a:cubicBezTo>
                  <a:pt x="9884573" y="11232861"/>
                  <a:pt x="10051671" y="11180259"/>
                  <a:pt x="9991436" y="11190514"/>
                </a:cubicBezTo>
                <a:cubicBezTo>
                  <a:pt x="9931201" y="11200769"/>
                  <a:pt x="9456887" y="11132792"/>
                  <a:pt x="9164714" y="11190514"/>
                </a:cubicBezTo>
                <a:cubicBezTo>
                  <a:pt x="8872541" y="11248236"/>
                  <a:pt x="8554079" y="11158928"/>
                  <a:pt x="8337992" y="11190514"/>
                </a:cubicBezTo>
                <a:cubicBezTo>
                  <a:pt x="8554079" y="11158928"/>
                  <a:pt x="8379963" y="11195129"/>
                  <a:pt x="8421862" y="11190514"/>
                </a:cubicBezTo>
                <a:cubicBezTo>
                  <a:pt x="8379963" y="11195129"/>
                  <a:pt x="8325730" y="11187328"/>
                  <a:pt x="8278084" y="11190514"/>
                </a:cubicBezTo>
                <a:cubicBezTo>
                  <a:pt x="8230438" y="11193700"/>
                  <a:pt x="7435912" y="11088322"/>
                  <a:pt x="7223714" y="11190514"/>
                </a:cubicBezTo>
                <a:cubicBezTo>
                  <a:pt x="7011516" y="11292706"/>
                  <a:pt x="6453792" y="11082197"/>
                  <a:pt x="6169344" y="11190514"/>
                </a:cubicBezTo>
                <a:cubicBezTo>
                  <a:pt x="5884896" y="11298831"/>
                  <a:pt x="5737422" y="11153786"/>
                  <a:pt x="5570270" y="11190514"/>
                </a:cubicBezTo>
                <a:cubicBezTo>
                  <a:pt x="5403118" y="11227242"/>
                  <a:pt x="5336462" y="11157071"/>
                  <a:pt x="5198845" y="11190514"/>
                </a:cubicBezTo>
                <a:cubicBezTo>
                  <a:pt x="5061228" y="11223957"/>
                  <a:pt x="4369857" y="11076407"/>
                  <a:pt x="4144474" y="11190514"/>
                </a:cubicBezTo>
                <a:cubicBezTo>
                  <a:pt x="3919091" y="11304621"/>
                  <a:pt x="3593682" y="11121405"/>
                  <a:pt x="3317753" y="11190514"/>
                </a:cubicBezTo>
                <a:cubicBezTo>
                  <a:pt x="3041824" y="11259623"/>
                  <a:pt x="3206496" y="11176063"/>
                  <a:pt x="3173975" y="11190514"/>
                </a:cubicBezTo>
                <a:cubicBezTo>
                  <a:pt x="3141454" y="11204965"/>
                  <a:pt x="2551044" y="11143507"/>
                  <a:pt x="2119605" y="11190514"/>
                </a:cubicBezTo>
                <a:cubicBezTo>
                  <a:pt x="1688166" y="11237521"/>
                  <a:pt x="1703797" y="11163531"/>
                  <a:pt x="1292883" y="11190514"/>
                </a:cubicBezTo>
                <a:cubicBezTo>
                  <a:pt x="881969" y="11217497"/>
                  <a:pt x="762762" y="11164544"/>
                  <a:pt x="346346" y="11190514"/>
                </a:cubicBezTo>
                <a:cubicBezTo>
                  <a:pt x="153577" y="11155140"/>
                  <a:pt x="-18530" y="11024609"/>
                  <a:pt x="0" y="10844168"/>
                </a:cubicBezTo>
                <a:cubicBezTo>
                  <a:pt x="-21803" y="10711343"/>
                  <a:pt x="40226" y="10652997"/>
                  <a:pt x="0" y="10470912"/>
                </a:cubicBezTo>
                <a:cubicBezTo>
                  <a:pt x="-40226" y="10288827"/>
                  <a:pt x="26446" y="10192885"/>
                  <a:pt x="0" y="10097656"/>
                </a:cubicBezTo>
                <a:cubicBezTo>
                  <a:pt x="-26446" y="10002427"/>
                  <a:pt x="25768" y="9889912"/>
                  <a:pt x="0" y="9829379"/>
                </a:cubicBezTo>
                <a:cubicBezTo>
                  <a:pt x="-25768" y="9768846"/>
                  <a:pt x="21096" y="9462845"/>
                  <a:pt x="0" y="9141188"/>
                </a:cubicBezTo>
                <a:cubicBezTo>
                  <a:pt x="-21096" y="8819531"/>
                  <a:pt x="60036" y="8724854"/>
                  <a:pt x="0" y="8557976"/>
                </a:cubicBezTo>
                <a:cubicBezTo>
                  <a:pt x="-60036" y="8391098"/>
                  <a:pt x="70400" y="8001671"/>
                  <a:pt x="0" y="7764807"/>
                </a:cubicBezTo>
                <a:cubicBezTo>
                  <a:pt x="-70400" y="7527943"/>
                  <a:pt x="19295" y="7342552"/>
                  <a:pt x="0" y="7181595"/>
                </a:cubicBezTo>
                <a:cubicBezTo>
                  <a:pt x="-19295" y="7020638"/>
                  <a:pt x="19860" y="6876026"/>
                  <a:pt x="0" y="6598382"/>
                </a:cubicBezTo>
                <a:cubicBezTo>
                  <a:pt x="-19860" y="6320738"/>
                  <a:pt x="6503" y="6173372"/>
                  <a:pt x="0" y="6015170"/>
                </a:cubicBezTo>
                <a:cubicBezTo>
                  <a:pt x="-6503" y="5856968"/>
                  <a:pt x="26776" y="5832070"/>
                  <a:pt x="0" y="5746892"/>
                </a:cubicBezTo>
                <a:cubicBezTo>
                  <a:pt x="-26776" y="5661714"/>
                  <a:pt x="20576" y="5598498"/>
                  <a:pt x="0" y="5478615"/>
                </a:cubicBezTo>
                <a:cubicBezTo>
                  <a:pt x="-20576" y="5358732"/>
                  <a:pt x="43508" y="5253893"/>
                  <a:pt x="0" y="5105359"/>
                </a:cubicBezTo>
                <a:cubicBezTo>
                  <a:pt x="-43508" y="4956825"/>
                  <a:pt x="52834" y="4821576"/>
                  <a:pt x="0" y="4627125"/>
                </a:cubicBezTo>
                <a:cubicBezTo>
                  <a:pt x="-52834" y="4432674"/>
                  <a:pt x="48241" y="4203825"/>
                  <a:pt x="0" y="4043912"/>
                </a:cubicBezTo>
                <a:cubicBezTo>
                  <a:pt x="-48241" y="3883999"/>
                  <a:pt x="93189" y="3475011"/>
                  <a:pt x="0" y="3250743"/>
                </a:cubicBezTo>
                <a:cubicBezTo>
                  <a:pt x="-93189" y="3026475"/>
                  <a:pt x="15530" y="2882130"/>
                  <a:pt x="0" y="2772509"/>
                </a:cubicBezTo>
                <a:cubicBezTo>
                  <a:pt x="-15530" y="2662888"/>
                  <a:pt x="55108" y="2422046"/>
                  <a:pt x="0" y="2084319"/>
                </a:cubicBezTo>
                <a:cubicBezTo>
                  <a:pt x="-55108" y="1746592"/>
                  <a:pt x="15944" y="1735945"/>
                  <a:pt x="0" y="1606085"/>
                </a:cubicBezTo>
                <a:cubicBezTo>
                  <a:pt x="-15944" y="1476225"/>
                  <a:pt x="43441" y="1222780"/>
                  <a:pt x="0" y="1022872"/>
                </a:cubicBezTo>
                <a:cubicBezTo>
                  <a:pt x="-43441" y="822964"/>
                  <a:pt x="52910" y="603977"/>
                  <a:pt x="0" y="346346"/>
                </a:cubicBezTo>
                <a:close/>
              </a:path>
              <a:path w="23457500" h="11190514" stroke="0" extrusionOk="0">
                <a:moveTo>
                  <a:pt x="0" y="346346"/>
                </a:moveTo>
                <a:cubicBezTo>
                  <a:pt x="-32251" y="169688"/>
                  <a:pt x="172894" y="13829"/>
                  <a:pt x="346346" y="0"/>
                </a:cubicBezTo>
                <a:cubicBezTo>
                  <a:pt x="757695" y="-31569"/>
                  <a:pt x="975682" y="71682"/>
                  <a:pt x="1173068" y="0"/>
                </a:cubicBezTo>
                <a:cubicBezTo>
                  <a:pt x="1370454" y="-71682"/>
                  <a:pt x="1368878" y="4742"/>
                  <a:pt x="1544494" y="0"/>
                </a:cubicBezTo>
                <a:cubicBezTo>
                  <a:pt x="1720110" y="-4742"/>
                  <a:pt x="1644865" y="13330"/>
                  <a:pt x="1688272" y="0"/>
                </a:cubicBezTo>
                <a:cubicBezTo>
                  <a:pt x="1731679" y="-13330"/>
                  <a:pt x="1760663" y="697"/>
                  <a:pt x="1832049" y="0"/>
                </a:cubicBezTo>
                <a:cubicBezTo>
                  <a:pt x="1903435" y="-697"/>
                  <a:pt x="2307149" y="71642"/>
                  <a:pt x="2658771" y="0"/>
                </a:cubicBezTo>
                <a:cubicBezTo>
                  <a:pt x="3010393" y="-71642"/>
                  <a:pt x="2920303" y="8473"/>
                  <a:pt x="3030197" y="0"/>
                </a:cubicBezTo>
                <a:cubicBezTo>
                  <a:pt x="2920303" y="8473"/>
                  <a:pt x="2975185" y="-9807"/>
                  <a:pt x="2946327" y="0"/>
                </a:cubicBezTo>
                <a:cubicBezTo>
                  <a:pt x="2975185" y="-9807"/>
                  <a:pt x="3239390" y="35527"/>
                  <a:pt x="3317753" y="0"/>
                </a:cubicBezTo>
                <a:cubicBezTo>
                  <a:pt x="3396116" y="-35527"/>
                  <a:pt x="3395446" y="2562"/>
                  <a:pt x="3461530" y="0"/>
                </a:cubicBezTo>
                <a:cubicBezTo>
                  <a:pt x="3527614" y="-2562"/>
                  <a:pt x="3917896" y="15913"/>
                  <a:pt x="4288252" y="0"/>
                </a:cubicBezTo>
                <a:cubicBezTo>
                  <a:pt x="3917896" y="15913"/>
                  <a:pt x="4221251" y="-5900"/>
                  <a:pt x="4204382" y="0"/>
                </a:cubicBezTo>
                <a:cubicBezTo>
                  <a:pt x="4221251" y="-5900"/>
                  <a:pt x="4300935" y="8699"/>
                  <a:pt x="4348160" y="0"/>
                </a:cubicBezTo>
                <a:cubicBezTo>
                  <a:pt x="4395385" y="-8699"/>
                  <a:pt x="4681309" y="55535"/>
                  <a:pt x="4947234" y="0"/>
                </a:cubicBezTo>
                <a:cubicBezTo>
                  <a:pt x="4681309" y="55535"/>
                  <a:pt x="4880582" y="-4896"/>
                  <a:pt x="4863363" y="0"/>
                </a:cubicBezTo>
                <a:cubicBezTo>
                  <a:pt x="4846144" y="4896"/>
                  <a:pt x="4814001" y="-1040"/>
                  <a:pt x="4779493" y="0"/>
                </a:cubicBezTo>
                <a:cubicBezTo>
                  <a:pt x="4814001" y="-1040"/>
                  <a:pt x="5457581" y="90061"/>
                  <a:pt x="5833863" y="0"/>
                </a:cubicBezTo>
                <a:cubicBezTo>
                  <a:pt x="6210145" y="-90061"/>
                  <a:pt x="6314029" y="80518"/>
                  <a:pt x="6660585" y="0"/>
                </a:cubicBezTo>
                <a:cubicBezTo>
                  <a:pt x="6314029" y="80518"/>
                  <a:pt x="6618050" y="-1655"/>
                  <a:pt x="6576715" y="0"/>
                </a:cubicBezTo>
                <a:cubicBezTo>
                  <a:pt x="6618050" y="-1655"/>
                  <a:pt x="7202860" y="2914"/>
                  <a:pt x="7631085" y="0"/>
                </a:cubicBezTo>
                <a:cubicBezTo>
                  <a:pt x="8059310" y="-2914"/>
                  <a:pt x="7968282" y="17687"/>
                  <a:pt x="8230158" y="0"/>
                </a:cubicBezTo>
                <a:cubicBezTo>
                  <a:pt x="8492034" y="-17687"/>
                  <a:pt x="8545451" y="45917"/>
                  <a:pt x="8829232" y="0"/>
                </a:cubicBezTo>
                <a:cubicBezTo>
                  <a:pt x="9113013" y="-45917"/>
                  <a:pt x="8921458" y="14104"/>
                  <a:pt x="8973010" y="0"/>
                </a:cubicBezTo>
                <a:cubicBezTo>
                  <a:pt x="9024562" y="-14104"/>
                  <a:pt x="9761175" y="112281"/>
                  <a:pt x="10027380" y="0"/>
                </a:cubicBezTo>
                <a:cubicBezTo>
                  <a:pt x="10293585" y="-112281"/>
                  <a:pt x="10695758" y="125926"/>
                  <a:pt x="11081750" y="0"/>
                </a:cubicBezTo>
                <a:cubicBezTo>
                  <a:pt x="10695758" y="125926"/>
                  <a:pt x="11019494" y="-3999"/>
                  <a:pt x="10997880" y="0"/>
                </a:cubicBezTo>
                <a:cubicBezTo>
                  <a:pt x="11019494" y="-3999"/>
                  <a:pt x="11294638" y="17822"/>
                  <a:pt x="11369306" y="0"/>
                </a:cubicBezTo>
                <a:cubicBezTo>
                  <a:pt x="11443974" y="-17822"/>
                  <a:pt x="11643127" y="23352"/>
                  <a:pt x="11740731" y="0"/>
                </a:cubicBezTo>
                <a:cubicBezTo>
                  <a:pt x="11838336" y="-23352"/>
                  <a:pt x="12024469" y="39345"/>
                  <a:pt x="12112157" y="0"/>
                </a:cubicBezTo>
                <a:cubicBezTo>
                  <a:pt x="12024469" y="39345"/>
                  <a:pt x="12061619" y="-5535"/>
                  <a:pt x="12028287" y="0"/>
                </a:cubicBezTo>
                <a:cubicBezTo>
                  <a:pt x="12061619" y="-5535"/>
                  <a:pt x="12720908" y="57577"/>
                  <a:pt x="13082657" y="0"/>
                </a:cubicBezTo>
                <a:cubicBezTo>
                  <a:pt x="13444406" y="-57577"/>
                  <a:pt x="13303693" y="44105"/>
                  <a:pt x="13454083" y="0"/>
                </a:cubicBezTo>
                <a:cubicBezTo>
                  <a:pt x="13303693" y="44105"/>
                  <a:pt x="13388963" y="-296"/>
                  <a:pt x="13370212" y="0"/>
                </a:cubicBezTo>
                <a:cubicBezTo>
                  <a:pt x="13388963" y="-296"/>
                  <a:pt x="14134226" y="98274"/>
                  <a:pt x="14424583" y="0"/>
                </a:cubicBezTo>
                <a:cubicBezTo>
                  <a:pt x="14714940" y="-98274"/>
                  <a:pt x="14506889" y="9271"/>
                  <a:pt x="14568360" y="0"/>
                </a:cubicBezTo>
                <a:cubicBezTo>
                  <a:pt x="14629831" y="-9271"/>
                  <a:pt x="15210442" y="44782"/>
                  <a:pt x="15395082" y="0"/>
                </a:cubicBezTo>
                <a:cubicBezTo>
                  <a:pt x="15579722" y="-44782"/>
                  <a:pt x="15611235" y="5814"/>
                  <a:pt x="15766508" y="0"/>
                </a:cubicBezTo>
                <a:cubicBezTo>
                  <a:pt x="15921781" y="-5814"/>
                  <a:pt x="16026771" y="13405"/>
                  <a:pt x="16137934" y="0"/>
                </a:cubicBezTo>
                <a:cubicBezTo>
                  <a:pt x="16249097" y="-13405"/>
                  <a:pt x="16362844" y="41864"/>
                  <a:pt x="16509360" y="0"/>
                </a:cubicBezTo>
                <a:cubicBezTo>
                  <a:pt x="16655876" y="-41864"/>
                  <a:pt x="16600750" y="16291"/>
                  <a:pt x="16653137" y="0"/>
                </a:cubicBezTo>
                <a:cubicBezTo>
                  <a:pt x="16705524" y="-16291"/>
                  <a:pt x="16732770" y="4022"/>
                  <a:pt x="16796915" y="0"/>
                </a:cubicBezTo>
                <a:cubicBezTo>
                  <a:pt x="16861060" y="-4022"/>
                  <a:pt x="17159711" y="35651"/>
                  <a:pt x="17395989" y="0"/>
                </a:cubicBezTo>
                <a:cubicBezTo>
                  <a:pt x="17632267" y="-35651"/>
                  <a:pt x="17692826" y="39740"/>
                  <a:pt x="17767415" y="0"/>
                </a:cubicBezTo>
                <a:cubicBezTo>
                  <a:pt x="17842004" y="-39740"/>
                  <a:pt x="18200692" y="23673"/>
                  <a:pt x="18366489" y="0"/>
                </a:cubicBezTo>
                <a:cubicBezTo>
                  <a:pt x="18532286" y="-23673"/>
                  <a:pt x="18466779" y="16350"/>
                  <a:pt x="18510266" y="0"/>
                </a:cubicBezTo>
                <a:cubicBezTo>
                  <a:pt x="18553753" y="-16350"/>
                  <a:pt x="18799264" y="17570"/>
                  <a:pt x="18881692" y="0"/>
                </a:cubicBezTo>
                <a:cubicBezTo>
                  <a:pt x="18964120" y="-17570"/>
                  <a:pt x="18988640" y="10172"/>
                  <a:pt x="19025470" y="0"/>
                </a:cubicBezTo>
                <a:cubicBezTo>
                  <a:pt x="19062300" y="-10172"/>
                  <a:pt x="19311289" y="14250"/>
                  <a:pt x="19396896" y="0"/>
                </a:cubicBezTo>
                <a:cubicBezTo>
                  <a:pt x="19482503" y="-14250"/>
                  <a:pt x="19690577" y="1157"/>
                  <a:pt x="19768322" y="0"/>
                </a:cubicBezTo>
                <a:cubicBezTo>
                  <a:pt x="19846067" y="-1157"/>
                  <a:pt x="20489268" y="83569"/>
                  <a:pt x="20822692" y="0"/>
                </a:cubicBezTo>
                <a:cubicBezTo>
                  <a:pt x="21156116" y="-83569"/>
                  <a:pt x="21279095" y="35333"/>
                  <a:pt x="21421766" y="0"/>
                </a:cubicBezTo>
                <a:cubicBezTo>
                  <a:pt x="21564437" y="-35333"/>
                  <a:pt x="22064375" y="9821"/>
                  <a:pt x="22476136" y="0"/>
                </a:cubicBezTo>
                <a:cubicBezTo>
                  <a:pt x="22887897" y="-9821"/>
                  <a:pt x="22909917" y="3985"/>
                  <a:pt x="23111154" y="0"/>
                </a:cubicBezTo>
                <a:cubicBezTo>
                  <a:pt x="23271471" y="-42960"/>
                  <a:pt x="23416354" y="129842"/>
                  <a:pt x="23457500" y="346346"/>
                </a:cubicBezTo>
                <a:cubicBezTo>
                  <a:pt x="23459493" y="426000"/>
                  <a:pt x="23439342" y="513666"/>
                  <a:pt x="23457500" y="614624"/>
                </a:cubicBezTo>
                <a:cubicBezTo>
                  <a:pt x="23475658" y="715582"/>
                  <a:pt x="23387713" y="1111026"/>
                  <a:pt x="23457500" y="1407792"/>
                </a:cubicBezTo>
                <a:cubicBezTo>
                  <a:pt x="23527287" y="1704558"/>
                  <a:pt x="23408169" y="1773138"/>
                  <a:pt x="23457500" y="1886027"/>
                </a:cubicBezTo>
                <a:cubicBezTo>
                  <a:pt x="23506831" y="1998916"/>
                  <a:pt x="23455102" y="2021880"/>
                  <a:pt x="23457500" y="2154304"/>
                </a:cubicBezTo>
                <a:cubicBezTo>
                  <a:pt x="23459898" y="2286728"/>
                  <a:pt x="23426683" y="2532168"/>
                  <a:pt x="23457500" y="2842495"/>
                </a:cubicBezTo>
                <a:cubicBezTo>
                  <a:pt x="23488317" y="3152822"/>
                  <a:pt x="23410995" y="3186833"/>
                  <a:pt x="23457500" y="3425707"/>
                </a:cubicBezTo>
                <a:cubicBezTo>
                  <a:pt x="23504005" y="3664581"/>
                  <a:pt x="23408264" y="3893528"/>
                  <a:pt x="23457500" y="4218876"/>
                </a:cubicBezTo>
                <a:cubicBezTo>
                  <a:pt x="23506736" y="4544224"/>
                  <a:pt x="23391531" y="4562934"/>
                  <a:pt x="23457500" y="4802088"/>
                </a:cubicBezTo>
                <a:cubicBezTo>
                  <a:pt x="23523469" y="5041242"/>
                  <a:pt x="23440409" y="4990614"/>
                  <a:pt x="23457500" y="5070366"/>
                </a:cubicBezTo>
                <a:cubicBezTo>
                  <a:pt x="23474591" y="5150118"/>
                  <a:pt x="23392433" y="5422473"/>
                  <a:pt x="23457500" y="5653578"/>
                </a:cubicBezTo>
                <a:cubicBezTo>
                  <a:pt x="23522567" y="5884683"/>
                  <a:pt x="23380638" y="6074744"/>
                  <a:pt x="23457500" y="6446747"/>
                </a:cubicBezTo>
                <a:cubicBezTo>
                  <a:pt x="23534362" y="6818750"/>
                  <a:pt x="23419098" y="6654700"/>
                  <a:pt x="23457500" y="6820003"/>
                </a:cubicBezTo>
                <a:cubicBezTo>
                  <a:pt x="23495902" y="6985306"/>
                  <a:pt x="23403651" y="7408160"/>
                  <a:pt x="23457500" y="7613172"/>
                </a:cubicBezTo>
                <a:cubicBezTo>
                  <a:pt x="23511349" y="7818184"/>
                  <a:pt x="23404587" y="7976670"/>
                  <a:pt x="23457500" y="8091406"/>
                </a:cubicBezTo>
                <a:cubicBezTo>
                  <a:pt x="23510413" y="8206142"/>
                  <a:pt x="23451471" y="8538904"/>
                  <a:pt x="23457500" y="8779596"/>
                </a:cubicBezTo>
                <a:cubicBezTo>
                  <a:pt x="23463529" y="9020288"/>
                  <a:pt x="23434062" y="8973987"/>
                  <a:pt x="23457500" y="9152852"/>
                </a:cubicBezTo>
                <a:cubicBezTo>
                  <a:pt x="23480938" y="9331717"/>
                  <a:pt x="23395653" y="9515710"/>
                  <a:pt x="23457500" y="9841043"/>
                </a:cubicBezTo>
                <a:cubicBezTo>
                  <a:pt x="23519347" y="10166376"/>
                  <a:pt x="23432512" y="10059033"/>
                  <a:pt x="23457500" y="10214299"/>
                </a:cubicBezTo>
                <a:cubicBezTo>
                  <a:pt x="23482488" y="10369565"/>
                  <a:pt x="23394987" y="10624960"/>
                  <a:pt x="23457500" y="10844168"/>
                </a:cubicBezTo>
                <a:cubicBezTo>
                  <a:pt x="23424865" y="11015054"/>
                  <a:pt x="23300521" y="11239035"/>
                  <a:pt x="23111154" y="11190514"/>
                </a:cubicBezTo>
                <a:cubicBezTo>
                  <a:pt x="23010437" y="11211166"/>
                  <a:pt x="22832134" y="11163175"/>
                  <a:pt x="22739728" y="11190514"/>
                </a:cubicBezTo>
                <a:cubicBezTo>
                  <a:pt x="22832134" y="11163175"/>
                  <a:pt x="22797379" y="11195057"/>
                  <a:pt x="22823599" y="11190514"/>
                </a:cubicBezTo>
                <a:cubicBezTo>
                  <a:pt x="22797379" y="11195057"/>
                  <a:pt x="22001138" y="11181906"/>
                  <a:pt x="21769228" y="11190514"/>
                </a:cubicBezTo>
                <a:cubicBezTo>
                  <a:pt x="21537318" y="11199122"/>
                  <a:pt x="21401227" y="11189266"/>
                  <a:pt x="21170155" y="11190514"/>
                </a:cubicBezTo>
                <a:cubicBezTo>
                  <a:pt x="20939083" y="11191762"/>
                  <a:pt x="20852335" y="11131030"/>
                  <a:pt x="20571081" y="11190514"/>
                </a:cubicBezTo>
                <a:cubicBezTo>
                  <a:pt x="20289827" y="11249998"/>
                  <a:pt x="20125041" y="11161285"/>
                  <a:pt x="19972007" y="11190514"/>
                </a:cubicBezTo>
                <a:cubicBezTo>
                  <a:pt x="19818973" y="11219743"/>
                  <a:pt x="19639590" y="11171161"/>
                  <a:pt x="19372933" y="11190514"/>
                </a:cubicBezTo>
                <a:cubicBezTo>
                  <a:pt x="19106276" y="11209867"/>
                  <a:pt x="19136072" y="11150964"/>
                  <a:pt x="19001507" y="11190514"/>
                </a:cubicBezTo>
                <a:cubicBezTo>
                  <a:pt x="18866942" y="11230064"/>
                  <a:pt x="18546021" y="11131842"/>
                  <a:pt x="18402433" y="11190514"/>
                </a:cubicBezTo>
                <a:cubicBezTo>
                  <a:pt x="18546021" y="11131842"/>
                  <a:pt x="18462194" y="11191341"/>
                  <a:pt x="18486304" y="11190514"/>
                </a:cubicBezTo>
                <a:cubicBezTo>
                  <a:pt x="18462194" y="11191341"/>
                  <a:pt x="18381124" y="11174363"/>
                  <a:pt x="18342526" y="11190514"/>
                </a:cubicBezTo>
                <a:cubicBezTo>
                  <a:pt x="18303928" y="11206665"/>
                  <a:pt x="18248238" y="11173970"/>
                  <a:pt x="18198748" y="11190514"/>
                </a:cubicBezTo>
                <a:cubicBezTo>
                  <a:pt x="18149258" y="11207058"/>
                  <a:pt x="17766073" y="11130417"/>
                  <a:pt x="17599674" y="11190514"/>
                </a:cubicBezTo>
                <a:cubicBezTo>
                  <a:pt x="17433275" y="11250611"/>
                  <a:pt x="17402011" y="11167320"/>
                  <a:pt x="17228248" y="11190514"/>
                </a:cubicBezTo>
                <a:cubicBezTo>
                  <a:pt x="17054485" y="11213708"/>
                  <a:pt x="17137578" y="11173583"/>
                  <a:pt x="17084471" y="11190514"/>
                </a:cubicBezTo>
                <a:cubicBezTo>
                  <a:pt x="17031364" y="11207445"/>
                  <a:pt x="16978273" y="11188046"/>
                  <a:pt x="16940693" y="11190514"/>
                </a:cubicBezTo>
                <a:cubicBezTo>
                  <a:pt x="16903113" y="11192982"/>
                  <a:pt x="16863608" y="11178120"/>
                  <a:pt x="16796915" y="11190514"/>
                </a:cubicBezTo>
                <a:cubicBezTo>
                  <a:pt x="16730222" y="11202908"/>
                  <a:pt x="16118536" y="11117005"/>
                  <a:pt x="15742545" y="11190514"/>
                </a:cubicBezTo>
                <a:cubicBezTo>
                  <a:pt x="15366554" y="11264023"/>
                  <a:pt x="14907399" y="11169791"/>
                  <a:pt x="14688175" y="11190514"/>
                </a:cubicBezTo>
                <a:cubicBezTo>
                  <a:pt x="14907399" y="11169791"/>
                  <a:pt x="14738925" y="11196017"/>
                  <a:pt x="14772045" y="11190514"/>
                </a:cubicBezTo>
                <a:cubicBezTo>
                  <a:pt x="14738925" y="11196017"/>
                  <a:pt x="14456621" y="11187843"/>
                  <a:pt x="14172971" y="11190514"/>
                </a:cubicBezTo>
                <a:cubicBezTo>
                  <a:pt x="13889321" y="11193185"/>
                  <a:pt x="13904698" y="11159715"/>
                  <a:pt x="13801546" y="11190514"/>
                </a:cubicBezTo>
                <a:cubicBezTo>
                  <a:pt x="13698395" y="11221313"/>
                  <a:pt x="13706657" y="11186100"/>
                  <a:pt x="13657768" y="11190514"/>
                </a:cubicBezTo>
                <a:cubicBezTo>
                  <a:pt x="13608879" y="11194928"/>
                  <a:pt x="13370423" y="11186330"/>
                  <a:pt x="13286342" y="11190514"/>
                </a:cubicBezTo>
                <a:cubicBezTo>
                  <a:pt x="13202261" y="11194698"/>
                  <a:pt x="12730510" y="11183423"/>
                  <a:pt x="12231972" y="11190514"/>
                </a:cubicBezTo>
                <a:cubicBezTo>
                  <a:pt x="11733434" y="11197605"/>
                  <a:pt x="11623434" y="11094032"/>
                  <a:pt x="11405250" y="11190514"/>
                </a:cubicBezTo>
                <a:cubicBezTo>
                  <a:pt x="11187066" y="11286996"/>
                  <a:pt x="10740628" y="11128490"/>
                  <a:pt x="10350880" y="11190514"/>
                </a:cubicBezTo>
                <a:cubicBezTo>
                  <a:pt x="9961132" y="11252538"/>
                  <a:pt x="9623044" y="11168647"/>
                  <a:pt x="9296510" y="11190514"/>
                </a:cubicBezTo>
                <a:cubicBezTo>
                  <a:pt x="8969976" y="11212381"/>
                  <a:pt x="8524545" y="11168961"/>
                  <a:pt x="8242140" y="11190514"/>
                </a:cubicBezTo>
                <a:cubicBezTo>
                  <a:pt x="7959735" y="11212067"/>
                  <a:pt x="7695263" y="11152362"/>
                  <a:pt x="7187770" y="11190514"/>
                </a:cubicBezTo>
                <a:cubicBezTo>
                  <a:pt x="6680277" y="11228666"/>
                  <a:pt x="6611608" y="11153430"/>
                  <a:pt x="6361048" y="11190514"/>
                </a:cubicBezTo>
                <a:cubicBezTo>
                  <a:pt x="6110488" y="11227598"/>
                  <a:pt x="5719119" y="11181744"/>
                  <a:pt x="5306678" y="11190514"/>
                </a:cubicBezTo>
                <a:cubicBezTo>
                  <a:pt x="4894237" y="11199284"/>
                  <a:pt x="5195525" y="11174217"/>
                  <a:pt x="5162900" y="11190514"/>
                </a:cubicBezTo>
                <a:cubicBezTo>
                  <a:pt x="5130275" y="11206811"/>
                  <a:pt x="4940647" y="11150143"/>
                  <a:pt x="4791474" y="11190514"/>
                </a:cubicBezTo>
                <a:cubicBezTo>
                  <a:pt x="4642301" y="11230885"/>
                  <a:pt x="4273558" y="11176119"/>
                  <a:pt x="3964752" y="11190514"/>
                </a:cubicBezTo>
                <a:cubicBezTo>
                  <a:pt x="3655946" y="11204909"/>
                  <a:pt x="3851956" y="11190446"/>
                  <a:pt x="3820975" y="11190514"/>
                </a:cubicBezTo>
                <a:cubicBezTo>
                  <a:pt x="3789994" y="11190582"/>
                  <a:pt x="3403964" y="11155827"/>
                  <a:pt x="2994253" y="11190514"/>
                </a:cubicBezTo>
                <a:cubicBezTo>
                  <a:pt x="3403964" y="11155827"/>
                  <a:pt x="3054109" y="11192632"/>
                  <a:pt x="3078123" y="11190514"/>
                </a:cubicBezTo>
                <a:cubicBezTo>
                  <a:pt x="3102137" y="11188396"/>
                  <a:pt x="3144193" y="11199182"/>
                  <a:pt x="3161993" y="11190514"/>
                </a:cubicBezTo>
                <a:cubicBezTo>
                  <a:pt x="3144193" y="11199182"/>
                  <a:pt x="2646665" y="11178336"/>
                  <a:pt x="2335271" y="11190514"/>
                </a:cubicBezTo>
                <a:cubicBezTo>
                  <a:pt x="2646665" y="11178336"/>
                  <a:pt x="2379791" y="11193717"/>
                  <a:pt x="2419142" y="11190514"/>
                </a:cubicBezTo>
                <a:cubicBezTo>
                  <a:pt x="2458493" y="11187311"/>
                  <a:pt x="2484341" y="11190885"/>
                  <a:pt x="2503012" y="11190514"/>
                </a:cubicBezTo>
                <a:cubicBezTo>
                  <a:pt x="2484341" y="11190885"/>
                  <a:pt x="2096101" y="11129901"/>
                  <a:pt x="1903938" y="11190514"/>
                </a:cubicBezTo>
                <a:cubicBezTo>
                  <a:pt x="2096101" y="11129901"/>
                  <a:pt x="1965772" y="11190684"/>
                  <a:pt x="1987808" y="11190514"/>
                </a:cubicBezTo>
                <a:cubicBezTo>
                  <a:pt x="2009844" y="11190344"/>
                  <a:pt x="2032600" y="11196887"/>
                  <a:pt x="2071679" y="11190514"/>
                </a:cubicBezTo>
                <a:cubicBezTo>
                  <a:pt x="2032600" y="11196887"/>
                  <a:pt x="1669999" y="11153376"/>
                  <a:pt x="1472605" y="11190514"/>
                </a:cubicBezTo>
                <a:cubicBezTo>
                  <a:pt x="1275211" y="11227652"/>
                  <a:pt x="1266971" y="11185325"/>
                  <a:pt x="1101179" y="11190514"/>
                </a:cubicBezTo>
                <a:cubicBezTo>
                  <a:pt x="935387" y="11195703"/>
                  <a:pt x="503769" y="11108353"/>
                  <a:pt x="346346" y="11190514"/>
                </a:cubicBezTo>
                <a:cubicBezTo>
                  <a:pt x="158792" y="11230368"/>
                  <a:pt x="-31947" y="10998581"/>
                  <a:pt x="0" y="10844168"/>
                </a:cubicBezTo>
                <a:cubicBezTo>
                  <a:pt x="-28116" y="10641123"/>
                  <a:pt x="65636" y="10386667"/>
                  <a:pt x="0" y="10260956"/>
                </a:cubicBezTo>
                <a:cubicBezTo>
                  <a:pt x="-65636" y="10135245"/>
                  <a:pt x="12235" y="10005973"/>
                  <a:pt x="0" y="9887700"/>
                </a:cubicBezTo>
                <a:cubicBezTo>
                  <a:pt x="-12235" y="9769427"/>
                  <a:pt x="28432" y="9685511"/>
                  <a:pt x="0" y="9514444"/>
                </a:cubicBezTo>
                <a:cubicBezTo>
                  <a:pt x="-28432" y="9343377"/>
                  <a:pt x="4339" y="9014892"/>
                  <a:pt x="0" y="8826253"/>
                </a:cubicBezTo>
                <a:cubicBezTo>
                  <a:pt x="-4339" y="8637614"/>
                  <a:pt x="24648" y="8426876"/>
                  <a:pt x="0" y="8138063"/>
                </a:cubicBezTo>
                <a:cubicBezTo>
                  <a:pt x="-24648" y="7849250"/>
                  <a:pt x="4320" y="7937475"/>
                  <a:pt x="0" y="7764807"/>
                </a:cubicBezTo>
                <a:cubicBezTo>
                  <a:pt x="-4320" y="7592139"/>
                  <a:pt x="24317" y="7313216"/>
                  <a:pt x="0" y="7181595"/>
                </a:cubicBezTo>
                <a:cubicBezTo>
                  <a:pt x="-24317" y="7049974"/>
                  <a:pt x="35262" y="6925384"/>
                  <a:pt x="0" y="6703360"/>
                </a:cubicBezTo>
                <a:cubicBezTo>
                  <a:pt x="-35262" y="6481337"/>
                  <a:pt x="56334" y="6253222"/>
                  <a:pt x="0" y="6015170"/>
                </a:cubicBezTo>
                <a:cubicBezTo>
                  <a:pt x="-56334" y="5777118"/>
                  <a:pt x="21102" y="5752453"/>
                  <a:pt x="0" y="5536936"/>
                </a:cubicBezTo>
                <a:cubicBezTo>
                  <a:pt x="-21102" y="5321419"/>
                  <a:pt x="22542" y="5314315"/>
                  <a:pt x="0" y="5163680"/>
                </a:cubicBezTo>
                <a:cubicBezTo>
                  <a:pt x="-22542" y="5013045"/>
                  <a:pt x="27619" y="4919555"/>
                  <a:pt x="0" y="4685446"/>
                </a:cubicBezTo>
                <a:cubicBezTo>
                  <a:pt x="-27619" y="4451337"/>
                  <a:pt x="15532" y="4548903"/>
                  <a:pt x="0" y="4417168"/>
                </a:cubicBezTo>
                <a:cubicBezTo>
                  <a:pt x="-15532" y="4285433"/>
                  <a:pt x="23930" y="4248976"/>
                  <a:pt x="0" y="4148890"/>
                </a:cubicBezTo>
                <a:cubicBezTo>
                  <a:pt x="-23930" y="4048804"/>
                  <a:pt x="198" y="3905054"/>
                  <a:pt x="0" y="3775635"/>
                </a:cubicBezTo>
                <a:cubicBezTo>
                  <a:pt x="-198" y="3646216"/>
                  <a:pt x="8136" y="3259016"/>
                  <a:pt x="0" y="2982466"/>
                </a:cubicBezTo>
                <a:cubicBezTo>
                  <a:pt x="-8136" y="2705916"/>
                  <a:pt x="61874" y="2526664"/>
                  <a:pt x="0" y="2294275"/>
                </a:cubicBezTo>
                <a:cubicBezTo>
                  <a:pt x="-61874" y="2061886"/>
                  <a:pt x="29666" y="1842162"/>
                  <a:pt x="0" y="1501106"/>
                </a:cubicBezTo>
                <a:cubicBezTo>
                  <a:pt x="-29666" y="1160050"/>
                  <a:pt x="65378" y="736478"/>
                  <a:pt x="0" y="346346"/>
                </a:cubicBezTo>
                <a:close/>
              </a:path>
            </a:pathLst>
          </a:custGeom>
          <a:solidFill>
            <a:schemeClr val="bg1"/>
          </a:solidFill>
          <a:ln w="28575">
            <a:solidFill>
              <a:schemeClr val="accent4">
                <a:lumMod val="60000"/>
                <a:lumOff val="40000"/>
              </a:schemeClr>
            </a:solidFill>
            <a:extLst>
              <a:ext uri="{C807C97D-BFC1-408E-A445-0C87EB9F89A2}">
                <ask:lineSketchStyleProps xmlns:ask="http://schemas.microsoft.com/office/drawing/2018/sketchyshapes" sd="3225696139">
                  <a:prstGeom prst="roundRect">
                    <a:avLst>
                      <a:gd name="adj" fmla="val 3095"/>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endParaRPr lang="en-US" sz="11200" dirty="0">
              <a:cs typeface="RB" panose="00000500000000000000" pitchFamily="2" charset="-78"/>
            </a:endParaRPr>
          </a:p>
        </p:txBody>
      </p:sp>
      <p:sp>
        <p:nvSpPr>
          <p:cNvPr id="9" name="Scroll: Horizontal 8">
            <a:extLst>
              <a:ext uri="{FF2B5EF4-FFF2-40B4-BE49-F238E27FC236}">
                <a16:creationId xmlns:a16="http://schemas.microsoft.com/office/drawing/2014/main" id="{A64237E1-A757-4A44-AF60-0875F0ABFDE3}"/>
              </a:ext>
            </a:extLst>
          </p:cNvPr>
          <p:cNvSpPr/>
          <p:nvPr/>
        </p:nvSpPr>
        <p:spPr>
          <a:xfrm>
            <a:off x="8203101" y="393291"/>
            <a:ext cx="7977810" cy="2544418"/>
          </a:xfrm>
          <a:prstGeom prst="horizontalScroll">
            <a:avLst/>
          </a:prstGeom>
          <a:solidFill>
            <a:srgbClr val="CCDA46"/>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00" dirty="0">
              <a:cs typeface="RB" panose="00000500000000000000" pitchFamily="2" charset="-78"/>
            </a:endParaRPr>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873759" y="623450"/>
            <a:ext cx="820202" cy="769468"/>
          </a:xfrm>
          <a:prstGeom prst="rect">
            <a:avLst/>
          </a:prstGeom>
        </p:spPr>
      </p:pic>
      <p:sp>
        <p:nvSpPr>
          <p:cNvPr id="31" name="TextBox 5">
            <a:extLst>
              <a:ext uri="{FF2B5EF4-FFF2-40B4-BE49-F238E27FC236}">
                <a16:creationId xmlns:a16="http://schemas.microsoft.com/office/drawing/2014/main" id="{0AC3195C-DFC5-FA22-105B-FBFBAA06220B}"/>
              </a:ext>
            </a:extLst>
          </p:cNvPr>
          <p:cNvSpPr txBox="1"/>
          <p:nvPr/>
        </p:nvSpPr>
        <p:spPr>
          <a:xfrm>
            <a:off x="19626459" y="159029"/>
            <a:ext cx="2962750" cy="1654171"/>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9600" b="1" dirty="0">
                <a:solidFill>
                  <a:schemeClr val="bg1"/>
                </a:solidFill>
                <a:latin typeface="Hanimation Arabic SemiBold" panose="02000703000000000000" pitchFamily="2" charset="-78"/>
                <a:cs typeface="Hanimation Arabic SemiBold" panose="02000703000000000000" pitchFamily="2" charset="-78"/>
              </a:rPr>
              <a:t>قصة</a:t>
            </a:r>
          </a:p>
        </p:txBody>
      </p:sp>
      <p:sp>
        <p:nvSpPr>
          <p:cNvPr id="2" name="TextBox 1">
            <a:extLst>
              <a:ext uri="{FF2B5EF4-FFF2-40B4-BE49-F238E27FC236}">
                <a16:creationId xmlns:a16="http://schemas.microsoft.com/office/drawing/2014/main" id="{BCAF5F2B-4457-4577-8EB4-CD89ED309017}"/>
              </a:ext>
            </a:extLst>
          </p:cNvPr>
          <p:cNvSpPr txBox="1"/>
          <p:nvPr/>
        </p:nvSpPr>
        <p:spPr>
          <a:xfrm>
            <a:off x="524210" y="3490623"/>
            <a:ext cx="23058784" cy="8556188"/>
          </a:xfrm>
          <a:prstGeom prst="rect">
            <a:avLst/>
          </a:prstGeom>
          <a:noFill/>
        </p:spPr>
        <p:txBody>
          <a:bodyPr wrap="square" rtlCol="1">
            <a:spAutoFit/>
          </a:bodyPr>
          <a:lstStyle/>
          <a:p>
            <a:pPr algn="justLow" rtl="1">
              <a:lnSpc>
                <a:spcPct val="200000"/>
              </a:lnSpc>
            </a:pPr>
            <a:r>
              <a:rPr lang="ar-DZ" sz="4000" dirty="0">
                <a:latin typeface="RB" panose="00000500000000000000" pitchFamily="2" charset="-78"/>
                <a:cs typeface="RB" panose="00000500000000000000" pitchFamily="2" charset="-78"/>
              </a:rPr>
              <a:t>خلال جولة بدر في متحف رقمي مهجور، تعطّل نظام العرض واختلطت الصور بالأصوات ومقاطع الفيديو. </a:t>
            </a:r>
          </a:p>
          <a:p>
            <a:pPr algn="justLow" rtl="1">
              <a:lnSpc>
                <a:spcPct val="200000"/>
              </a:lnSpc>
            </a:pPr>
            <a:r>
              <a:rPr lang="ar-DZ" sz="4000" dirty="0">
                <a:latin typeface="RB" panose="00000500000000000000" pitchFamily="2" charset="-78"/>
                <a:cs typeface="RB" panose="00000500000000000000" pitchFamily="2" charset="-78"/>
              </a:rPr>
              <a:t>لم يظهر على كل ملف سوى امتداده، فبدأ بدر بتصنيفها: </a:t>
            </a:r>
            <a:r>
              <a:rPr lang="en-US" sz="4000" dirty="0">
                <a:latin typeface="RB" panose="00000500000000000000" pitchFamily="2" charset="-78"/>
                <a:cs typeface="RB" panose="00000500000000000000" pitchFamily="2" charset="-78"/>
              </a:rPr>
              <a:t>JPG </a:t>
            </a:r>
            <a:r>
              <a:rPr lang="ar-DZ" sz="4000" dirty="0">
                <a:latin typeface="RB" panose="00000500000000000000" pitchFamily="2" charset="-78"/>
                <a:cs typeface="RB" panose="00000500000000000000" pitchFamily="2" charset="-78"/>
              </a:rPr>
              <a:t>و</a:t>
            </a:r>
            <a:r>
              <a:rPr lang="en-US" sz="4000" dirty="0">
                <a:latin typeface="RB" panose="00000500000000000000" pitchFamily="2" charset="-78"/>
                <a:cs typeface="RB" panose="00000500000000000000" pitchFamily="2" charset="-78"/>
              </a:rPr>
              <a:t>PNG </a:t>
            </a:r>
            <a:r>
              <a:rPr lang="ar-DZ" sz="4000" dirty="0">
                <a:latin typeface="RB" panose="00000500000000000000" pitchFamily="2" charset="-78"/>
                <a:cs typeface="RB" panose="00000500000000000000" pitchFamily="2" charset="-78"/>
              </a:rPr>
              <a:t>للصور، و</a:t>
            </a:r>
            <a:r>
              <a:rPr lang="en-US" sz="4000" dirty="0">
                <a:latin typeface="RB" panose="00000500000000000000" pitchFamily="2" charset="-78"/>
                <a:cs typeface="RB" panose="00000500000000000000" pitchFamily="2" charset="-78"/>
              </a:rPr>
              <a:t>MP3 </a:t>
            </a:r>
            <a:r>
              <a:rPr lang="ar-DZ" sz="4000" dirty="0">
                <a:latin typeface="RB" panose="00000500000000000000" pitchFamily="2" charset="-78"/>
                <a:cs typeface="RB" panose="00000500000000000000" pitchFamily="2" charset="-78"/>
              </a:rPr>
              <a:t>للصوت، و</a:t>
            </a:r>
            <a:r>
              <a:rPr lang="en-US" sz="4000" dirty="0">
                <a:latin typeface="RB" panose="00000500000000000000" pitchFamily="2" charset="-78"/>
                <a:cs typeface="RB" panose="00000500000000000000" pitchFamily="2" charset="-78"/>
              </a:rPr>
              <a:t>MP4 </a:t>
            </a:r>
            <a:r>
              <a:rPr lang="ar-DZ" sz="4000" dirty="0">
                <a:latin typeface="RB" panose="00000500000000000000" pitchFamily="2" charset="-78"/>
                <a:cs typeface="RB" panose="00000500000000000000" pitchFamily="2" charset="-78"/>
              </a:rPr>
              <a:t>للفيديو. </a:t>
            </a:r>
          </a:p>
          <a:p>
            <a:pPr algn="justLow" rtl="1">
              <a:lnSpc>
                <a:spcPct val="200000"/>
              </a:lnSpc>
            </a:pPr>
            <a:r>
              <a:rPr lang="ar-DZ" sz="4000" dirty="0">
                <a:latin typeface="RB" panose="00000500000000000000" pitchFamily="2" charset="-78"/>
                <a:cs typeface="RB" panose="00000500000000000000" pitchFamily="2" charset="-78"/>
              </a:rPr>
              <a:t>اكتشف أن بعض المقاطع ضخمة، فضغطها لتسهيل تخزينها، لكنه راقب الجودة حتى لا تتدهور. </a:t>
            </a:r>
          </a:p>
          <a:p>
            <a:pPr algn="justLow" rtl="1">
              <a:lnSpc>
                <a:spcPct val="200000"/>
              </a:lnSpc>
            </a:pPr>
            <a:r>
              <a:rPr lang="ar-DZ" sz="4000" dirty="0">
                <a:latin typeface="RB" panose="00000500000000000000" pitchFamily="2" charset="-78"/>
                <a:cs typeface="RB" panose="00000500000000000000" pitchFamily="2" charset="-78"/>
              </a:rPr>
              <a:t>وعندما رفض الحاسب تشغيل أحد الملفات، أدرك أن المشكلة في برنامج الترميز، فاستخدم مشغلًا يدعم تنسيقات متعددة. </a:t>
            </a:r>
          </a:p>
          <a:p>
            <a:pPr algn="justLow" rtl="1">
              <a:lnSpc>
                <a:spcPct val="200000"/>
              </a:lnSpc>
            </a:pPr>
            <a:r>
              <a:rPr lang="ar-DZ" sz="4000" dirty="0">
                <a:latin typeface="RB" panose="00000500000000000000" pitchFamily="2" charset="-78"/>
                <a:cs typeface="RB" panose="00000500000000000000" pitchFamily="2" charset="-78"/>
              </a:rPr>
              <a:t>بعد ذلك استورد الملفات من الكاميرا، وعرضها ببرنامج صور مايكروسوفت. </a:t>
            </a:r>
          </a:p>
          <a:p>
            <a:pPr algn="justLow" rtl="1">
              <a:lnSpc>
                <a:spcPct val="200000"/>
              </a:lnSpc>
            </a:pPr>
            <a:r>
              <a:rPr lang="ar-DZ" sz="4000" dirty="0">
                <a:latin typeface="RB" panose="00000500000000000000" pitchFamily="2" charset="-78"/>
                <a:cs typeface="RB" panose="00000500000000000000" pitchFamily="2" charset="-78"/>
              </a:rPr>
              <a:t>عاد الأرشيف للعمل، وفهم بدر أن اختيار التنسيق المناسب يحافظ على الجودة ويوفر المساحة.</a:t>
            </a:r>
          </a:p>
        </p:txBody>
      </p:sp>
      <p:sp>
        <p:nvSpPr>
          <p:cNvPr id="16" name="TextBox 15">
            <a:extLst>
              <a:ext uri="{FF2B5EF4-FFF2-40B4-BE49-F238E27FC236}">
                <a16:creationId xmlns:a16="http://schemas.microsoft.com/office/drawing/2014/main" id="{FC6201E1-ECD2-4C14-A317-639E401C53CE}"/>
              </a:ext>
            </a:extLst>
          </p:cNvPr>
          <p:cNvSpPr txBox="1"/>
          <p:nvPr/>
        </p:nvSpPr>
        <p:spPr>
          <a:xfrm>
            <a:off x="8534401" y="1171070"/>
            <a:ext cx="7418214" cy="938719"/>
          </a:xfrm>
          <a:prstGeom prst="rect">
            <a:avLst/>
          </a:prstGeom>
          <a:noFill/>
          <a:effectLst>
            <a:glow rad="266700">
              <a:schemeClr val="accent4">
                <a:satMod val="175000"/>
                <a:alpha val="40000"/>
              </a:schemeClr>
            </a:glow>
            <a:outerShdw blurRad="76200" dist="114300" dir="2700000" algn="tl" rotWithShape="0">
              <a:schemeClr val="bg2">
                <a:alpha val="40000"/>
              </a:schemeClr>
            </a:outerShdw>
          </a:effectLst>
        </p:spPr>
        <p:txBody>
          <a:bodyPr wrap="square">
            <a:spAutoFit/>
          </a:bodyPr>
          <a:lstStyle/>
          <a:p>
            <a:pPr rtl="1">
              <a:lnSpc>
                <a:spcPct val="150000"/>
              </a:lnSpc>
              <a:spcAft>
                <a:spcPts val="1600"/>
              </a:spcAft>
            </a:pPr>
            <a:r>
              <a:rPr lang="ar-SA" sz="4000" b="1" dirty="0">
                <a:ln w="6600">
                  <a:solidFill>
                    <a:srgbClr val="66CCD2"/>
                  </a:solidFill>
                  <a:prstDash val="solid"/>
                </a:ln>
                <a:solidFill>
                  <a:srgbClr val="14213D"/>
                </a:solidFill>
                <a:effectLst>
                  <a:outerShdw dist="38100" dir="2700000" algn="tl" rotWithShape="0">
                    <a:schemeClr val="accent2"/>
                  </a:outerShdw>
                </a:effectLst>
                <a:latin typeface="DG 3asomy" panose="00000800000000000000" pitchFamily="2" charset="-78"/>
                <a:cs typeface="DG 3asomy" panose="00000800000000000000" pitchFamily="2" charset="-78"/>
              </a:rPr>
              <a:t>بدر وأرشيف الوسائط المفقود</a:t>
            </a:r>
          </a:p>
        </p:txBody>
      </p:sp>
      <p:pic>
        <p:nvPicPr>
          <p:cNvPr id="13" name="Picture 82">
            <a:extLst>
              <a:ext uri="{FF2B5EF4-FFF2-40B4-BE49-F238E27FC236}">
                <a16:creationId xmlns:a16="http://schemas.microsoft.com/office/drawing/2014/main" id="{8AD9487D-7613-4DE0-AE11-F5D5C72A147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266821" y="311317"/>
            <a:ext cx="1976932" cy="1501883"/>
          </a:xfrm>
          <a:prstGeom prst="rect">
            <a:avLst/>
          </a:prstGeom>
        </p:spPr>
      </p:pic>
    </p:spTree>
    <p:extLst>
      <p:ext uri="{BB962C8B-B14F-4D97-AF65-F5344CB8AC3E}">
        <p14:creationId xmlns:p14="http://schemas.microsoft.com/office/powerpoint/2010/main" val="51501537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randombar(horizontal)">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randombar(horizontal)">
                                      <p:cBhvr>
                                        <p:cTn id="35" dur="500"/>
                                        <p:tgtEl>
                                          <p:spTgt spid="2">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2">
                                            <p:txEl>
                                              <p:pRg st="5" end="5"/>
                                            </p:txEl>
                                          </p:spTgt>
                                        </p:tgtEl>
                                        <p:attrNameLst>
                                          <p:attrName>style.visibility</p:attrName>
                                        </p:attrNameLst>
                                      </p:cBhvr>
                                      <p:to>
                                        <p:strVal val="visible"/>
                                      </p:to>
                                    </p:set>
                                    <p:animEffect transition="in" filter="randombar(horizontal)">
                                      <p:cBhvr>
                                        <p:cTn id="40"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 grpId="0" uiExpand="1" build="p"/>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DA3D001-46A8-47E2-A1F3-FF28E2EE7D85}"/>
              </a:ext>
            </a:extLst>
          </p:cNvPr>
          <p:cNvSpPr/>
          <p:nvPr/>
        </p:nvSpPr>
        <p:spPr>
          <a:xfrm>
            <a:off x="0" y="0"/>
            <a:ext cx="24384000" cy="13716000"/>
          </a:xfrm>
          <a:prstGeom prst="rect">
            <a:avLst/>
          </a:prstGeom>
          <a:solidFill>
            <a:srgbClr val="1421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hangingPunct="1">
              <a:defRPr/>
            </a:pPr>
            <a:endParaRPr lang="en-US" sz="11200" dirty="0">
              <a:cs typeface="RB" panose="00000500000000000000" pitchFamily="2" charset="-78"/>
            </a:endParaRPr>
          </a:p>
        </p:txBody>
      </p:sp>
      <p:sp>
        <p:nvSpPr>
          <p:cNvPr id="10" name="Rectangle: Rounded Corners 9">
            <a:extLst>
              <a:ext uri="{FF2B5EF4-FFF2-40B4-BE49-F238E27FC236}">
                <a16:creationId xmlns:a16="http://schemas.microsoft.com/office/drawing/2014/main" id="{93E783B9-3740-42D8-8923-D70D8AA2C6F0}"/>
              </a:ext>
            </a:extLst>
          </p:cNvPr>
          <p:cNvSpPr/>
          <p:nvPr/>
        </p:nvSpPr>
        <p:spPr>
          <a:xfrm>
            <a:off x="463250" y="1873243"/>
            <a:ext cx="23457500" cy="11190514"/>
          </a:xfrm>
          <a:custGeom>
            <a:avLst/>
            <a:gdLst>
              <a:gd name="connsiteX0" fmla="*/ 0 w 23457500"/>
              <a:gd name="connsiteY0" fmla="*/ 346346 h 11190514"/>
              <a:gd name="connsiteX1" fmla="*/ 346346 w 23457500"/>
              <a:gd name="connsiteY1" fmla="*/ 0 h 11190514"/>
              <a:gd name="connsiteX2" fmla="*/ 945420 w 23457500"/>
              <a:gd name="connsiteY2" fmla="*/ 0 h 11190514"/>
              <a:gd name="connsiteX3" fmla="*/ 1544494 w 23457500"/>
              <a:gd name="connsiteY3" fmla="*/ 0 h 11190514"/>
              <a:gd name="connsiteX4" fmla="*/ 2143568 w 23457500"/>
              <a:gd name="connsiteY4" fmla="*/ 0 h 11190514"/>
              <a:gd name="connsiteX5" fmla="*/ 2059697 w 23457500"/>
              <a:gd name="connsiteY5" fmla="*/ 0 h 11190514"/>
              <a:gd name="connsiteX6" fmla="*/ 1975827 w 23457500"/>
              <a:gd name="connsiteY6" fmla="*/ 0 h 11190514"/>
              <a:gd name="connsiteX7" fmla="*/ 1891957 w 23457500"/>
              <a:gd name="connsiteY7" fmla="*/ 0 h 11190514"/>
              <a:gd name="connsiteX8" fmla="*/ 2035734 w 23457500"/>
              <a:gd name="connsiteY8" fmla="*/ 0 h 11190514"/>
              <a:gd name="connsiteX9" fmla="*/ 1951864 w 23457500"/>
              <a:gd name="connsiteY9" fmla="*/ 0 h 11190514"/>
              <a:gd name="connsiteX10" fmla="*/ 3006234 w 23457500"/>
              <a:gd name="connsiteY10" fmla="*/ 0 h 11190514"/>
              <a:gd name="connsiteX11" fmla="*/ 3832956 w 23457500"/>
              <a:gd name="connsiteY11" fmla="*/ 0 h 11190514"/>
              <a:gd name="connsiteX12" fmla="*/ 3749086 w 23457500"/>
              <a:gd name="connsiteY12" fmla="*/ 0 h 11190514"/>
              <a:gd name="connsiteX13" fmla="*/ 3892863 w 23457500"/>
              <a:gd name="connsiteY13" fmla="*/ 0 h 11190514"/>
              <a:gd name="connsiteX14" fmla="*/ 4947234 w 23457500"/>
              <a:gd name="connsiteY14" fmla="*/ 0 h 11190514"/>
              <a:gd name="connsiteX15" fmla="*/ 5318659 w 23457500"/>
              <a:gd name="connsiteY15" fmla="*/ 0 h 11190514"/>
              <a:gd name="connsiteX16" fmla="*/ 6373029 w 23457500"/>
              <a:gd name="connsiteY16" fmla="*/ 0 h 11190514"/>
              <a:gd name="connsiteX17" fmla="*/ 6516807 w 23457500"/>
              <a:gd name="connsiteY17" fmla="*/ 0 h 11190514"/>
              <a:gd name="connsiteX18" fmla="*/ 7115881 w 23457500"/>
              <a:gd name="connsiteY18" fmla="*/ 0 h 11190514"/>
              <a:gd name="connsiteX19" fmla="*/ 7487307 w 23457500"/>
              <a:gd name="connsiteY19" fmla="*/ 0 h 11190514"/>
              <a:gd name="connsiteX20" fmla="*/ 7631085 w 23457500"/>
              <a:gd name="connsiteY20" fmla="*/ 0 h 11190514"/>
              <a:gd name="connsiteX21" fmla="*/ 7774862 w 23457500"/>
              <a:gd name="connsiteY21" fmla="*/ 0 h 11190514"/>
              <a:gd name="connsiteX22" fmla="*/ 8146288 w 23457500"/>
              <a:gd name="connsiteY22" fmla="*/ 0 h 11190514"/>
              <a:gd name="connsiteX23" fmla="*/ 8973010 w 23457500"/>
              <a:gd name="connsiteY23" fmla="*/ 0 h 11190514"/>
              <a:gd name="connsiteX24" fmla="*/ 9116788 w 23457500"/>
              <a:gd name="connsiteY24" fmla="*/ 0 h 11190514"/>
              <a:gd name="connsiteX25" fmla="*/ 9260566 w 23457500"/>
              <a:gd name="connsiteY25" fmla="*/ 0 h 11190514"/>
              <a:gd name="connsiteX26" fmla="*/ 9176695 w 23457500"/>
              <a:gd name="connsiteY26" fmla="*/ 0 h 11190514"/>
              <a:gd name="connsiteX27" fmla="*/ 9775769 w 23457500"/>
              <a:gd name="connsiteY27" fmla="*/ 0 h 11190514"/>
              <a:gd name="connsiteX28" fmla="*/ 10147195 w 23457500"/>
              <a:gd name="connsiteY28" fmla="*/ 0 h 11190514"/>
              <a:gd name="connsiteX29" fmla="*/ 10973917 w 23457500"/>
              <a:gd name="connsiteY29" fmla="*/ 0 h 11190514"/>
              <a:gd name="connsiteX30" fmla="*/ 11800639 w 23457500"/>
              <a:gd name="connsiteY30" fmla="*/ 0 h 11190514"/>
              <a:gd name="connsiteX31" fmla="*/ 11944417 w 23457500"/>
              <a:gd name="connsiteY31" fmla="*/ 0 h 11190514"/>
              <a:gd name="connsiteX32" fmla="*/ 12543490 w 23457500"/>
              <a:gd name="connsiteY32" fmla="*/ 0 h 11190514"/>
              <a:gd name="connsiteX33" fmla="*/ 12914916 w 23457500"/>
              <a:gd name="connsiteY33" fmla="*/ 0 h 11190514"/>
              <a:gd name="connsiteX34" fmla="*/ 12831046 w 23457500"/>
              <a:gd name="connsiteY34" fmla="*/ 0 h 11190514"/>
              <a:gd name="connsiteX35" fmla="*/ 13430120 w 23457500"/>
              <a:gd name="connsiteY35" fmla="*/ 0 h 11190514"/>
              <a:gd name="connsiteX36" fmla="*/ 14256842 w 23457500"/>
              <a:gd name="connsiteY36" fmla="*/ 0 h 11190514"/>
              <a:gd name="connsiteX37" fmla="*/ 15083564 w 23457500"/>
              <a:gd name="connsiteY37" fmla="*/ 0 h 11190514"/>
              <a:gd name="connsiteX38" fmla="*/ 16137934 w 23457500"/>
              <a:gd name="connsiteY38" fmla="*/ 0 h 11190514"/>
              <a:gd name="connsiteX39" fmla="*/ 16737008 w 23457500"/>
              <a:gd name="connsiteY39" fmla="*/ 0 h 11190514"/>
              <a:gd name="connsiteX40" fmla="*/ 16653137 w 23457500"/>
              <a:gd name="connsiteY40" fmla="*/ 0 h 11190514"/>
              <a:gd name="connsiteX41" fmla="*/ 17252211 w 23457500"/>
              <a:gd name="connsiteY41" fmla="*/ 0 h 11190514"/>
              <a:gd name="connsiteX42" fmla="*/ 17623637 w 23457500"/>
              <a:gd name="connsiteY42" fmla="*/ 0 h 11190514"/>
              <a:gd name="connsiteX43" fmla="*/ 17767415 w 23457500"/>
              <a:gd name="connsiteY43" fmla="*/ 0 h 11190514"/>
              <a:gd name="connsiteX44" fmla="*/ 17911193 w 23457500"/>
              <a:gd name="connsiteY44" fmla="*/ 0 h 11190514"/>
              <a:gd name="connsiteX45" fmla="*/ 18737915 w 23457500"/>
              <a:gd name="connsiteY45" fmla="*/ 0 h 11190514"/>
              <a:gd name="connsiteX46" fmla="*/ 19336988 w 23457500"/>
              <a:gd name="connsiteY46" fmla="*/ 0 h 11190514"/>
              <a:gd name="connsiteX47" fmla="*/ 19708414 w 23457500"/>
              <a:gd name="connsiteY47" fmla="*/ 0 h 11190514"/>
              <a:gd name="connsiteX48" fmla="*/ 19624544 w 23457500"/>
              <a:gd name="connsiteY48" fmla="*/ 0 h 11190514"/>
              <a:gd name="connsiteX49" fmla="*/ 20678914 w 23457500"/>
              <a:gd name="connsiteY49" fmla="*/ 0 h 11190514"/>
              <a:gd name="connsiteX50" fmla="*/ 20595044 w 23457500"/>
              <a:gd name="connsiteY50" fmla="*/ 0 h 11190514"/>
              <a:gd name="connsiteX51" fmla="*/ 21194118 w 23457500"/>
              <a:gd name="connsiteY51" fmla="*/ 0 h 11190514"/>
              <a:gd name="connsiteX52" fmla="*/ 22248488 w 23457500"/>
              <a:gd name="connsiteY52" fmla="*/ 0 h 11190514"/>
              <a:gd name="connsiteX53" fmla="*/ 23111154 w 23457500"/>
              <a:gd name="connsiteY53" fmla="*/ 0 h 11190514"/>
              <a:gd name="connsiteX54" fmla="*/ 23457500 w 23457500"/>
              <a:gd name="connsiteY54" fmla="*/ 346346 h 11190514"/>
              <a:gd name="connsiteX55" fmla="*/ 23457500 w 23457500"/>
              <a:gd name="connsiteY55" fmla="*/ 1034537 h 11190514"/>
              <a:gd name="connsiteX56" fmla="*/ 23457500 w 23457500"/>
              <a:gd name="connsiteY56" fmla="*/ 1827705 h 11190514"/>
              <a:gd name="connsiteX57" fmla="*/ 23457500 w 23457500"/>
              <a:gd name="connsiteY57" fmla="*/ 2515896 h 11190514"/>
              <a:gd name="connsiteX58" fmla="*/ 23457500 w 23457500"/>
              <a:gd name="connsiteY58" fmla="*/ 2784174 h 11190514"/>
              <a:gd name="connsiteX59" fmla="*/ 23457500 w 23457500"/>
              <a:gd name="connsiteY59" fmla="*/ 3157429 h 11190514"/>
              <a:gd name="connsiteX60" fmla="*/ 23457500 w 23457500"/>
              <a:gd name="connsiteY60" fmla="*/ 3635664 h 11190514"/>
              <a:gd name="connsiteX61" fmla="*/ 23457500 w 23457500"/>
              <a:gd name="connsiteY61" fmla="*/ 4113898 h 11190514"/>
              <a:gd name="connsiteX62" fmla="*/ 23457500 w 23457500"/>
              <a:gd name="connsiteY62" fmla="*/ 4907066 h 11190514"/>
              <a:gd name="connsiteX63" fmla="*/ 23457500 w 23457500"/>
              <a:gd name="connsiteY63" fmla="*/ 5490279 h 11190514"/>
              <a:gd name="connsiteX64" fmla="*/ 23457500 w 23457500"/>
              <a:gd name="connsiteY64" fmla="*/ 5968513 h 11190514"/>
              <a:gd name="connsiteX65" fmla="*/ 23457500 w 23457500"/>
              <a:gd name="connsiteY65" fmla="*/ 6761682 h 11190514"/>
              <a:gd name="connsiteX66" fmla="*/ 23457500 w 23457500"/>
              <a:gd name="connsiteY66" fmla="*/ 7029959 h 11190514"/>
              <a:gd name="connsiteX67" fmla="*/ 23457500 w 23457500"/>
              <a:gd name="connsiteY67" fmla="*/ 7823128 h 11190514"/>
              <a:gd name="connsiteX68" fmla="*/ 23457500 w 23457500"/>
              <a:gd name="connsiteY68" fmla="*/ 8511319 h 11190514"/>
              <a:gd name="connsiteX69" fmla="*/ 23457500 w 23457500"/>
              <a:gd name="connsiteY69" fmla="*/ 8989553 h 11190514"/>
              <a:gd name="connsiteX70" fmla="*/ 23457500 w 23457500"/>
              <a:gd name="connsiteY70" fmla="*/ 9467787 h 11190514"/>
              <a:gd name="connsiteX71" fmla="*/ 23457500 w 23457500"/>
              <a:gd name="connsiteY71" fmla="*/ 10260956 h 11190514"/>
              <a:gd name="connsiteX72" fmla="*/ 23457500 w 23457500"/>
              <a:gd name="connsiteY72" fmla="*/ 10844168 h 11190514"/>
              <a:gd name="connsiteX73" fmla="*/ 23111154 w 23457500"/>
              <a:gd name="connsiteY73" fmla="*/ 11190514 h 11190514"/>
              <a:gd name="connsiteX74" fmla="*/ 22056784 w 23457500"/>
              <a:gd name="connsiteY74" fmla="*/ 11190514 h 11190514"/>
              <a:gd name="connsiteX75" fmla="*/ 21457710 w 23457500"/>
              <a:gd name="connsiteY75" fmla="*/ 11190514 h 11190514"/>
              <a:gd name="connsiteX76" fmla="*/ 21541580 w 23457500"/>
              <a:gd name="connsiteY76" fmla="*/ 11190514 h 11190514"/>
              <a:gd name="connsiteX77" fmla="*/ 20714858 w 23457500"/>
              <a:gd name="connsiteY77" fmla="*/ 11190514 h 11190514"/>
              <a:gd name="connsiteX78" fmla="*/ 20571081 w 23457500"/>
              <a:gd name="connsiteY78" fmla="*/ 11190514 h 11190514"/>
              <a:gd name="connsiteX79" fmla="*/ 20427303 w 23457500"/>
              <a:gd name="connsiteY79" fmla="*/ 11190514 h 11190514"/>
              <a:gd name="connsiteX80" fmla="*/ 20511173 w 23457500"/>
              <a:gd name="connsiteY80" fmla="*/ 11190514 h 11190514"/>
              <a:gd name="connsiteX81" fmla="*/ 19912099 w 23457500"/>
              <a:gd name="connsiteY81" fmla="*/ 11190514 h 11190514"/>
              <a:gd name="connsiteX82" fmla="*/ 19995970 w 23457500"/>
              <a:gd name="connsiteY82" fmla="*/ 11190514 h 11190514"/>
              <a:gd name="connsiteX83" fmla="*/ 20079840 w 23457500"/>
              <a:gd name="connsiteY83" fmla="*/ 11190514 h 11190514"/>
              <a:gd name="connsiteX84" fmla="*/ 20163710 w 23457500"/>
              <a:gd name="connsiteY84" fmla="*/ 11190514 h 11190514"/>
              <a:gd name="connsiteX85" fmla="*/ 20247581 w 23457500"/>
              <a:gd name="connsiteY85" fmla="*/ 11190514 h 11190514"/>
              <a:gd name="connsiteX86" fmla="*/ 19193211 w 23457500"/>
              <a:gd name="connsiteY86" fmla="*/ 11190514 h 11190514"/>
              <a:gd name="connsiteX87" fmla="*/ 18366489 w 23457500"/>
              <a:gd name="connsiteY87" fmla="*/ 11190514 h 11190514"/>
              <a:gd name="connsiteX88" fmla="*/ 17995063 w 23457500"/>
              <a:gd name="connsiteY88" fmla="*/ 11190514 h 11190514"/>
              <a:gd name="connsiteX89" fmla="*/ 16940693 w 23457500"/>
              <a:gd name="connsiteY89" fmla="*/ 11190514 h 11190514"/>
              <a:gd name="connsiteX90" fmla="*/ 15886323 w 23457500"/>
              <a:gd name="connsiteY90" fmla="*/ 11190514 h 11190514"/>
              <a:gd name="connsiteX91" fmla="*/ 15514897 w 23457500"/>
              <a:gd name="connsiteY91" fmla="*/ 11190514 h 11190514"/>
              <a:gd name="connsiteX92" fmla="*/ 15598767 w 23457500"/>
              <a:gd name="connsiteY92" fmla="*/ 11190514 h 11190514"/>
              <a:gd name="connsiteX93" fmla="*/ 14772045 w 23457500"/>
              <a:gd name="connsiteY93" fmla="*/ 11190514 h 11190514"/>
              <a:gd name="connsiteX94" fmla="*/ 14628268 w 23457500"/>
              <a:gd name="connsiteY94" fmla="*/ 11190514 h 11190514"/>
              <a:gd name="connsiteX95" fmla="*/ 14712138 w 23457500"/>
              <a:gd name="connsiteY95" fmla="*/ 11190514 h 11190514"/>
              <a:gd name="connsiteX96" fmla="*/ 13657768 w 23457500"/>
              <a:gd name="connsiteY96" fmla="*/ 11190514 h 11190514"/>
              <a:gd name="connsiteX97" fmla="*/ 12831046 w 23457500"/>
              <a:gd name="connsiteY97" fmla="*/ 11190514 h 11190514"/>
              <a:gd name="connsiteX98" fmla="*/ 12914916 w 23457500"/>
              <a:gd name="connsiteY98" fmla="*/ 11190514 h 11190514"/>
              <a:gd name="connsiteX99" fmla="*/ 12543490 w 23457500"/>
              <a:gd name="connsiteY99" fmla="*/ 11190514 h 11190514"/>
              <a:gd name="connsiteX100" fmla="*/ 12627361 w 23457500"/>
              <a:gd name="connsiteY100" fmla="*/ 11190514 h 11190514"/>
              <a:gd name="connsiteX101" fmla="*/ 12028287 w 23457500"/>
              <a:gd name="connsiteY101" fmla="*/ 11190514 h 11190514"/>
              <a:gd name="connsiteX102" fmla="*/ 12112157 w 23457500"/>
              <a:gd name="connsiteY102" fmla="*/ 11190514 h 11190514"/>
              <a:gd name="connsiteX103" fmla="*/ 11285435 w 23457500"/>
              <a:gd name="connsiteY103" fmla="*/ 11190514 h 11190514"/>
              <a:gd name="connsiteX104" fmla="*/ 11141658 w 23457500"/>
              <a:gd name="connsiteY104" fmla="*/ 11190514 h 11190514"/>
              <a:gd name="connsiteX105" fmla="*/ 10997880 w 23457500"/>
              <a:gd name="connsiteY105" fmla="*/ 11190514 h 11190514"/>
              <a:gd name="connsiteX106" fmla="*/ 10854102 w 23457500"/>
              <a:gd name="connsiteY106" fmla="*/ 11190514 h 11190514"/>
              <a:gd name="connsiteX107" fmla="*/ 10937972 w 23457500"/>
              <a:gd name="connsiteY107" fmla="*/ 11190514 h 11190514"/>
              <a:gd name="connsiteX108" fmla="*/ 11021843 w 23457500"/>
              <a:gd name="connsiteY108" fmla="*/ 11190514 h 11190514"/>
              <a:gd name="connsiteX109" fmla="*/ 10878065 w 23457500"/>
              <a:gd name="connsiteY109" fmla="*/ 11190514 h 11190514"/>
              <a:gd name="connsiteX110" fmla="*/ 10961935 w 23457500"/>
              <a:gd name="connsiteY110" fmla="*/ 11190514 h 11190514"/>
              <a:gd name="connsiteX111" fmla="*/ 10135213 w 23457500"/>
              <a:gd name="connsiteY111" fmla="*/ 11190514 h 11190514"/>
              <a:gd name="connsiteX112" fmla="*/ 9991436 w 23457500"/>
              <a:gd name="connsiteY112" fmla="*/ 11190514 h 11190514"/>
              <a:gd name="connsiteX113" fmla="*/ 9164714 w 23457500"/>
              <a:gd name="connsiteY113" fmla="*/ 11190514 h 11190514"/>
              <a:gd name="connsiteX114" fmla="*/ 8337992 w 23457500"/>
              <a:gd name="connsiteY114" fmla="*/ 11190514 h 11190514"/>
              <a:gd name="connsiteX115" fmla="*/ 8421862 w 23457500"/>
              <a:gd name="connsiteY115" fmla="*/ 11190514 h 11190514"/>
              <a:gd name="connsiteX116" fmla="*/ 8278084 w 23457500"/>
              <a:gd name="connsiteY116" fmla="*/ 11190514 h 11190514"/>
              <a:gd name="connsiteX117" fmla="*/ 7223714 w 23457500"/>
              <a:gd name="connsiteY117" fmla="*/ 11190514 h 11190514"/>
              <a:gd name="connsiteX118" fmla="*/ 6169344 w 23457500"/>
              <a:gd name="connsiteY118" fmla="*/ 11190514 h 11190514"/>
              <a:gd name="connsiteX119" fmla="*/ 5570270 w 23457500"/>
              <a:gd name="connsiteY119" fmla="*/ 11190514 h 11190514"/>
              <a:gd name="connsiteX120" fmla="*/ 5198845 w 23457500"/>
              <a:gd name="connsiteY120" fmla="*/ 11190514 h 11190514"/>
              <a:gd name="connsiteX121" fmla="*/ 4144474 w 23457500"/>
              <a:gd name="connsiteY121" fmla="*/ 11190514 h 11190514"/>
              <a:gd name="connsiteX122" fmla="*/ 3317753 w 23457500"/>
              <a:gd name="connsiteY122" fmla="*/ 11190514 h 11190514"/>
              <a:gd name="connsiteX123" fmla="*/ 3173975 w 23457500"/>
              <a:gd name="connsiteY123" fmla="*/ 11190514 h 11190514"/>
              <a:gd name="connsiteX124" fmla="*/ 2119605 w 23457500"/>
              <a:gd name="connsiteY124" fmla="*/ 11190514 h 11190514"/>
              <a:gd name="connsiteX125" fmla="*/ 1292883 w 23457500"/>
              <a:gd name="connsiteY125" fmla="*/ 11190514 h 11190514"/>
              <a:gd name="connsiteX126" fmla="*/ 346346 w 23457500"/>
              <a:gd name="connsiteY126" fmla="*/ 11190514 h 11190514"/>
              <a:gd name="connsiteX127" fmla="*/ 0 w 23457500"/>
              <a:gd name="connsiteY127" fmla="*/ 10844168 h 11190514"/>
              <a:gd name="connsiteX128" fmla="*/ 0 w 23457500"/>
              <a:gd name="connsiteY128" fmla="*/ 10470912 h 11190514"/>
              <a:gd name="connsiteX129" fmla="*/ 0 w 23457500"/>
              <a:gd name="connsiteY129" fmla="*/ 10097656 h 11190514"/>
              <a:gd name="connsiteX130" fmla="*/ 0 w 23457500"/>
              <a:gd name="connsiteY130" fmla="*/ 9829379 h 11190514"/>
              <a:gd name="connsiteX131" fmla="*/ 0 w 23457500"/>
              <a:gd name="connsiteY131" fmla="*/ 9141188 h 11190514"/>
              <a:gd name="connsiteX132" fmla="*/ 0 w 23457500"/>
              <a:gd name="connsiteY132" fmla="*/ 8557976 h 11190514"/>
              <a:gd name="connsiteX133" fmla="*/ 0 w 23457500"/>
              <a:gd name="connsiteY133" fmla="*/ 7764807 h 11190514"/>
              <a:gd name="connsiteX134" fmla="*/ 0 w 23457500"/>
              <a:gd name="connsiteY134" fmla="*/ 7181595 h 11190514"/>
              <a:gd name="connsiteX135" fmla="*/ 0 w 23457500"/>
              <a:gd name="connsiteY135" fmla="*/ 6598382 h 11190514"/>
              <a:gd name="connsiteX136" fmla="*/ 0 w 23457500"/>
              <a:gd name="connsiteY136" fmla="*/ 6015170 h 11190514"/>
              <a:gd name="connsiteX137" fmla="*/ 0 w 23457500"/>
              <a:gd name="connsiteY137" fmla="*/ 5746892 h 11190514"/>
              <a:gd name="connsiteX138" fmla="*/ 0 w 23457500"/>
              <a:gd name="connsiteY138" fmla="*/ 5478615 h 11190514"/>
              <a:gd name="connsiteX139" fmla="*/ 0 w 23457500"/>
              <a:gd name="connsiteY139" fmla="*/ 5105359 h 11190514"/>
              <a:gd name="connsiteX140" fmla="*/ 0 w 23457500"/>
              <a:gd name="connsiteY140" fmla="*/ 4627125 h 11190514"/>
              <a:gd name="connsiteX141" fmla="*/ 0 w 23457500"/>
              <a:gd name="connsiteY141" fmla="*/ 4043912 h 11190514"/>
              <a:gd name="connsiteX142" fmla="*/ 0 w 23457500"/>
              <a:gd name="connsiteY142" fmla="*/ 3250743 h 11190514"/>
              <a:gd name="connsiteX143" fmla="*/ 0 w 23457500"/>
              <a:gd name="connsiteY143" fmla="*/ 2772509 h 11190514"/>
              <a:gd name="connsiteX144" fmla="*/ 0 w 23457500"/>
              <a:gd name="connsiteY144" fmla="*/ 2084319 h 11190514"/>
              <a:gd name="connsiteX145" fmla="*/ 0 w 23457500"/>
              <a:gd name="connsiteY145" fmla="*/ 1606085 h 11190514"/>
              <a:gd name="connsiteX146" fmla="*/ 0 w 23457500"/>
              <a:gd name="connsiteY146" fmla="*/ 1022872 h 11190514"/>
              <a:gd name="connsiteX147" fmla="*/ 0 w 23457500"/>
              <a:gd name="connsiteY147" fmla="*/ 346346 h 11190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23457500" h="11190514" fill="none" extrusionOk="0">
                <a:moveTo>
                  <a:pt x="0" y="346346"/>
                </a:moveTo>
                <a:cubicBezTo>
                  <a:pt x="-21390" y="172685"/>
                  <a:pt x="129321" y="18661"/>
                  <a:pt x="346346" y="0"/>
                </a:cubicBezTo>
                <a:cubicBezTo>
                  <a:pt x="555592" y="-58790"/>
                  <a:pt x="668731" y="22502"/>
                  <a:pt x="945420" y="0"/>
                </a:cubicBezTo>
                <a:cubicBezTo>
                  <a:pt x="1222109" y="-22502"/>
                  <a:pt x="1339534" y="22470"/>
                  <a:pt x="1544494" y="0"/>
                </a:cubicBezTo>
                <a:cubicBezTo>
                  <a:pt x="1749454" y="-22470"/>
                  <a:pt x="2018863" y="64574"/>
                  <a:pt x="2143568" y="0"/>
                </a:cubicBezTo>
                <a:cubicBezTo>
                  <a:pt x="2018863" y="64574"/>
                  <a:pt x="2085439" y="-6055"/>
                  <a:pt x="2059697" y="0"/>
                </a:cubicBezTo>
                <a:cubicBezTo>
                  <a:pt x="2033955" y="6055"/>
                  <a:pt x="2006966" y="-9007"/>
                  <a:pt x="1975827" y="0"/>
                </a:cubicBezTo>
                <a:cubicBezTo>
                  <a:pt x="1944688" y="9007"/>
                  <a:pt x="1928566" y="-3934"/>
                  <a:pt x="1891957" y="0"/>
                </a:cubicBezTo>
                <a:cubicBezTo>
                  <a:pt x="1928566" y="-3934"/>
                  <a:pt x="1964861" y="14416"/>
                  <a:pt x="2035734" y="0"/>
                </a:cubicBezTo>
                <a:cubicBezTo>
                  <a:pt x="1964861" y="14416"/>
                  <a:pt x="1989883" y="-6260"/>
                  <a:pt x="1951864" y="0"/>
                </a:cubicBezTo>
                <a:cubicBezTo>
                  <a:pt x="1989883" y="-6260"/>
                  <a:pt x="2687359" y="50052"/>
                  <a:pt x="3006234" y="0"/>
                </a:cubicBezTo>
                <a:cubicBezTo>
                  <a:pt x="3325109" y="-50052"/>
                  <a:pt x="3663819" y="28629"/>
                  <a:pt x="3832956" y="0"/>
                </a:cubicBezTo>
                <a:cubicBezTo>
                  <a:pt x="3663819" y="28629"/>
                  <a:pt x="3781365" y="-1128"/>
                  <a:pt x="3749086" y="0"/>
                </a:cubicBezTo>
                <a:cubicBezTo>
                  <a:pt x="3781365" y="-1128"/>
                  <a:pt x="3837084" y="4785"/>
                  <a:pt x="3892863" y="0"/>
                </a:cubicBezTo>
                <a:cubicBezTo>
                  <a:pt x="3948642" y="-4785"/>
                  <a:pt x="4433661" y="75725"/>
                  <a:pt x="4947234" y="0"/>
                </a:cubicBezTo>
                <a:cubicBezTo>
                  <a:pt x="5460807" y="-75725"/>
                  <a:pt x="5222375" y="6801"/>
                  <a:pt x="5318659" y="0"/>
                </a:cubicBezTo>
                <a:cubicBezTo>
                  <a:pt x="5414943" y="-6801"/>
                  <a:pt x="5867978" y="30332"/>
                  <a:pt x="6373029" y="0"/>
                </a:cubicBezTo>
                <a:cubicBezTo>
                  <a:pt x="6878080" y="-30332"/>
                  <a:pt x="6464640" y="16684"/>
                  <a:pt x="6516807" y="0"/>
                </a:cubicBezTo>
                <a:cubicBezTo>
                  <a:pt x="6568974" y="-16684"/>
                  <a:pt x="6904771" y="24741"/>
                  <a:pt x="7115881" y="0"/>
                </a:cubicBezTo>
                <a:cubicBezTo>
                  <a:pt x="7326991" y="-24741"/>
                  <a:pt x="7312101" y="858"/>
                  <a:pt x="7487307" y="0"/>
                </a:cubicBezTo>
                <a:cubicBezTo>
                  <a:pt x="7662513" y="-858"/>
                  <a:pt x="7589817" y="10422"/>
                  <a:pt x="7631085" y="0"/>
                </a:cubicBezTo>
                <a:cubicBezTo>
                  <a:pt x="7672353" y="-10422"/>
                  <a:pt x="7713982" y="6160"/>
                  <a:pt x="7774862" y="0"/>
                </a:cubicBezTo>
                <a:cubicBezTo>
                  <a:pt x="7835742" y="-6160"/>
                  <a:pt x="7996566" y="43806"/>
                  <a:pt x="8146288" y="0"/>
                </a:cubicBezTo>
                <a:cubicBezTo>
                  <a:pt x="8296010" y="-43806"/>
                  <a:pt x="8615340" y="57801"/>
                  <a:pt x="8973010" y="0"/>
                </a:cubicBezTo>
                <a:cubicBezTo>
                  <a:pt x="9330680" y="-57801"/>
                  <a:pt x="9083267" y="6554"/>
                  <a:pt x="9116788" y="0"/>
                </a:cubicBezTo>
                <a:cubicBezTo>
                  <a:pt x="9150309" y="-6554"/>
                  <a:pt x="9196169" y="5556"/>
                  <a:pt x="9260566" y="0"/>
                </a:cubicBezTo>
                <a:cubicBezTo>
                  <a:pt x="9196169" y="5556"/>
                  <a:pt x="9214771" y="-5096"/>
                  <a:pt x="9176695" y="0"/>
                </a:cubicBezTo>
                <a:cubicBezTo>
                  <a:pt x="9214771" y="-5096"/>
                  <a:pt x="9559723" y="40077"/>
                  <a:pt x="9775769" y="0"/>
                </a:cubicBezTo>
                <a:cubicBezTo>
                  <a:pt x="9991815" y="-40077"/>
                  <a:pt x="10058204" y="14147"/>
                  <a:pt x="10147195" y="0"/>
                </a:cubicBezTo>
                <a:cubicBezTo>
                  <a:pt x="10236186" y="-14147"/>
                  <a:pt x="10745272" y="37904"/>
                  <a:pt x="10973917" y="0"/>
                </a:cubicBezTo>
                <a:cubicBezTo>
                  <a:pt x="11202562" y="-37904"/>
                  <a:pt x="11439151" y="36329"/>
                  <a:pt x="11800639" y="0"/>
                </a:cubicBezTo>
                <a:cubicBezTo>
                  <a:pt x="12162127" y="-36329"/>
                  <a:pt x="11882198" y="14408"/>
                  <a:pt x="11944417" y="0"/>
                </a:cubicBezTo>
                <a:cubicBezTo>
                  <a:pt x="12006636" y="-14408"/>
                  <a:pt x="12257175" y="15990"/>
                  <a:pt x="12543490" y="0"/>
                </a:cubicBezTo>
                <a:cubicBezTo>
                  <a:pt x="12829805" y="-15990"/>
                  <a:pt x="12744293" y="14774"/>
                  <a:pt x="12914916" y="0"/>
                </a:cubicBezTo>
                <a:cubicBezTo>
                  <a:pt x="12744293" y="14774"/>
                  <a:pt x="12870057" y="-3315"/>
                  <a:pt x="12831046" y="0"/>
                </a:cubicBezTo>
                <a:cubicBezTo>
                  <a:pt x="12870057" y="-3315"/>
                  <a:pt x="13171361" y="49330"/>
                  <a:pt x="13430120" y="0"/>
                </a:cubicBezTo>
                <a:cubicBezTo>
                  <a:pt x="13688879" y="-49330"/>
                  <a:pt x="13882428" y="33570"/>
                  <a:pt x="14256842" y="0"/>
                </a:cubicBezTo>
                <a:cubicBezTo>
                  <a:pt x="14631256" y="-33570"/>
                  <a:pt x="14744406" y="88308"/>
                  <a:pt x="15083564" y="0"/>
                </a:cubicBezTo>
                <a:cubicBezTo>
                  <a:pt x="15422722" y="-88308"/>
                  <a:pt x="15751475" y="8160"/>
                  <a:pt x="16137934" y="0"/>
                </a:cubicBezTo>
                <a:cubicBezTo>
                  <a:pt x="16524393" y="-8160"/>
                  <a:pt x="16544376" y="22789"/>
                  <a:pt x="16737008" y="0"/>
                </a:cubicBezTo>
                <a:cubicBezTo>
                  <a:pt x="16544376" y="22789"/>
                  <a:pt x="16680702" y="-3804"/>
                  <a:pt x="16653137" y="0"/>
                </a:cubicBezTo>
                <a:cubicBezTo>
                  <a:pt x="16680702" y="-3804"/>
                  <a:pt x="17131533" y="69898"/>
                  <a:pt x="17252211" y="0"/>
                </a:cubicBezTo>
                <a:cubicBezTo>
                  <a:pt x="17372889" y="-69898"/>
                  <a:pt x="17454128" y="20276"/>
                  <a:pt x="17623637" y="0"/>
                </a:cubicBezTo>
                <a:cubicBezTo>
                  <a:pt x="17793146" y="-20276"/>
                  <a:pt x="17737013" y="5688"/>
                  <a:pt x="17767415" y="0"/>
                </a:cubicBezTo>
                <a:cubicBezTo>
                  <a:pt x="17797817" y="-5688"/>
                  <a:pt x="17876411" y="7304"/>
                  <a:pt x="17911193" y="0"/>
                </a:cubicBezTo>
                <a:cubicBezTo>
                  <a:pt x="17945975" y="-7304"/>
                  <a:pt x="18480659" y="25236"/>
                  <a:pt x="18737915" y="0"/>
                </a:cubicBezTo>
                <a:cubicBezTo>
                  <a:pt x="18995171" y="-25236"/>
                  <a:pt x="19104592" y="41722"/>
                  <a:pt x="19336988" y="0"/>
                </a:cubicBezTo>
                <a:cubicBezTo>
                  <a:pt x="19569384" y="-41722"/>
                  <a:pt x="19588533" y="4234"/>
                  <a:pt x="19708414" y="0"/>
                </a:cubicBezTo>
                <a:cubicBezTo>
                  <a:pt x="19588533" y="4234"/>
                  <a:pt x="19657872" y="-8054"/>
                  <a:pt x="19624544" y="0"/>
                </a:cubicBezTo>
                <a:cubicBezTo>
                  <a:pt x="19657872" y="-8054"/>
                  <a:pt x="20166420" y="102148"/>
                  <a:pt x="20678914" y="0"/>
                </a:cubicBezTo>
                <a:cubicBezTo>
                  <a:pt x="20166420" y="102148"/>
                  <a:pt x="20635726" y="-2973"/>
                  <a:pt x="20595044" y="0"/>
                </a:cubicBezTo>
                <a:cubicBezTo>
                  <a:pt x="20635726" y="-2973"/>
                  <a:pt x="20996790" y="15561"/>
                  <a:pt x="21194118" y="0"/>
                </a:cubicBezTo>
                <a:cubicBezTo>
                  <a:pt x="21391446" y="-15561"/>
                  <a:pt x="21959286" y="44198"/>
                  <a:pt x="22248488" y="0"/>
                </a:cubicBezTo>
                <a:cubicBezTo>
                  <a:pt x="22537690" y="-44198"/>
                  <a:pt x="22738209" y="77091"/>
                  <a:pt x="23111154" y="0"/>
                </a:cubicBezTo>
                <a:cubicBezTo>
                  <a:pt x="23298105" y="32637"/>
                  <a:pt x="23413885" y="175364"/>
                  <a:pt x="23457500" y="346346"/>
                </a:cubicBezTo>
                <a:cubicBezTo>
                  <a:pt x="23507749" y="605767"/>
                  <a:pt x="23455792" y="732605"/>
                  <a:pt x="23457500" y="1034537"/>
                </a:cubicBezTo>
                <a:cubicBezTo>
                  <a:pt x="23459208" y="1336469"/>
                  <a:pt x="23438922" y="1514048"/>
                  <a:pt x="23457500" y="1827705"/>
                </a:cubicBezTo>
                <a:cubicBezTo>
                  <a:pt x="23476078" y="2141362"/>
                  <a:pt x="23443756" y="2260612"/>
                  <a:pt x="23457500" y="2515896"/>
                </a:cubicBezTo>
                <a:cubicBezTo>
                  <a:pt x="23471244" y="2771180"/>
                  <a:pt x="23448320" y="2688272"/>
                  <a:pt x="23457500" y="2784174"/>
                </a:cubicBezTo>
                <a:cubicBezTo>
                  <a:pt x="23466680" y="2880076"/>
                  <a:pt x="23443359" y="2988505"/>
                  <a:pt x="23457500" y="3157429"/>
                </a:cubicBezTo>
                <a:cubicBezTo>
                  <a:pt x="23471641" y="3326354"/>
                  <a:pt x="23411448" y="3481704"/>
                  <a:pt x="23457500" y="3635664"/>
                </a:cubicBezTo>
                <a:cubicBezTo>
                  <a:pt x="23503552" y="3789625"/>
                  <a:pt x="23427390" y="3925225"/>
                  <a:pt x="23457500" y="4113898"/>
                </a:cubicBezTo>
                <a:cubicBezTo>
                  <a:pt x="23487610" y="4302571"/>
                  <a:pt x="23372616" y="4729030"/>
                  <a:pt x="23457500" y="4907066"/>
                </a:cubicBezTo>
                <a:cubicBezTo>
                  <a:pt x="23542384" y="5085102"/>
                  <a:pt x="23449632" y="5339955"/>
                  <a:pt x="23457500" y="5490279"/>
                </a:cubicBezTo>
                <a:cubicBezTo>
                  <a:pt x="23465368" y="5640603"/>
                  <a:pt x="23454564" y="5799904"/>
                  <a:pt x="23457500" y="5968513"/>
                </a:cubicBezTo>
                <a:cubicBezTo>
                  <a:pt x="23460436" y="6137122"/>
                  <a:pt x="23416534" y="6509574"/>
                  <a:pt x="23457500" y="6761682"/>
                </a:cubicBezTo>
                <a:cubicBezTo>
                  <a:pt x="23498466" y="7013790"/>
                  <a:pt x="23445663" y="6908736"/>
                  <a:pt x="23457500" y="7029959"/>
                </a:cubicBezTo>
                <a:cubicBezTo>
                  <a:pt x="23469337" y="7151182"/>
                  <a:pt x="23376758" y="7471140"/>
                  <a:pt x="23457500" y="7823128"/>
                </a:cubicBezTo>
                <a:cubicBezTo>
                  <a:pt x="23538242" y="8175116"/>
                  <a:pt x="23413048" y="8231331"/>
                  <a:pt x="23457500" y="8511319"/>
                </a:cubicBezTo>
                <a:cubicBezTo>
                  <a:pt x="23501952" y="8791307"/>
                  <a:pt x="23433457" y="8865806"/>
                  <a:pt x="23457500" y="8989553"/>
                </a:cubicBezTo>
                <a:cubicBezTo>
                  <a:pt x="23481543" y="9113300"/>
                  <a:pt x="23446055" y="9312050"/>
                  <a:pt x="23457500" y="9467787"/>
                </a:cubicBezTo>
                <a:cubicBezTo>
                  <a:pt x="23468945" y="9623524"/>
                  <a:pt x="23383622" y="9942252"/>
                  <a:pt x="23457500" y="10260956"/>
                </a:cubicBezTo>
                <a:cubicBezTo>
                  <a:pt x="23531378" y="10579660"/>
                  <a:pt x="23418744" y="10693048"/>
                  <a:pt x="23457500" y="10844168"/>
                </a:cubicBezTo>
                <a:cubicBezTo>
                  <a:pt x="23462857" y="11045329"/>
                  <a:pt x="23289538" y="11202716"/>
                  <a:pt x="23111154" y="11190514"/>
                </a:cubicBezTo>
                <a:cubicBezTo>
                  <a:pt x="22750060" y="11297965"/>
                  <a:pt x="22381223" y="11134672"/>
                  <a:pt x="22056784" y="11190514"/>
                </a:cubicBezTo>
                <a:cubicBezTo>
                  <a:pt x="21732345" y="11246356"/>
                  <a:pt x="21721020" y="11177699"/>
                  <a:pt x="21457710" y="11190514"/>
                </a:cubicBezTo>
                <a:cubicBezTo>
                  <a:pt x="21721020" y="11177699"/>
                  <a:pt x="21504367" y="11195899"/>
                  <a:pt x="21541580" y="11190514"/>
                </a:cubicBezTo>
                <a:cubicBezTo>
                  <a:pt x="21504367" y="11195899"/>
                  <a:pt x="20900649" y="11100853"/>
                  <a:pt x="20714858" y="11190514"/>
                </a:cubicBezTo>
                <a:cubicBezTo>
                  <a:pt x="20529067" y="11280175"/>
                  <a:pt x="20601352" y="11181778"/>
                  <a:pt x="20571081" y="11190514"/>
                </a:cubicBezTo>
                <a:cubicBezTo>
                  <a:pt x="20540810" y="11199250"/>
                  <a:pt x="20485617" y="11179070"/>
                  <a:pt x="20427303" y="11190514"/>
                </a:cubicBezTo>
                <a:cubicBezTo>
                  <a:pt x="20485617" y="11179070"/>
                  <a:pt x="20473277" y="11199500"/>
                  <a:pt x="20511173" y="11190514"/>
                </a:cubicBezTo>
                <a:cubicBezTo>
                  <a:pt x="20473277" y="11199500"/>
                  <a:pt x="20072986" y="11154531"/>
                  <a:pt x="19912099" y="11190514"/>
                </a:cubicBezTo>
                <a:cubicBezTo>
                  <a:pt x="20072986" y="11154531"/>
                  <a:pt x="19966872" y="11196860"/>
                  <a:pt x="19995970" y="11190514"/>
                </a:cubicBezTo>
                <a:cubicBezTo>
                  <a:pt x="20025068" y="11184168"/>
                  <a:pt x="20059805" y="11195279"/>
                  <a:pt x="20079840" y="11190514"/>
                </a:cubicBezTo>
                <a:cubicBezTo>
                  <a:pt x="20099875" y="11185749"/>
                  <a:pt x="20137146" y="11194279"/>
                  <a:pt x="20163710" y="11190514"/>
                </a:cubicBezTo>
                <a:cubicBezTo>
                  <a:pt x="20190274" y="11186749"/>
                  <a:pt x="20212296" y="11191837"/>
                  <a:pt x="20247581" y="11190514"/>
                </a:cubicBezTo>
                <a:cubicBezTo>
                  <a:pt x="20212296" y="11191837"/>
                  <a:pt x="19539480" y="11124421"/>
                  <a:pt x="19193211" y="11190514"/>
                </a:cubicBezTo>
                <a:cubicBezTo>
                  <a:pt x="18846942" y="11256607"/>
                  <a:pt x="18748715" y="11137187"/>
                  <a:pt x="18366489" y="11190514"/>
                </a:cubicBezTo>
                <a:cubicBezTo>
                  <a:pt x="17984263" y="11243841"/>
                  <a:pt x="18174937" y="11150471"/>
                  <a:pt x="17995063" y="11190514"/>
                </a:cubicBezTo>
                <a:cubicBezTo>
                  <a:pt x="17815189" y="11230557"/>
                  <a:pt x="17159255" y="11159679"/>
                  <a:pt x="16940693" y="11190514"/>
                </a:cubicBezTo>
                <a:cubicBezTo>
                  <a:pt x="16722131" y="11221349"/>
                  <a:pt x="16306072" y="11087231"/>
                  <a:pt x="15886323" y="11190514"/>
                </a:cubicBezTo>
                <a:cubicBezTo>
                  <a:pt x="15466574" y="11293797"/>
                  <a:pt x="15656224" y="11146198"/>
                  <a:pt x="15514897" y="11190514"/>
                </a:cubicBezTo>
                <a:cubicBezTo>
                  <a:pt x="15656224" y="11146198"/>
                  <a:pt x="15575796" y="11195586"/>
                  <a:pt x="15598767" y="11190514"/>
                </a:cubicBezTo>
                <a:cubicBezTo>
                  <a:pt x="15575796" y="11195586"/>
                  <a:pt x="14971428" y="11127435"/>
                  <a:pt x="14772045" y="11190514"/>
                </a:cubicBezTo>
                <a:cubicBezTo>
                  <a:pt x="14572662" y="11253593"/>
                  <a:pt x="14695245" y="11179998"/>
                  <a:pt x="14628268" y="11190514"/>
                </a:cubicBezTo>
                <a:cubicBezTo>
                  <a:pt x="14695245" y="11179998"/>
                  <a:pt x="14673735" y="11198619"/>
                  <a:pt x="14712138" y="11190514"/>
                </a:cubicBezTo>
                <a:cubicBezTo>
                  <a:pt x="14673735" y="11198619"/>
                  <a:pt x="14004528" y="11161855"/>
                  <a:pt x="13657768" y="11190514"/>
                </a:cubicBezTo>
                <a:cubicBezTo>
                  <a:pt x="13311008" y="11219173"/>
                  <a:pt x="13125577" y="11184163"/>
                  <a:pt x="12831046" y="11190514"/>
                </a:cubicBezTo>
                <a:cubicBezTo>
                  <a:pt x="13125577" y="11184163"/>
                  <a:pt x="12897584" y="11191317"/>
                  <a:pt x="12914916" y="11190514"/>
                </a:cubicBezTo>
                <a:cubicBezTo>
                  <a:pt x="12897584" y="11191317"/>
                  <a:pt x="12655915" y="11179560"/>
                  <a:pt x="12543490" y="11190514"/>
                </a:cubicBezTo>
                <a:cubicBezTo>
                  <a:pt x="12655915" y="11179560"/>
                  <a:pt x="12586107" y="11199023"/>
                  <a:pt x="12627361" y="11190514"/>
                </a:cubicBezTo>
                <a:cubicBezTo>
                  <a:pt x="12586107" y="11199023"/>
                  <a:pt x="12155450" y="11135722"/>
                  <a:pt x="12028287" y="11190514"/>
                </a:cubicBezTo>
                <a:cubicBezTo>
                  <a:pt x="12155450" y="11135722"/>
                  <a:pt x="12082500" y="11200423"/>
                  <a:pt x="12112157" y="11190514"/>
                </a:cubicBezTo>
                <a:cubicBezTo>
                  <a:pt x="12082500" y="11200423"/>
                  <a:pt x="11623363" y="11182873"/>
                  <a:pt x="11285435" y="11190514"/>
                </a:cubicBezTo>
                <a:cubicBezTo>
                  <a:pt x="10947507" y="11198155"/>
                  <a:pt x="11180557" y="11180818"/>
                  <a:pt x="11141658" y="11190514"/>
                </a:cubicBezTo>
                <a:cubicBezTo>
                  <a:pt x="11102759" y="11200210"/>
                  <a:pt x="11039727" y="11182632"/>
                  <a:pt x="10997880" y="11190514"/>
                </a:cubicBezTo>
                <a:cubicBezTo>
                  <a:pt x="10956033" y="11198396"/>
                  <a:pt x="10918551" y="11187896"/>
                  <a:pt x="10854102" y="11190514"/>
                </a:cubicBezTo>
                <a:cubicBezTo>
                  <a:pt x="10918551" y="11187896"/>
                  <a:pt x="10915213" y="11192063"/>
                  <a:pt x="10937972" y="11190514"/>
                </a:cubicBezTo>
                <a:cubicBezTo>
                  <a:pt x="10960731" y="11188965"/>
                  <a:pt x="10995082" y="11194430"/>
                  <a:pt x="11021843" y="11190514"/>
                </a:cubicBezTo>
                <a:cubicBezTo>
                  <a:pt x="10995082" y="11194430"/>
                  <a:pt x="10908792" y="11183947"/>
                  <a:pt x="10878065" y="11190514"/>
                </a:cubicBezTo>
                <a:cubicBezTo>
                  <a:pt x="10908792" y="11183947"/>
                  <a:pt x="10928314" y="11197149"/>
                  <a:pt x="10961935" y="11190514"/>
                </a:cubicBezTo>
                <a:cubicBezTo>
                  <a:pt x="10928314" y="11197149"/>
                  <a:pt x="10385853" y="11148167"/>
                  <a:pt x="10135213" y="11190514"/>
                </a:cubicBezTo>
                <a:cubicBezTo>
                  <a:pt x="9884573" y="11232861"/>
                  <a:pt x="10051671" y="11180259"/>
                  <a:pt x="9991436" y="11190514"/>
                </a:cubicBezTo>
                <a:cubicBezTo>
                  <a:pt x="9931201" y="11200769"/>
                  <a:pt x="9456887" y="11132792"/>
                  <a:pt x="9164714" y="11190514"/>
                </a:cubicBezTo>
                <a:cubicBezTo>
                  <a:pt x="8872541" y="11248236"/>
                  <a:pt x="8554079" y="11158928"/>
                  <a:pt x="8337992" y="11190514"/>
                </a:cubicBezTo>
                <a:cubicBezTo>
                  <a:pt x="8554079" y="11158928"/>
                  <a:pt x="8379963" y="11195129"/>
                  <a:pt x="8421862" y="11190514"/>
                </a:cubicBezTo>
                <a:cubicBezTo>
                  <a:pt x="8379963" y="11195129"/>
                  <a:pt x="8325730" y="11187328"/>
                  <a:pt x="8278084" y="11190514"/>
                </a:cubicBezTo>
                <a:cubicBezTo>
                  <a:pt x="8230438" y="11193700"/>
                  <a:pt x="7435912" y="11088322"/>
                  <a:pt x="7223714" y="11190514"/>
                </a:cubicBezTo>
                <a:cubicBezTo>
                  <a:pt x="7011516" y="11292706"/>
                  <a:pt x="6453792" y="11082197"/>
                  <a:pt x="6169344" y="11190514"/>
                </a:cubicBezTo>
                <a:cubicBezTo>
                  <a:pt x="5884896" y="11298831"/>
                  <a:pt x="5737422" y="11153786"/>
                  <a:pt x="5570270" y="11190514"/>
                </a:cubicBezTo>
                <a:cubicBezTo>
                  <a:pt x="5403118" y="11227242"/>
                  <a:pt x="5336462" y="11157071"/>
                  <a:pt x="5198845" y="11190514"/>
                </a:cubicBezTo>
                <a:cubicBezTo>
                  <a:pt x="5061228" y="11223957"/>
                  <a:pt x="4369857" y="11076407"/>
                  <a:pt x="4144474" y="11190514"/>
                </a:cubicBezTo>
                <a:cubicBezTo>
                  <a:pt x="3919091" y="11304621"/>
                  <a:pt x="3593682" y="11121405"/>
                  <a:pt x="3317753" y="11190514"/>
                </a:cubicBezTo>
                <a:cubicBezTo>
                  <a:pt x="3041824" y="11259623"/>
                  <a:pt x="3206496" y="11176063"/>
                  <a:pt x="3173975" y="11190514"/>
                </a:cubicBezTo>
                <a:cubicBezTo>
                  <a:pt x="3141454" y="11204965"/>
                  <a:pt x="2551044" y="11143507"/>
                  <a:pt x="2119605" y="11190514"/>
                </a:cubicBezTo>
                <a:cubicBezTo>
                  <a:pt x="1688166" y="11237521"/>
                  <a:pt x="1703797" y="11163531"/>
                  <a:pt x="1292883" y="11190514"/>
                </a:cubicBezTo>
                <a:cubicBezTo>
                  <a:pt x="881969" y="11217497"/>
                  <a:pt x="762762" y="11164544"/>
                  <a:pt x="346346" y="11190514"/>
                </a:cubicBezTo>
                <a:cubicBezTo>
                  <a:pt x="153577" y="11155140"/>
                  <a:pt x="-18530" y="11024609"/>
                  <a:pt x="0" y="10844168"/>
                </a:cubicBezTo>
                <a:cubicBezTo>
                  <a:pt x="-21803" y="10711343"/>
                  <a:pt x="40226" y="10652997"/>
                  <a:pt x="0" y="10470912"/>
                </a:cubicBezTo>
                <a:cubicBezTo>
                  <a:pt x="-40226" y="10288827"/>
                  <a:pt x="26446" y="10192885"/>
                  <a:pt x="0" y="10097656"/>
                </a:cubicBezTo>
                <a:cubicBezTo>
                  <a:pt x="-26446" y="10002427"/>
                  <a:pt x="25768" y="9889912"/>
                  <a:pt x="0" y="9829379"/>
                </a:cubicBezTo>
                <a:cubicBezTo>
                  <a:pt x="-25768" y="9768846"/>
                  <a:pt x="21096" y="9462845"/>
                  <a:pt x="0" y="9141188"/>
                </a:cubicBezTo>
                <a:cubicBezTo>
                  <a:pt x="-21096" y="8819531"/>
                  <a:pt x="60036" y="8724854"/>
                  <a:pt x="0" y="8557976"/>
                </a:cubicBezTo>
                <a:cubicBezTo>
                  <a:pt x="-60036" y="8391098"/>
                  <a:pt x="70400" y="8001671"/>
                  <a:pt x="0" y="7764807"/>
                </a:cubicBezTo>
                <a:cubicBezTo>
                  <a:pt x="-70400" y="7527943"/>
                  <a:pt x="19295" y="7342552"/>
                  <a:pt x="0" y="7181595"/>
                </a:cubicBezTo>
                <a:cubicBezTo>
                  <a:pt x="-19295" y="7020638"/>
                  <a:pt x="19860" y="6876026"/>
                  <a:pt x="0" y="6598382"/>
                </a:cubicBezTo>
                <a:cubicBezTo>
                  <a:pt x="-19860" y="6320738"/>
                  <a:pt x="6503" y="6173372"/>
                  <a:pt x="0" y="6015170"/>
                </a:cubicBezTo>
                <a:cubicBezTo>
                  <a:pt x="-6503" y="5856968"/>
                  <a:pt x="26776" y="5832070"/>
                  <a:pt x="0" y="5746892"/>
                </a:cubicBezTo>
                <a:cubicBezTo>
                  <a:pt x="-26776" y="5661714"/>
                  <a:pt x="20576" y="5598498"/>
                  <a:pt x="0" y="5478615"/>
                </a:cubicBezTo>
                <a:cubicBezTo>
                  <a:pt x="-20576" y="5358732"/>
                  <a:pt x="43508" y="5253893"/>
                  <a:pt x="0" y="5105359"/>
                </a:cubicBezTo>
                <a:cubicBezTo>
                  <a:pt x="-43508" y="4956825"/>
                  <a:pt x="52834" y="4821576"/>
                  <a:pt x="0" y="4627125"/>
                </a:cubicBezTo>
                <a:cubicBezTo>
                  <a:pt x="-52834" y="4432674"/>
                  <a:pt x="48241" y="4203825"/>
                  <a:pt x="0" y="4043912"/>
                </a:cubicBezTo>
                <a:cubicBezTo>
                  <a:pt x="-48241" y="3883999"/>
                  <a:pt x="93189" y="3475011"/>
                  <a:pt x="0" y="3250743"/>
                </a:cubicBezTo>
                <a:cubicBezTo>
                  <a:pt x="-93189" y="3026475"/>
                  <a:pt x="15530" y="2882130"/>
                  <a:pt x="0" y="2772509"/>
                </a:cubicBezTo>
                <a:cubicBezTo>
                  <a:pt x="-15530" y="2662888"/>
                  <a:pt x="55108" y="2422046"/>
                  <a:pt x="0" y="2084319"/>
                </a:cubicBezTo>
                <a:cubicBezTo>
                  <a:pt x="-55108" y="1746592"/>
                  <a:pt x="15944" y="1735945"/>
                  <a:pt x="0" y="1606085"/>
                </a:cubicBezTo>
                <a:cubicBezTo>
                  <a:pt x="-15944" y="1476225"/>
                  <a:pt x="43441" y="1222780"/>
                  <a:pt x="0" y="1022872"/>
                </a:cubicBezTo>
                <a:cubicBezTo>
                  <a:pt x="-43441" y="822964"/>
                  <a:pt x="52910" y="603977"/>
                  <a:pt x="0" y="346346"/>
                </a:cubicBezTo>
                <a:close/>
              </a:path>
              <a:path w="23457500" h="11190514" stroke="0" extrusionOk="0">
                <a:moveTo>
                  <a:pt x="0" y="346346"/>
                </a:moveTo>
                <a:cubicBezTo>
                  <a:pt x="-32251" y="169688"/>
                  <a:pt x="172894" y="13829"/>
                  <a:pt x="346346" y="0"/>
                </a:cubicBezTo>
                <a:cubicBezTo>
                  <a:pt x="757695" y="-31569"/>
                  <a:pt x="975682" y="71682"/>
                  <a:pt x="1173068" y="0"/>
                </a:cubicBezTo>
                <a:cubicBezTo>
                  <a:pt x="1370454" y="-71682"/>
                  <a:pt x="1368878" y="4742"/>
                  <a:pt x="1544494" y="0"/>
                </a:cubicBezTo>
                <a:cubicBezTo>
                  <a:pt x="1720110" y="-4742"/>
                  <a:pt x="1644865" y="13330"/>
                  <a:pt x="1688272" y="0"/>
                </a:cubicBezTo>
                <a:cubicBezTo>
                  <a:pt x="1731679" y="-13330"/>
                  <a:pt x="1760663" y="697"/>
                  <a:pt x="1832049" y="0"/>
                </a:cubicBezTo>
                <a:cubicBezTo>
                  <a:pt x="1903435" y="-697"/>
                  <a:pt x="2307149" y="71642"/>
                  <a:pt x="2658771" y="0"/>
                </a:cubicBezTo>
                <a:cubicBezTo>
                  <a:pt x="3010393" y="-71642"/>
                  <a:pt x="2920303" y="8473"/>
                  <a:pt x="3030197" y="0"/>
                </a:cubicBezTo>
                <a:cubicBezTo>
                  <a:pt x="2920303" y="8473"/>
                  <a:pt x="2975185" y="-9807"/>
                  <a:pt x="2946327" y="0"/>
                </a:cubicBezTo>
                <a:cubicBezTo>
                  <a:pt x="2975185" y="-9807"/>
                  <a:pt x="3239390" y="35527"/>
                  <a:pt x="3317753" y="0"/>
                </a:cubicBezTo>
                <a:cubicBezTo>
                  <a:pt x="3396116" y="-35527"/>
                  <a:pt x="3395446" y="2562"/>
                  <a:pt x="3461530" y="0"/>
                </a:cubicBezTo>
                <a:cubicBezTo>
                  <a:pt x="3527614" y="-2562"/>
                  <a:pt x="3917896" y="15913"/>
                  <a:pt x="4288252" y="0"/>
                </a:cubicBezTo>
                <a:cubicBezTo>
                  <a:pt x="3917896" y="15913"/>
                  <a:pt x="4221251" y="-5900"/>
                  <a:pt x="4204382" y="0"/>
                </a:cubicBezTo>
                <a:cubicBezTo>
                  <a:pt x="4221251" y="-5900"/>
                  <a:pt x="4300935" y="8699"/>
                  <a:pt x="4348160" y="0"/>
                </a:cubicBezTo>
                <a:cubicBezTo>
                  <a:pt x="4395385" y="-8699"/>
                  <a:pt x="4681309" y="55535"/>
                  <a:pt x="4947234" y="0"/>
                </a:cubicBezTo>
                <a:cubicBezTo>
                  <a:pt x="4681309" y="55535"/>
                  <a:pt x="4880582" y="-4896"/>
                  <a:pt x="4863363" y="0"/>
                </a:cubicBezTo>
                <a:cubicBezTo>
                  <a:pt x="4846144" y="4896"/>
                  <a:pt x="4814001" y="-1040"/>
                  <a:pt x="4779493" y="0"/>
                </a:cubicBezTo>
                <a:cubicBezTo>
                  <a:pt x="4814001" y="-1040"/>
                  <a:pt x="5457581" y="90061"/>
                  <a:pt x="5833863" y="0"/>
                </a:cubicBezTo>
                <a:cubicBezTo>
                  <a:pt x="6210145" y="-90061"/>
                  <a:pt x="6314029" y="80518"/>
                  <a:pt x="6660585" y="0"/>
                </a:cubicBezTo>
                <a:cubicBezTo>
                  <a:pt x="6314029" y="80518"/>
                  <a:pt x="6618050" y="-1655"/>
                  <a:pt x="6576715" y="0"/>
                </a:cubicBezTo>
                <a:cubicBezTo>
                  <a:pt x="6618050" y="-1655"/>
                  <a:pt x="7202860" y="2914"/>
                  <a:pt x="7631085" y="0"/>
                </a:cubicBezTo>
                <a:cubicBezTo>
                  <a:pt x="8059310" y="-2914"/>
                  <a:pt x="7968282" y="17687"/>
                  <a:pt x="8230158" y="0"/>
                </a:cubicBezTo>
                <a:cubicBezTo>
                  <a:pt x="8492034" y="-17687"/>
                  <a:pt x="8545451" y="45917"/>
                  <a:pt x="8829232" y="0"/>
                </a:cubicBezTo>
                <a:cubicBezTo>
                  <a:pt x="9113013" y="-45917"/>
                  <a:pt x="8921458" y="14104"/>
                  <a:pt x="8973010" y="0"/>
                </a:cubicBezTo>
                <a:cubicBezTo>
                  <a:pt x="9024562" y="-14104"/>
                  <a:pt x="9761175" y="112281"/>
                  <a:pt x="10027380" y="0"/>
                </a:cubicBezTo>
                <a:cubicBezTo>
                  <a:pt x="10293585" y="-112281"/>
                  <a:pt x="10695758" y="125926"/>
                  <a:pt x="11081750" y="0"/>
                </a:cubicBezTo>
                <a:cubicBezTo>
                  <a:pt x="10695758" y="125926"/>
                  <a:pt x="11019494" y="-3999"/>
                  <a:pt x="10997880" y="0"/>
                </a:cubicBezTo>
                <a:cubicBezTo>
                  <a:pt x="11019494" y="-3999"/>
                  <a:pt x="11294638" y="17822"/>
                  <a:pt x="11369306" y="0"/>
                </a:cubicBezTo>
                <a:cubicBezTo>
                  <a:pt x="11443974" y="-17822"/>
                  <a:pt x="11643127" y="23352"/>
                  <a:pt x="11740731" y="0"/>
                </a:cubicBezTo>
                <a:cubicBezTo>
                  <a:pt x="11838336" y="-23352"/>
                  <a:pt x="12024469" y="39345"/>
                  <a:pt x="12112157" y="0"/>
                </a:cubicBezTo>
                <a:cubicBezTo>
                  <a:pt x="12024469" y="39345"/>
                  <a:pt x="12061619" y="-5535"/>
                  <a:pt x="12028287" y="0"/>
                </a:cubicBezTo>
                <a:cubicBezTo>
                  <a:pt x="12061619" y="-5535"/>
                  <a:pt x="12720908" y="57577"/>
                  <a:pt x="13082657" y="0"/>
                </a:cubicBezTo>
                <a:cubicBezTo>
                  <a:pt x="13444406" y="-57577"/>
                  <a:pt x="13303693" y="44105"/>
                  <a:pt x="13454083" y="0"/>
                </a:cubicBezTo>
                <a:cubicBezTo>
                  <a:pt x="13303693" y="44105"/>
                  <a:pt x="13388963" y="-296"/>
                  <a:pt x="13370212" y="0"/>
                </a:cubicBezTo>
                <a:cubicBezTo>
                  <a:pt x="13388963" y="-296"/>
                  <a:pt x="14134226" y="98274"/>
                  <a:pt x="14424583" y="0"/>
                </a:cubicBezTo>
                <a:cubicBezTo>
                  <a:pt x="14714940" y="-98274"/>
                  <a:pt x="14506889" y="9271"/>
                  <a:pt x="14568360" y="0"/>
                </a:cubicBezTo>
                <a:cubicBezTo>
                  <a:pt x="14629831" y="-9271"/>
                  <a:pt x="15210442" y="44782"/>
                  <a:pt x="15395082" y="0"/>
                </a:cubicBezTo>
                <a:cubicBezTo>
                  <a:pt x="15579722" y="-44782"/>
                  <a:pt x="15611235" y="5814"/>
                  <a:pt x="15766508" y="0"/>
                </a:cubicBezTo>
                <a:cubicBezTo>
                  <a:pt x="15921781" y="-5814"/>
                  <a:pt x="16026771" y="13405"/>
                  <a:pt x="16137934" y="0"/>
                </a:cubicBezTo>
                <a:cubicBezTo>
                  <a:pt x="16249097" y="-13405"/>
                  <a:pt x="16362844" y="41864"/>
                  <a:pt x="16509360" y="0"/>
                </a:cubicBezTo>
                <a:cubicBezTo>
                  <a:pt x="16655876" y="-41864"/>
                  <a:pt x="16600750" y="16291"/>
                  <a:pt x="16653137" y="0"/>
                </a:cubicBezTo>
                <a:cubicBezTo>
                  <a:pt x="16705524" y="-16291"/>
                  <a:pt x="16732770" y="4022"/>
                  <a:pt x="16796915" y="0"/>
                </a:cubicBezTo>
                <a:cubicBezTo>
                  <a:pt x="16861060" y="-4022"/>
                  <a:pt x="17159711" y="35651"/>
                  <a:pt x="17395989" y="0"/>
                </a:cubicBezTo>
                <a:cubicBezTo>
                  <a:pt x="17632267" y="-35651"/>
                  <a:pt x="17692826" y="39740"/>
                  <a:pt x="17767415" y="0"/>
                </a:cubicBezTo>
                <a:cubicBezTo>
                  <a:pt x="17842004" y="-39740"/>
                  <a:pt x="18200692" y="23673"/>
                  <a:pt x="18366489" y="0"/>
                </a:cubicBezTo>
                <a:cubicBezTo>
                  <a:pt x="18532286" y="-23673"/>
                  <a:pt x="18466779" y="16350"/>
                  <a:pt x="18510266" y="0"/>
                </a:cubicBezTo>
                <a:cubicBezTo>
                  <a:pt x="18553753" y="-16350"/>
                  <a:pt x="18799264" y="17570"/>
                  <a:pt x="18881692" y="0"/>
                </a:cubicBezTo>
                <a:cubicBezTo>
                  <a:pt x="18964120" y="-17570"/>
                  <a:pt x="18988640" y="10172"/>
                  <a:pt x="19025470" y="0"/>
                </a:cubicBezTo>
                <a:cubicBezTo>
                  <a:pt x="19062300" y="-10172"/>
                  <a:pt x="19311289" y="14250"/>
                  <a:pt x="19396896" y="0"/>
                </a:cubicBezTo>
                <a:cubicBezTo>
                  <a:pt x="19482503" y="-14250"/>
                  <a:pt x="19690577" y="1157"/>
                  <a:pt x="19768322" y="0"/>
                </a:cubicBezTo>
                <a:cubicBezTo>
                  <a:pt x="19846067" y="-1157"/>
                  <a:pt x="20489268" y="83569"/>
                  <a:pt x="20822692" y="0"/>
                </a:cubicBezTo>
                <a:cubicBezTo>
                  <a:pt x="21156116" y="-83569"/>
                  <a:pt x="21279095" y="35333"/>
                  <a:pt x="21421766" y="0"/>
                </a:cubicBezTo>
                <a:cubicBezTo>
                  <a:pt x="21564437" y="-35333"/>
                  <a:pt x="22064375" y="9821"/>
                  <a:pt x="22476136" y="0"/>
                </a:cubicBezTo>
                <a:cubicBezTo>
                  <a:pt x="22887897" y="-9821"/>
                  <a:pt x="22909917" y="3985"/>
                  <a:pt x="23111154" y="0"/>
                </a:cubicBezTo>
                <a:cubicBezTo>
                  <a:pt x="23271471" y="-42960"/>
                  <a:pt x="23416354" y="129842"/>
                  <a:pt x="23457500" y="346346"/>
                </a:cubicBezTo>
                <a:cubicBezTo>
                  <a:pt x="23459493" y="426000"/>
                  <a:pt x="23439342" y="513666"/>
                  <a:pt x="23457500" y="614624"/>
                </a:cubicBezTo>
                <a:cubicBezTo>
                  <a:pt x="23475658" y="715582"/>
                  <a:pt x="23387713" y="1111026"/>
                  <a:pt x="23457500" y="1407792"/>
                </a:cubicBezTo>
                <a:cubicBezTo>
                  <a:pt x="23527287" y="1704558"/>
                  <a:pt x="23408169" y="1773138"/>
                  <a:pt x="23457500" y="1886027"/>
                </a:cubicBezTo>
                <a:cubicBezTo>
                  <a:pt x="23506831" y="1998916"/>
                  <a:pt x="23455102" y="2021880"/>
                  <a:pt x="23457500" y="2154304"/>
                </a:cubicBezTo>
                <a:cubicBezTo>
                  <a:pt x="23459898" y="2286728"/>
                  <a:pt x="23426683" y="2532168"/>
                  <a:pt x="23457500" y="2842495"/>
                </a:cubicBezTo>
                <a:cubicBezTo>
                  <a:pt x="23488317" y="3152822"/>
                  <a:pt x="23410995" y="3186833"/>
                  <a:pt x="23457500" y="3425707"/>
                </a:cubicBezTo>
                <a:cubicBezTo>
                  <a:pt x="23504005" y="3664581"/>
                  <a:pt x="23408264" y="3893528"/>
                  <a:pt x="23457500" y="4218876"/>
                </a:cubicBezTo>
                <a:cubicBezTo>
                  <a:pt x="23506736" y="4544224"/>
                  <a:pt x="23391531" y="4562934"/>
                  <a:pt x="23457500" y="4802088"/>
                </a:cubicBezTo>
                <a:cubicBezTo>
                  <a:pt x="23523469" y="5041242"/>
                  <a:pt x="23440409" y="4990614"/>
                  <a:pt x="23457500" y="5070366"/>
                </a:cubicBezTo>
                <a:cubicBezTo>
                  <a:pt x="23474591" y="5150118"/>
                  <a:pt x="23392433" y="5422473"/>
                  <a:pt x="23457500" y="5653578"/>
                </a:cubicBezTo>
                <a:cubicBezTo>
                  <a:pt x="23522567" y="5884683"/>
                  <a:pt x="23380638" y="6074744"/>
                  <a:pt x="23457500" y="6446747"/>
                </a:cubicBezTo>
                <a:cubicBezTo>
                  <a:pt x="23534362" y="6818750"/>
                  <a:pt x="23419098" y="6654700"/>
                  <a:pt x="23457500" y="6820003"/>
                </a:cubicBezTo>
                <a:cubicBezTo>
                  <a:pt x="23495902" y="6985306"/>
                  <a:pt x="23403651" y="7408160"/>
                  <a:pt x="23457500" y="7613172"/>
                </a:cubicBezTo>
                <a:cubicBezTo>
                  <a:pt x="23511349" y="7818184"/>
                  <a:pt x="23404587" y="7976670"/>
                  <a:pt x="23457500" y="8091406"/>
                </a:cubicBezTo>
                <a:cubicBezTo>
                  <a:pt x="23510413" y="8206142"/>
                  <a:pt x="23451471" y="8538904"/>
                  <a:pt x="23457500" y="8779596"/>
                </a:cubicBezTo>
                <a:cubicBezTo>
                  <a:pt x="23463529" y="9020288"/>
                  <a:pt x="23434062" y="8973987"/>
                  <a:pt x="23457500" y="9152852"/>
                </a:cubicBezTo>
                <a:cubicBezTo>
                  <a:pt x="23480938" y="9331717"/>
                  <a:pt x="23395653" y="9515710"/>
                  <a:pt x="23457500" y="9841043"/>
                </a:cubicBezTo>
                <a:cubicBezTo>
                  <a:pt x="23519347" y="10166376"/>
                  <a:pt x="23432512" y="10059033"/>
                  <a:pt x="23457500" y="10214299"/>
                </a:cubicBezTo>
                <a:cubicBezTo>
                  <a:pt x="23482488" y="10369565"/>
                  <a:pt x="23394987" y="10624960"/>
                  <a:pt x="23457500" y="10844168"/>
                </a:cubicBezTo>
                <a:cubicBezTo>
                  <a:pt x="23424865" y="11015054"/>
                  <a:pt x="23300521" y="11239035"/>
                  <a:pt x="23111154" y="11190514"/>
                </a:cubicBezTo>
                <a:cubicBezTo>
                  <a:pt x="23010437" y="11211166"/>
                  <a:pt x="22832134" y="11163175"/>
                  <a:pt x="22739728" y="11190514"/>
                </a:cubicBezTo>
                <a:cubicBezTo>
                  <a:pt x="22832134" y="11163175"/>
                  <a:pt x="22797379" y="11195057"/>
                  <a:pt x="22823599" y="11190514"/>
                </a:cubicBezTo>
                <a:cubicBezTo>
                  <a:pt x="22797379" y="11195057"/>
                  <a:pt x="22001138" y="11181906"/>
                  <a:pt x="21769228" y="11190514"/>
                </a:cubicBezTo>
                <a:cubicBezTo>
                  <a:pt x="21537318" y="11199122"/>
                  <a:pt x="21401227" y="11189266"/>
                  <a:pt x="21170155" y="11190514"/>
                </a:cubicBezTo>
                <a:cubicBezTo>
                  <a:pt x="20939083" y="11191762"/>
                  <a:pt x="20852335" y="11131030"/>
                  <a:pt x="20571081" y="11190514"/>
                </a:cubicBezTo>
                <a:cubicBezTo>
                  <a:pt x="20289827" y="11249998"/>
                  <a:pt x="20125041" y="11161285"/>
                  <a:pt x="19972007" y="11190514"/>
                </a:cubicBezTo>
                <a:cubicBezTo>
                  <a:pt x="19818973" y="11219743"/>
                  <a:pt x="19639590" y="11171161"/>
                  <a:pt x="19372933" y="11190514"/>
                </a:cubicBezTo>
                <a:cubicBezTo>
                  <a:pt x="19106276" y="11209867"/>
                  <a:pt x="19136072" y="11150964"/>
                  <a:pt x="19001507" y="11190514"/>
                </a:cubicBezTo>
                <a:cubicBezTo>
                  <a:pt x="18866942" y="11230064"/>
                  <a:pt x="18546021" y="11131842"/>
                  <a:pt x="18402433" y="11190514"/>
                </a:cubicBezTo>
                <a:cubicBezTo>
                  <a:pt x="18546021" y="11131842"/>
                  <a:pt x="18462194" y="11191341"/>
                  <a:pt x="18486304" y="11190514"/>
                </a:cubicBezTo>
                <a:cubicBezTo>
                  <a:pt x="18462194" y="11191341"/>
                  <a:pt x="18381124" y="11174363"/>
                  <a:pt x="18342526" y="11190514"/>
                </a:cubicBezTo>
                <a:cubicBezTo>
                  <a:pt x="18303928" y="11206665"/>
                  <a:pt x="18248238" y="11173970"/>
                  <a:pt x="18198748" y="11190514"/>
                </a:cubicBezTo>
                <a:cubicBezTo>
                  <a:pt x="18149258" y="11207058"/>
                  <a:pt x="17766073" y="11130417"/>
                  <a:pt x="17599674" y="11190514"/>
                </a:cubicBezTo>
                <a:cubicBezTo>
                  <a:pt x="17433275" y="11250611"/>
                  <a:pt x="17402011" y="11167320"/>
                  <a:pt x="17228248" y="11190514"/>
                </a:cubicBezTo>
                <a:cubicBezTo>
                  <a:pt x="17054485" y="11213708"/>
                  <a:pt x="17137578" y="11173583"/>
                  <a:pt x="17084471" y="11190514"/>
                </a:cubicBezTo>
                <a:cubicBezTo>
                  <a:pt x="17031364" y="11207445"/>
                  <a:pt x="16978273" y="11188046"/>
                  <a:pt x="16940693" y="11190514"/>
                </a:cubicBezTo>
                <a:cubicBezTo>
                  <a:pt x="16903113" y="11192982"/>
                  <a:pt x="16863608" y="11178120"/>
                  <a:pt x="16796915" y="11190514"/>
                </a:cubicBezTo>
                <a:cubicBezTo>
                  <a:pt x="16730222" y="11202908"/>
                  <a:pt x="16118536" y="11117005"/>
                  <a:pt x="15742545" y="11190514"/>
                </a:cubicBezTo>
                <a:cubicBezTo>
                  <a:pt x="15366554" y="11264023"/>
                  <a:pt x="14907399" y="11169791"/>
                  <a:pt x="14688175" y="11190514"/>
                </a:cubicBezTo>
                <a:cubicBezTo>
                  <a:pt x="14907399" y="11169791"/>
                  <a:pt x="14738925" y="11196017"/>
                  <a:pt x="14772045" y="11190514"/>
                </a:cubicBezTo>
                <a:cubicBezTo>
                  <a:pt x="14738925" y="11196017"/>
                  <a:pt x="14456621" y="11187843"/>
                  <a:pt x="14172971" y="11190514"/>
                </a:cubicBezTo>
                <a:cubicBezTo>
                  <a:pt x="13889321" y="11193185"/>
                  <a:pt x="13904698" y="11159715"/>
                  <a:pt x="13801546" y="11190514"/>
                </a:cubicBezTo>
                <a:cubicBezTo>
                  <a:pt x="13698395" y="11221313"/>
                  <a:pt x="13706657" y="11186100"/>
                  <a:pt x="13657768" y="11190514"/>
                </a:cubicBezTo>
                <a:cubicBezTo>
                  <a:pt x="13608879" y="11194928"/>
                  <a:pt x="13370423" y="11186330"/>
                  <a:pt x="13286342" y="11190514"/>
                </a:cubicBezTo>
                <a:cubicBezTo>
                  <a:pt x="13202261" y="11194698"/>
                  <a:pt x="12730510" y="11183423"/>
                  <a:pt x="12231972" y="11190514"/>
                </a:cubicBezTo>
                <a:cubicBezTo>
                  <a:pt x="11733434" y="11197605"/>
                  <a:pt x="11623434" y="11094032"/>
                  <a:pt x="11405250" y="11190514"/>
                </a:cubicBezTo>
                <a:cubicBezTo>
                  <a:pt x="11187066" y="11286996"/>
                  <a:pt x="10740628" y="11128490"/>
                  <a:pt x="10350880" y="11190514"/>
                </a:cubicBezTo>
                <a:cubicBezTo>
                  <a:pt x="9961132" y="11252538"/>
                  <a:pt x="9623044" y="11168647"/>
                  <a:pt x="9296510" y="11190514"/>
                </a:cubicBezTo>
                <a:cubicBezTo>
                  <a:pt x="8969976" y="11212381"/>
                  <a:pt x="8524545" y="11168961"/>
                  <a:pt x="8242140" y="11190514"/>
                </a:cubicBezTo>
                <a:cubicBezTo>
                  <a:pt x="7959735" y="11212067"/>
                  <a:pt x="7695263" y="11152362"/>
                  <a:pt x="7187770" y="11190514"/>
                </a:cubicBezTo>
                <a:cubicBezTo>
                  <a:pt x="6680277" y="11228666"/>
                  <a:pt x="6611608" y="11153430"/>
                  <a:pt x="6361048" y="11190514"/>
                </a:cubicBezTo>
                <a:cubicBezTo>
                  <a:pt x="6110488" y="11227598"/>
                  <a:pt x="5719119" y="11181744"/>
                  <a:pt x="5306678" y="11190514"/>
                </a:cubicBezTo>
                <a:cubicBezTo>
                  <a:pt x="4894237" y="11199284"/>
                  <a:pt x="5195525" y="11174217"/>
                  <a:pt x="5162900" y="11190514"/>
                </a:cubicBezTo>
                <a:cubicBezTo>
                  <a:pt x="5130275" y="11206811"/>
                  <a:pt x="4940647" y="11150143"/>
                  <a:pt x="4791474" y="11190514"/>
                </a:cubicBezTo>
                <a:cubicBezTo>
                  <a:pt x="4642301" y="11230885"/>
                  <a:pt x="4273558" y="11176119"/>
                  <a:pt x="3964752" y="11190514"/>
                </a:cubicBezTo>
                <a:cubicBezTo>
                  <a:pt x="3655946" y="11204909"/>
                  <a:pt x="3851956" y="11190446"/>
                  <a:pt x="3820975" y="11190514"/>
                </a:cubicBezTo>
                <a:cubicBezTo>
                  <a:pt x="3789994" y="11190582"/>
                  <a:pt x="3403964" y="11155827"/>
                  <a:pt x="2994253" y="11190514"/>
                </a:cubicBezTo>
                <a:cubicBezTo>
                  <a:pt x="3403964" y="11155827"/>
                  <a:pt x="3054109" y="11192632"/>
                  <a:pt x="3078123" y="11190514"/>
                </a:cubicBezTo>
                <a:cubicBezTo>
                  <a:pt x="3102137" y="11188396"/>
                  <a:pt x="3144193" y="11199182"/>
                  <a:pt x="3161993" y="11190514"/>
                </a:cubicBezTo>
                <a:cubicBezTo>
                  <a:pt x="3144193" y="11199182"/>
                  <a:pt x="2646665" y="11178336"/>
                  <a:pt x="2335271" y="11190514"/>
                </a:cubicBezTo>
                <a:cubicBezTo>
                  <a:pt x="2646665" y="11178336"/>
                  <a:pt x="2379791" y="11193717"/>
                  <a:pt x="2419142" y="11190514"/>
                </a:cubicBezTo>
                <a:cubicBezTo>
                  <a:pt x="2458493" y="11187311"/>
                  <a:pt x="2484341" y="11190885"/>
                  <a:pt x="2503012" y="11190514"/>
                </a:cubicBezTo>
                <a:cubicBezTo>
                  <a:pt x="2484341" y="11190885"/>
                  <a:pt x="2096101" y="11129901"/>
                  <a:pt x="1903938" y="11190514"/>
                </a:cubicBezTo>
                <a:cubicBezTo>
                  <a:pt x="2096101" y="11129901"/>
                  <a:pt x="1965772" y="11190684"/>
                  <a:pt x="1987808" y="11190514"/>
                </a:cubicBezTo>
                <a:cubicBezTo>
                  <a:pt x="2009844" y="11190344"/>
                  <a:pt x="2032600" y="11196887"/>
                  <a:pt x="2071679" y="11190514"/>
                </a:cubicBezTo>
                <a:cubicBezTo>
                  <a:pt x="2032600" y="11196887"/>
                  <a:pt x="1669999" y="11153376"/>
                  <a:pt x="1472605" y="11190514"/>
                </a:cubicBezTo>
                <a:cubicBezTo>
                  <a:pt x="1275211" y="11227652"/>
                  <a:pt x="1266971" y="11185325"/>
                  <a:pt x="1101179" y="11190514"/>
                </a:cubicBezTo>
                <a:cubicBezTo>
                  <a:pt x="935387" y="11195703"/>
                  <a:pt x="503769" y="11108353"/>
                  <a:pt x="346346" y="11190514"/>
                </a:cubicBezTo>
                <a:cubicBezTo>
                  <a:pt x="158792" y="11230368"/>
                  <a:pt x="-31947" y="10998581"/>
                  <a:pt x="0" y="10844168"/>
                </a:cubicBezTo>
                <a:cubicBezTo>
                  <a:pt x="-28116" y="10641123"/>
                  <a:pt x="65636" y="10386667"/>
                  <a:pt x="0" y="10260956"/>
                </a:cubicBezTo>
                <a:cubicBezTo>
                  <a:pt x="-65636" y="10135245"/>
                  <a:pt x="12235" y="10005973"/>
                  <a:pt x="0" y="9887700"/>
                </a:cubicBezTo>
                <a:cubicBezTo>
                  <a:pt x="-12235" y="9769427"/>
                  <a:pt x="28432" y="9685511"/>
                  <a:pt x="0" y="9514444"/>
                </a:cubicBezTo>
                <a:cubicBezTo>
                  <a:pt x="-28432" y="9343377"/>
                  <a:pt x="4339" y="9014892"/>
                  <a:pt x="0" y="8826253"/>
                </a:cubicBezTo>
                <a:cubicBezTo>
                  <a:pt x="-4339" y="8637614"/>
                  <a:pt x="24648" y="8426876"/>
                  <a:pt x="0" y="8138063"/>
                </a:cubicBezTo>
                <a:cubicBezTo>
                  <a:pt x="-24648" y="7849250"/>
                  <a:pt x="4320" y="7937475"/>
                  <a:pt x="0" y="7764807"/>
                </a:cubicBezTo>
                <a:cubicBezTo>
                  <a:pt x="-4320" y="7592139"/>
                  <a:pt x="24317" y="7313216"/>
                  <a:pt x="0" y="7181595"/>
                </a:cubicBezTo>
                <a:cubicBezTo>
                  <a:pt x="-24317" y="7049974"/>
                  <a:pt x="35262" y="6925384"/>
                  <a:pt x="0" y="6703360"/>
                </a:cubicBezTo>
                <a:cubicBezTo>
                  <a:pt x="-35262" y="6481337"/>
                  <a:pt x="56334" y="6253222"/>
                  <a:pt x="0" y="6015170"/>
                </a:cubicBezTo>
                <a:cubicBezTo>
                  <a:pt x="-56334" y="5777118"/>
                  <a:pt x="21102" y="5752453"/>
                  <a:pt x="0" y="5536936"/>
                </a:cubicBezTo>
                <a:cubicBezTo>
                  <a:pt x="-21102" y="5321419"/>
                  <a:pt x="22542" y="5314315"/>
                  <a:pt x="0" y="5163680"/>
                </a:cubicBezTo>
                <a:cubicBezTo>
                  <a:pt x="-22542" y="5013045"/>
                  <a:pt x="27619" y="4919555"/>
                  <a:pt x="0" y="4685446"/>
                </a:cubicBezTo>
                <a:cubicBezTo>
                  <a:pt x="-27619" y="4451337"/>
                  <a:pt x="15532" y="4548903"/>
                  <a:pt x="0" y="4417168"/>
                </a:cubicBezTo>
                <a:cubicBezTo>
                  <a:pt x="-15532" y="4285433"/>
                  <a:pt x="23930" y="4248976"/>
                  <a:pt x="0" y="4148890"/>
                </a:cubicBezTo>
                <a:cubicBezTo>
                  <a:pt x="-23930" y="4048804"/>
                  <a:pt x="198" y="3905054"/>
                  <a:pt x="0" y="3775635"/>
                </a:cubicBezTo>
                <a:cubicBezTo>
                  <a:pt x="-198" y="3646216"/>
                  <a:pt x="8136" y="3259016"/>
                  <a:pt x="0" y="2982466"/>
                </a:cubicBezTo>
                <a:cubicBezTo>
                  <a:pt x="-8136" y="2705916"/>
                  <a:pt x="61874" y="2526664"/>
                  <a:pt x="0" y="2294275"/>
                </a:cubicBezTo>
                <a:cubicBezTo>
                  <a:pt x="-61874" y="2061886"/>
                  <a:pt x="29666" y="1842162"/>
                  <a:pt x="0" y="1501106"/>
                </a:cubicBezTo>
                <a:cubicBezTo>
                  <a:pt x="-29666" y="1160050"/>
                  <a:pt x="65378" y="736478"/>
                  <a:pt x="0" y="346346"/>
                </a:cubicBezTo>
                <a:close/>
              </a:path>
            </a:pathLst>
          </a:custGeom>
          <a:solidFill>
            <a:schemeClr val="bg1"/>
          </a:solidFill>
          <a:ln w="28575">
            <a:solidFill>
              <a:schemeClr val="accent4">
                <a:lumMod val="60000"/>
                <a:lumOff val="40000"/>
              </a:schemeClr>
            </a:solidFill>
            <a:extLst>
              <a:ext uri="{C807C97D-BFC1-408E-A445-0C87EB9F89A2}">
                <ask:lineSketchStyleProps xmlns:ask="http://schemas.microsoft.com/office/drawing/2018/sketchyshapes" sd="3225696139">
                  <a:prstGeom prst="roundRect">
                    <a:avLst>
                      <a:gd name="adj" fmla="val 3095"/>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endParaRPr lang="en-US" sz="11200" dirty="0">
              <a:cs typeface="RB" panose="00000500000000000000" pitchFamily="2" charset="-78"/>
            </a:endParaRPr>
          </a:p>
        </p:txBody>
      </p:sp>
      <p:sp>
        <p:nvSpPr>
          <p:cNvPr id="9" name="Scroll: Horizontal 8">
            <a:extLst>
              <a:ext uri="{FF2B5EF4-FFF2-40B4-BE49-F238E27FC236}">
                <a16:creationId xmlns:a16="http://schemas.microsoft.com/office/drawing/2014/main" id="{A64237E1-A757-4A44-AF60-0875F0ABFDE3}"/>
              </a:ext>
            </a:extLst>
          </p:cNvPr>
          <p:cNvSpPr/>
          <p:nvPr/>
        </p:nvSpPr>
        <p:spPr>
          <a:xfrm>
            <a:off x="8203101" y="393291"/>
            <a:ext cx="7977810" cy="2544418"/>
          </a:xfrm>
          <a:prstGeom prst="horizontalScroll">
            <a:avLst/>
          </a:prstGeom>
          <a:solidFill>
            <a:srgbClr val="CCDA46"/>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00" dirty="0">
              <a:cs typeface="RB" panose="00000500000000000000" pitchFamily="2" charset="-78"/>
            </a:endParaRPr>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873759" y="623450"/>
            <a:ext cx="820202" cy="769468"/>
          </a:xfrm>
          <a:prstGeom prst="rect">
            <a:avLst/>
          </a:prstGeom>
        </p:spPr>
      </p:pic>
      <p:sp>
        <p:nvSpPr>
          <p:cNvPr id="31" name="TextBox 5">
            <a:extLst>
              <a:ext uri="{FF2B5EF4-FFF2-40B4-BE49-F238E27FC236}">
                <a16:creationId xmlns:a16="http://schemas.microsoft.com/office/drawing/2014/main" id="{0AC3195C-DFC5-FA22-105B-FBFBAA06220B}"/>
              </a:ext>
            </a:extLst>
          </p:cNvPr>
          <p:cNvSpPr txBox="1"/>
          <p:nvPr/>
        </p:nvSpPr>
        <p:spPr>
          <a:xfrm>
            <a:off x="19626459" y="159029"/>
            <a:ext cx="2962750" cy="1654171"/>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9600" b="1" dirty="0">
                <a:solidFill>
                  <a:schemeClr val="bg1"/>
                </a:solidFill>
                <a:latin typeface="Hanimation Arabic SemiBold" panose="02000703000000000000" pitchFamily="2" charset="-78"/>
                <a:cs typeface="Hanimation Arabic SemiBold" panose="02000703000000000000" pitchFamily="2" charset="-78"/>
              </a:rPr>
              <a:t>قصة</a:t>
            </a:r>
          </a:p>
        </p:txBody>
      </p:sp>
      <p:sp>
        <p:nvSpPr>
          <p:cNvPr id="16" name="TextBox 15">
            <a:extLst>
              <a:ext uri="{FF2B5EF4-FFF2-40B4-BE49-F238E27FC236}">
                <a16:creationId xmlns:a16="http://schemas.microsoft.com/office/drawing/2014/main" id="{FC6201E1-ECD2-4C14-A317-639E401C53CE}"/>
              </a:ext>
            </a:extLst>
          </p:cNvPr>
          <p:cNvSpPr txBox="1"/>
          <p:nvPr/>
        </p:nvSpPr>
        <p:spPr>
          <a:xfrm>
            <a:off x="8534401" y="1171070"/>
            <a:ext cx="7418214" cy="938719"/>
          </a:xfrm>
          <a:prstGeom prst="rect">
            <a:avLst/>
          </a:prstGeom>
          <a:noFill/>
          <a:effectLst>
            <a:glow rad="266700">
              <a:schemeClr val="accent4">
                <a:satMod val="175000"/>
                <a:alpha val="40000"/>
              </a:schemeClr>
            </a:glow>
            <a:outerShdw blurRad="76200" dist="114300" dir="2700000" algn="tl" rotWithShape="0">
              <a:schemeClr val="bg2">
                <a:alpha val="40000"/>
              </a:schemeClr>
            </a:outerShdw>
          </a:effectLst>
        </p:spPr>
        <p:txBody>
          <a:bodyPr wrap="square">
            <a:spAutoFit/>
          </a:bodyPr>
          <a:lstStyle/>
          <a:p>
            <a:pPr rtl="1">
              <a:lnSpc>
                <a:spcPct val="150000"/>
              </a:lnSpc>
              <a:spcAft>
                <a:spcPts val="1600"/>
              </a:spcAft>
            </a:pPr>
            <a:r>
              <a:rPr lang="ar-SA" sz="4000" b="1" dirty="0">
                <a:ln w="6600">
                  <a:solidFill>
                    <a:srgbClr val="66CCD2"/>
                  </a:solidFill>
                  <a:prstDash val="solid"/>
                </a:ln>
                <a:solidFill>
                  <a:srgbClr val="14213D"/>
                </a:solidFill>
                <a:effectLst>
                  <a:outerShdw dist="38100" dir="2700000" algn="tl" rotWithShape="0">
                    <a:schemeClr val="accent2"/>
                  </a:outerShdw>
                </a:effectLst>
                <a:latin typeface="DG 3asomy" panose="00000800000000000000" pitchFamily="2" charset="-78"/>
                <a:cs typeface="DG 3asomy" panose="00000800000000000000" pitchFamily="2" charset="-78"/>
              </a:rPr>
              <a:t>بدر وأرشيف الوسائط المفقود</a:t>
            </a:r>
          </a:p>
        </p:txBody>
      </p:sp>
      <p:pic>
        <p:nvPicPr>
          <p:cNvPr id="13" name="Picture 82">
            <a:extLst>
              <a:ext uri="{FF2B5EF4-FFF2-40B4-BE49-F238E27FC236}">
                <a16:creationId xmlns:a16="http://schemas.microsoft.com/office/drawing/2014/main" id="{8AD9487D-7613-4DE0-AE11-F5D5C72A147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266821" y="311317"/>
            <a:ext cx="1976932" cy="1501883"/>
          </a:xfrm>
          <a:prstGeom prst="rect">
            <a:avLst/>
          </a:prstGeom>
        </p:spPr>
      </p:pic>
      <p:pic>
        <p:nvPicPr>
          <p:cNvPr id="2" name="Online Media 1" title="قصة 1623">
            <a:hlinkClick r:id="" action="ppaction://media"/>
            <a:extLst>
              <a:ext uri="{FF2B5EF4-FFF2-40B4-BE49-F238E27FC236}">
                <a16:creationId xmlns:a16="http://schemas.microsoft.com/office/drawing/2014/main" id="{78D4E43D-8393-4036-889D-2FC9584CAE7F}"/>
              </a:ext>
            </a:extLst>
          </p:cNvPr>
          <p:cNvPicPr>
            <a:picLocks noRot="1" noChangeAspect="1"/>
          </p:cNvPicPr>
          <p:nvPr>
            <a:videoFile r:link="rId1"/>
          </p:nvPr>
        </p:nvPicPr>
        <p:blipFill>
          <a:blip r:embed="rId7"/>
          <a:stretch>
            <a:fillRect/>
          </a:stretch>
        </p:blipFill>
        <p:spPr>
          <a:xfrm>
            <a:off x="5008880" y="3546483"/>
            <a:ext cx="15569115" cy="87965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1" name="Picture Placeholder 8">
            <a:hlinkClick r:id="rId8"/>
            <a:extLst>
              <a:ext uri="{FF2B5EF4-FFF2-40B4-BE49-F238E27FC236}">
                <a16:creationId xmlns:a16="http://schemas.microsoft.com/office/drawing/2014/main" id="{7874A6E2-DE2D-48FC-A360-BE7F5C27CDC4}"/>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1527711" y="6609803"/>
            <a:ext cx="1716042" cy="1717393"/>
          </a:xfrm>
          <a:custGeom>
            <a:avLst/>
            <a:gdLst>
              <a:gd name="connsiteX0" fmla="*/ 962317 w 1924634"/>
              <a:gd name="connsiteY0" fmla="*/ 0 h 1926150"/>
              <a:gd name="connsiteX1" fmla="*/ 1924634 w 1924634"/>
              <a:gd name="connsiteY1" fmla="*/ 963075 h 1926150"/>
              <a:gd name="connsiteX2" fmla="*/ 962317 w 1924634"/>
              <a:gd name="connsiteY2" fmla="*/ 1926150 h 1926150"/>
              <a:gd name="connsiteX3" fmla="*/ 0 w 1924634"/>
              <a:gd name="connsiteY3" fmla="*/ 963075 h 1926150"/>
              <a:gd name="connsiteX4" fmla="*/ 962317 w 1924634"/>
              <a:gd name="connsiteY4" fmla="*/ 0 h 1926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634" h="1926150">
                <a:moveTo>
                  <a:pt x="962317" y="0"/>
                </a:moveTo>
                <a:cubicBezTo>
                  <a:pt x="1493790" y="0"/>
                  <a:pt x="1924634" y="431183"/>
                  <a:pt x="1924634" y="963075"/>
                </a:cubicBezTo>
                <a:cubicBezTo>
                  <a:pt x="1924634" y="1494967"/>
                  <a:pt x="1493790" y="1926150"/>
                  <a:pt x="962317" y="1926150"/>
                </a:cubicBezTo>
                <a:cubicBezTo>
                  <a:pt x="430844" y="1926150"/>
                  <a:pt x="0" y="1494967"/>
                  <a:pt x="0" y="963075"/>
                </a:cubicBezTo>
                <a:cubicBezTo>
                  <a:pt x="0" y="431183"/>
                  <a:pt x="430844" y="0"/>
                  <a:pt x="962317" y="0"/>
                </a:cubicBezTo>
                <a:close/>
              </a:path>
            </a:pathLst>
          </a:custGeom>
          <a:solidFill>
            <a:schemeClr val="bg1">
              <a:lumMod val="85000"/>
            </a:schemeClr>
          </a:solidFill>
        </p:spPr>
      </p:pic>
    </p:spTree>
    <p:extLst>
      <p:ext uri="{BB962C8B-B14F-4D97-AF65-F5344CB8AC3E}">
        <p14:creationId xmlns:p14="http://schemas.microsoft.com/office/powerpoint/2010/main" val="248669311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2"/>
                </p:tgtEl>
              </p:cMediaNode>
            </p:video>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
                                        </p:tgtEl>
                                      </p:cBhvr>
                                    </p:cmd>
                                  </p:childTnLst>
                                </p:cTn>
                              </p:par>
                            </p:childTnLst>
                          </p:cTn>
                        </p:par>
                      </p:childTnLst>
                    </p:cTn>
                  </p:par>
                </p:childTnLst>
              </p:cTn>
              <p:nextCondLst>
                <p:cond evt="onClick" delay="0">
                  <p:tgtEl>
                    <p:spTgt spid="2"/>
                  </p:tgtEl>
                </p:cond>
              </p:nextCondLst>
            </p:seq>
          </p:childTnLst>
        </p:cTn>
      </p:par>
    </p:tnLst>
    <p:bldLst>
      <p:bldP spid="31"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F49CAF09-975E-C0B5-FED4-C54C91A05D6E}"/>
              </a:ext>
            </a:extLst>
          </p:cNvPr>
          <p:cNvSpPr/>
          <p:nvPr/>
        </p:nvSpPr>
        <p:spPr>
          <a:xfrm rot="1800000">
            <a:off x="-4150898" y="-1227018"/>
            <a:ext cx="11779368" cy="16170036"/>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16" name="ZoneTexte 74">
            <a:extLst>
              <a:ext uri="{FF2B5EF4-FFF2-40B4-BE49-F238E27FC236}">
                <a16:creationId xmlns:a16="http://schemas.microsoft.com/office/drawing/2014/main" id="{0672E98C-9AA8-48BB-B8F6-C95688508F09}"/>
              </a:ext>
            </a:extLst>
          </p:cNvPr>
          <p:cNvSpPr txBox="1"/>
          <p:nvPr/>
        </p:nvSpPr>
        <p:spPr>
          <a:xfrm>
            <a:off x="15083258" y="5674757"/>
            <a:ext cx="8580708" cy="1717393"/>
          </a:xfrm>
          <a:prstGeom prst="rect">
            <a:avLst/>
          </a:prstGeom>
          <a:noFill/>
        </p:spPr>
        <p:txBody>
          <a:bodyPr wrap="square" rtlCol="0">
            <a:spAutoFit/>
          </a:bodyPr>
          <a:lstStyle/>
          <a:p>
            <a:pPr algn="justLow" rtl="1">
              <a:lnSpc>
                <a:spcPct val="110000"/>
              </a:lnSpc>
            </a:pPr>
            <a:r>
              <a:rPr lang="ar-DZ" sz="9600" b="1" dirty="0">
                <a:solidFill>
                  <a:srgbClr val="14213D"/>
                </a:solidFill>
                <a:latin typeface="RB" panose="00000500000000000000" pitchFamily="2" charset="-78"/>
                <a:cs typeface="RB" panose="00000500000000000000" pitchFamily="2" charset="-78"/>
              </a:rPr>
              <a:t>النشاط ال</a:t>
            </a:r>
            <a:r>
              <a:rPr lang="ar-SA" sz="9600" b="1" dirty="0">
                <a:solidFill>
                  <a:srgbClr val="14213D"/>
                </a:solidFill>
                <a:latin typeface="RB" panose="00000500000000000000" pitchFamily="2" charset="-78"/>
                <a:cs typeface="RB" panose="00000500000000000000" pitchFamily="2" charset="-78"/>
              </a:rPr>
              <a:t>إ</a:t>
            </a:r>
            <a:r>
              <a:rPr lang="ar-DZ" sz="9600" b="1" dirty="0">
                <a:solidFill>
                  <a:srgbClr val="14213D"/>
                </a:solidFill>
                <a:latin typeface="RB" panose="00000500000000000000" pitchFamily="2" charset="-78"/>
                <a:cs typeface="RB" panose="00000500000000000000" pitchFamily="2" charset="-78"/>
              </a:rPr>
              <a:t>ثرائي</a:t>
            </a:r>
          </a:p>
        </p:txBody>
      </p:sp>
      <p:pic>
        <p:nvPicPr>
          <p:cNvPr id="7" name="Picture Placeholder 8">
            <a:hlinkClick r:id="rId3"/>
            <a:extLst>
              <a:ext uri="{FF2B5EF4-FFF2-40B4-BE49-F238E27FC236}">
                <a16:creationId xmlns:a16="http://schemas.microsoft.com/office/drawing/2014/main" id="{8195FA6E-4E10-44B0-8CF6-CA66F732FD0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9024420" y="9496298"/>
            <a:ext cx="1716042" cy="1717393"/>
          </a:xfrm>
          <a:custGeom>
            <a:avLst/>
            <a:gdLst>
              <a:gd name="connsiteX0" fmla="*/ 962317 w 1924634"/>
              <a:gd name="connsiteY0" fmla="*/ 0 h 1926150"/>
              <a:gd name="connsiteX1" fmla="*/ 1924634 w 1924634"/>
              <a:gd name="connsiteY1" fmla="*/ 963075 h 1926150"/>
              <a:gd name="connsiteX2" fmla="*/ 962317 w 1924634"/>
              <a:gd name="connsiteY2" fmla="*/ 1926150 h 1926150"/>
              <a:gd name="connsiteX3" fmla="*/ 0 w 1924634"/>
              <a:gd name="connsiteY3" fmla="*/ 963075 h 1926150"/>
              <a:gd name="connsiteX4" fmla="*/ 962317 w 1924634"/>
              <a:gd name="connsiteY4" fmla="*/ 0 h 1926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634" h="1926150">
                <a:moveTo>
                  <a:pt x="962317" y="0"/>
                </a:moveTo>
                <a:cubicBezTo>
                  <a:pt x="1493790" y="0"/>
                  <a:pt x="1924634" y="431183"/>
                  <a:pt x="1924634" y="963075"/>
                </a:cubicBezTo>
                <a:cubicBezTo>
                  <a:pt x="1924634" y="1494967"/>
                  <a:pt x="1493790" y="1926150"/>
                  <a:pt x="962317" y="1926150"/>
                </a:cubicBezTo>
                <a:cubicBezTo>
                  <a:pt x="430844" y="1926150"/>
                  <a:pt x="0" y="1494967"/>
                  <a:pt x="0" y="963075"/>
                </a:cubicBezTo>
                <a:cubicBezTo>
                  <a:pt x="0" y="431183"/>
                  <a:pt x="430844" y="0"/>
                  <a:pt x="962317" y="0"/>
                </a:cubicBezTo>
                <a:close/>
              </a:path>
            </a:pathLst>
          </a:custGeom>
          <a:solidFill>
            <a:schemeClr val="bg1">
              <a:lumMod val="85000"/>
            </a:schemeClr>
          </a:solidFill>
        </p:spPr>
      </p:pic>
      <p:pic>
        <p:nvPicPr>
          <p:cNvPr id="2" name="وسائط عبر الإنترنت 1" title="الوسائط المتعددة وأنواع الملفات الرقمية">
            <a:hlinkClick r:id="" action="ppaction://media"/>
            <a:extLst>
              <a:ext uri="{FF2B5EF4-FFF2-40B4-BE49-F238E27FC236}">
                <a16:creationId xmlns:a16="http://schemas.microsoft.com/office/drawing/2014/main" id="{96363D55-6D2B-08C9-70D9-8450904A7FAF}"/>
              </a:ext>
            </a:extLst>
          </p:cNvPr>
          <p:cNvPicPr>
            <a:picLocks noRot="1" noChangeAspect="1"/>
          </p:cNvPicPr>
          <p:nvPr>
            <a:videoFile r:link="rId1"/>
          </p:nvPr>
        </p:nvPicPr>
        <p:blipFill>
          <a:blip r:embed="rId5"/>
          <a:stretch>
            <a:fillRect/>
          </a:stretch>
        </p:blipFill>
        <p:spPr>
          <a:xfrm>
            <a:off x="5665903" y="437453"/>
            <a:ext cx="6883400" cy="12192000"/>
          </a:xfrm>
          <a:prstGeom prst="rect">
            <a:avLst/>
          </a:prstGeom>
          <a:ln w="76200">
            <a:solidFill>
              <a:schemeClr val="tx1"/>
            </a:solidFill>
          </a:ln>
        </p:spPr>
      </p:pic>
      <p:pic>
        <p:nvPicPr>
          <p:cNvPr id="8" name="Picture 82">
            <a:extLst>
              <a:ext uri="{FF2B5EF4-FFF2-40B4-BE49-F238E27FC236}">
                <a16:creationId xmlns:a16="http://schemas.microsoft.com/office/drawing/2014/main" id="{BE649F59-61BF-4DD1-8165-45B11F4EAE1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19024420" y="1182718"/>
            <a:ext cx="2294054" cy="1742803"/>
          </a:xfrm>
          <a:prstGeom prst="rect">
            <a:avLst/>
          </a:prstGeom>
        </p:spPr>
      </p:pic>
    </p:spTree>
    <p:extLst>
      <p:ext uri="{BB962C8B-B14F-4D97-AF65-F5344CB8AC3E}">
        <p14:creationId xmlns:p14="http://schemas.microsoft.com/office/powerpoint/2010/main" val="183251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C1CE52-F753-48E3-9B9B-624B250F1CF5}"/>
              </a:ext>
            </a:extLst>
          </p:cNvPr>
          <p:cNvSpPr/>
          <p:nvPr/>
        </p:nvSpPr>
        <p:spPr>
          <a:xfrm>
            <a:off x="0" y="0"/>
            <a:ext cx="24384000" cy="3403441"/>
          </a:xfrm>
          <a:prstGeom prst="rect">
            <a:avLst/>
          </a:prstGeom>
          <a:solidFill>
            <a:srgbClr val="142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18" name="ZoneTexte 74">
            <a:extLst>
              <a:ext uri="{FF2B5EF4-FFF2-40B4-BE49-F238E27FC236}">
                <a16:creationId xmlns:a16="http://schemas.microsoft.com/office/drawing/2014/main" id="{A999391B-9D7B-455F-9E91-A27A4A92B84E}"/>
              </a:ext>
            </a:extLst>
          </p:cNvPr>
          <p:cNvSpPr txBox="1"/>
          <p:nvPr/>
        </p:nvSpPr>
        <p:spPr>
          <a:xfrm>
            <a:off x="14076474" y="382575"/>
            <a:ext cx="8808324" cy="1717393"/>
          </a:xfrm>
          <a:prstGeom prst="rect">
            <a:avLst/>
          </a:prstGeom>
          <a:noFill/>
        </p:spPr>
        <p:txBody>
          <a:bodyPr wrap="square" rtlCol="0">
            <a:spAutoFit/>
          </a:bodyPr>
          <a:lstStyle/>
          <a:p>
            <a:pPr algn="justLow" rtl="1">
              <a:lnSpc>
                <a:spcPct val="110000"/>
              </a:lnSpc>
            </a:pPr>
            <a:r>
              <a:rPr lang="ar-DZ" sz="9600" b="1" dirty="0">
                <a:solidFill>
                  <a:srgbClr val="CCDA46"/>
                </a:solidFill>
                <a:latin typeface="RB" panose="00000500000000000000" pitchFamily="2" charset="-78"/>
                <a:cs typeface="RB" panose="00000500000000000000" pitchFamily="2" charset="-78"/>
              </a:rPr>
              <a:t>مفردات الدرس</a:t>
            </a:r>
          </a:p>
        </p:txBody>
      </p:sp>
      <p:sp>
        <p:nvSpPr>
          <p:cNvPr id="14" name="TextBox 2">
            <a:extLst>
              <a:ext uri="{FF2B5EF4-FFF2-40B4-BE49-F238E27FC236}">
                <a16:creationId xmlns:a16="http://schemas.microsoft.com/office/drawing/2014/main" id="{1E64D997-3EDA-4FFE-BDCF-0D1B40EBB42E}"/>
              </a:ext>
            </a:extLst>
          </p:cNvPr>
          <p:cNvSpPr txBox="1"/>
          <p:nvPr/>
        </p:nvSpPr>
        <p:spPr>
          <a:xfrm>
            <a:off x="14458950" y="6369485"/>
            <a:ext cx="6200514" cy="977030"/>
          </a:xfrm>
          <a:prstGeom prst="rect">
            <a:avLst/>
          </a:prstGeom>
          <a:noFill/>
        </p:spPr>
        <p:txBody>
          <a:bodyPr vert="horz" lIns="182880" tIns="91440" rIns="182880" bIns="9144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SA" sz="4000" b="1" dirty="0">
                <a:solidFill>
                  <a:srgbClr val="14213D"/>
                </a:solidFill>
                <a:latin typeface="RB" panose="00000500000000000000" pitchFamily="2" charset="-78"/>
                <a:cs typeface="RB" panose="00000500000000000000" pitchFamily="2" charset="-78"/>
              </a:rPr>
              <a:t>ملفات الوسائط المتعددة </a:t>
            </a:r>
            <a:endParaRPr lang="ar-SA" b="1" dirty="0">
              <a:solidFill>
                <a:srgbClr val="14213D"/>
              </a:solidFill>
              <a:latin typeface="RB" panose="00000500000000000000" pitchFamily="2" charset="-78"/>
              <a:cs typeface="RB" panose="00000500000000000000" pitchFamily="2" charset="-78"/>
            </a:endParaRPr>
          </a:p>
        </p:txBody>
      </p:sp>
      <p:sp>
        <p:nvSpPr>
          <p:cNvPr id="15" name="TextBox 2">
            <a:extLst>
              <a:ext uri="{FF2B5EF4-FFF2-40B4-BE49-F238E27FC236}">
                <a16:creationId xmlns:a16="http://schemas.microsoft.com/office/drawing/2014/main" id="{9855DFC5-7C56-4415-816E-6E654AEC4BE8}"/>
              </a:ext>
            </a:extLst>
          </p:cNvPr>
          <p:cNvSpPr txBox="1"/>
          <p:nvPr/>
        </p:nvSpPr>
        <p:spPr>
          <a:xfrm>
            <a:off x="15259464" y="9132701"/>
            <a:ext cx="5400000" cy="977030"/>
          </a:xfrm>
          <a:prstGeom prst="rect">
            <a:avLst/>
          </a:prstGeom>
          <a:noFill/>
        </p:spPr>
        <p:txBody>
          <a:bodyPr vert="horz" lIns="182880" tIns="91440" rIns="182880" bIns="9144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SA" sz="4000" b="1" dirty="0">
                <a:solidFill>
                  <a:srgbClr val="14213D"/>
                </a:solidFill>
                <a:latin typeface="RB" panose="00000500000000000000" pitchFamily="2" charset="-78"/>
                <a:cs typeface="RB" panose="00000500000000000000" pitchFamily="2" charset="-78"/>
              </a:rPr>
              <a:t>برامج الترميز </a:t>
            </a:r>
            <a:endParaRPr lang="ar-SA" dirty="0">
              <a:solidFill>
                <a:srgbClr val="14213D"/>
              </a:solidFill>
              <a:latin typeface="RB" panose="00000500000000000000" pitchFamily="2" charset="-78"/>
              <a:cs typeface="RB" panose="00000500000000000000" pitchFamily="2" charset="-78"/>
            </a:endParaRPr>
          </a:p>
        </p:txBody>
      </p:sp>
      <p:grpSp>
        <p:nvGrpSpPr>
          <p:cNvPr id="16" name="Group 15">
            <a:extLst>
              <a:ext uri="{FF2B5EF4-FFF2-40B4-BE49-F238E27FC236}">
                <a16:creationId xmlns:a16="http://schemas.microsoft.com/office/drawing/2014/main" id="{84A17564-D352-4048-8081-E85A3C286C08}"/>
              </a:ext>
            </a:extLst>
          </p:cNvPr>
          <p:cNvGrpSpPr/>
          <p:nvPr/>
        </p:nvGrpSpPr>
        <p:grpSpPr>
          <a:xfrm>
            <a:off x="20666157" y="5962055"/>
            <a:ext cx="2137024" cy="2137020"/>
            <a:chOff x="15539426" y="6671986"/>
            <a:chExt cx="2137024" cy="2137020"/>
          </a:xfrm>
        </p:grpSpPr>
        <p:sp>
          <p:nvSpPr>
            <p:cNvPr id="17" name="Oval 16">
              <a:extLst>
                <a:ext uri="{FF2B5EF4-FFF2-40B4-BE49-F238E27FC236}">
                  <a16:creationId xmlns:a16="http://schemas.microsoft.com/office/drawing/2014/main" id="{D9C4DC05-E964-495F-B3C0-C9AFD672FC2D}"/>
                </a:ext>
              </a:extLst>
            </p:cNvPr>
            <p:cNvSpPr/>
            <p:nvPr/>
          </p:nvSpPr>
          <p:spPr>
            <a:xfrm>
              <a:off x="15539426" y="6671986"/>
              <a:ext cx="2137024" cy="2137020"/>
            </a:xfrm>
            <a:prstGeom prst="ellipse">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spcBef>
                  <a:spcPts val="2000"/>
                </a:spcBef>
              </a:pPr>
              <a:endParaRPr lang="en-US" sz="3200" b="1" dirty="0">
                <a:latin typeface="+mj-lt"/>
              </a:endParaRPr>
            </a:p>
          </p:txBody>
        </p:sp>
        <p:sp>
          <p:nvSpPr>
            <p:cNvPr id="21" name="TextBox 20">
              <a:extLst>
                <a:ext uri="{FF2B5EF4-FFF2-40B4-BE49-F238E27FC236}">
                  <a16:creationId xmlns:a16="http://schemas.microsoft.com/office/drawing/2014/main" id="{9189ECB7-BB35-44A2-A0F9-049AE08B4F7D}"/>
                </a:ext>
              </a:extLst>
            </p:cNvPr>
            <p:cNvSpPr txBox="1"/>
            <p:nvPr/>
          </p:nvSpPr>
          <p:spPr>
            <a:xfrm>
              <a:off x="15670734" y="7169073"/>
              <a:ext cx="1874408" cy="1077218"/>
            </a:xfrm>
            <a:prstGeom prst="rect">
              <a:avLst/>
            </a:prstGeom>
            <a:noFill/>
          </p:spPr>
          <p:txBody>
            <a:bodyPr wrap="square" rtlCol="0" anchor="ctr">
              <a:spAutoFit/>
            </a:bodyPr>
            <a:lstStyle/>
            <a:p>
              <a:pPr algn="ctr"/>
              <a:r>
                <a:rPr lang="ar-SA" sz="6400" b="1" dirty="0">
                  <a:ea typeface="Open Sans" pitchFamily="2" charset="0"/>
                  <a:cs typeface="Open Sans" pitchFamily="2" charset="0"/>
                </a:rPr>
                <a:t>01</a:t>
              </a:r>
              <a:endParaRPr lang="id-ID" sz="6400" b="1" dirty="0">
                <a:ea typeface="Open Sans" pitchFamily="2" charset="0"/>
                <a:cs typeface="Open Sans" pitchFamily="2" charset="0"/>
              </a:endParaRPr>
            </a:p>
          </p:txBody>
        </p:sp>
      </p:grpSp>
      <p:grpSp>
        <p:nvGrpSpPr>
          <p:cNvPr id="25" name="Group 24">
            <a:extLst>
              <a:ext uri="{FF2B5EF4-FFF2-40B4-BE49-F238E27FC236}">
                <a16:creationId xmlns:a16="http://schemas.microsoft.com/office/drawing/2014/main" id="{A7D19A2A-BFC1-4410-B455-8DF1CC0314D5}"/>
              </a:ext>
            </a:extLst>
          </p:cNvPr>
          <p:cNvGrpSpPr/>
          <p:nvPr/>
        </p:nvGrpSpPr>
        <p:grpSpPr>
          <a:xfrm>
            <a:off x="9344584" y="6040328"/>
            <a:ext cx="2137024" cy="2137020"/>
            <a:chOff x="6889605" y="4961171"/>
            <a:chExt cx="2137024" cy="2137020"/>
          </a:xfrm>
        </p:grpSpPr>
        <p:sp>
          <p:nvSpPr>
            <p:cNvPr id="26" name="Oval 25">
              <a:extLst>
                <a:ext uri="{FF2B5EF4-FFF2-40B4-BE49-F238E27FC236}">
                  <a16:creationId xmlns:a16="http://schemas.microsoft.com/office/drawing/2014/main" id="{7FBE01CB-FF2A-4AF6-8966-0BE847179D55}"/>
                </a:ext>
              </a:extLst>
            </p:cNvPr>
            <p:cNvSpPr/>
            <p:nvPr/>
          </p:nvSpPr>
          <p:spPr>
            <a:xfrm>
              <a:off x="6889605" y="4961171"/>
              <a:ext cx="2137024" cy="2137020"/>
            </a:xfrm>
            <a:prstGeom prst="ellipse">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spcBef>
                  <a:spcPts val="2000"/>
                </a:spcBef>
              </a:pPr>
              <a:endParaRPr lang="en-US" sz="3200" b="1" dirty="0">
                <a:latin typeface="+mj-lt"/>
              </a:endParaRPr>
            </a:p>
          </p:txBody>
        </p:sp>
        <p:sp>
          <p:nvSpPr>
            <p:cNvPr id="27" name="TextBox 26">
              <a:extLst>
                <a:ext uri="{FF2B5EF4-FFF2-40B4-BE49-F238E27FC236}">
                  <a16:creationId xmlns:a16="http://schemas.microsoft.com/office/drawing/2014/main" id="{4444B975-EFC4-4159-8F3E-B35BC6A813EE}"/>
                </a:ext>
              </a:extLst>
            </p:cNvPr>
            <p:cNvSpPr txBox="1"/>
            <p:nvPr/>
          </p:nvSpPr>
          <p:spPr>
            <a:xfrm>
              <a:off x="7182555" y="5491072"/>
              <a:ext cx="1543708" cy="1077218"/>
            </a:xfrm>
            <a:prstGeom prst="rect">
              <a:avLst/>
            </a:prstGeom>
            <a:noFill/>
          </p:spPr>
          <p:txBody>
            <a:bodyPr wrap="square" rtlCol="0" anchor="ctr">
              <a:spAutoFit/>
            </a:bodyPr>
            <a:lstStyle/>
            <a:p>
              <a:pPr algn="ctr"/>
              <a:r>
                <a:rPr lang="ar-DZ" sz="6400" b="1" dirty="0">
                  <a:ea typeface="Open Sans" pitchFamily="2" charset="0"/>
                  <a:cs typeface="Open Sans" pitchFamily="2" charset="0"/>
                </a:rPr>
                <a:t>03</a:t>
              </a:r>
              <a:endParaRPr lang="id-ID" sz="6400" b="1" dirty="0">
                <a:ea typeface="Open Sans" pitchFamily="2" charset="0"/>
                <a:cs typeface="Open Sans" pitchFamily="2" charset="0"/>
              </a:endParaRPr>
            </a:p>
          </p:txBody>
        </p:sp>
      </p:grpSp>
      <p:grpSp>
        <p:nvGrpSpPr>
          <p:cNvPr id="28" name="Group 27">
            <a:extLst>
              <a:ext uri="{FF2B5EF4-FFF2-40B4-BE49-F238E27FC236}">
                <a16:creationId xmlns:a16="http://schemas.microsoft.com/office/drawing/2014/main" id="{7CD6B0A0-DD5F-43D3-8D86-8A5A0313C798}"/>
              </a:ext>
            </a:extLst>
          </p:cNvPr>
          <p:cNvGrpSpPr/>
          <p:nvPr/>
        </p:nvGrpSpPr>
        <p:grpSpPr>
          <a:xfrm>
            <a:off x="20734462" y="8388766"/>
            <a:ext cx="2137024" cy="2137020"/>
            <a:chOff x="8144313" y="10610585"/>
            <a:chExt cx="2137024" cy="2137020"/>
          </a:xfrm>
        </p:grpSpPr>
        <p:sp>
          <p:nvSpPr>
            <p:cNvPr id="29" name="Oval 28">
              <a:extLst>
                <a:ext uri="{FF2B5EF4-FFF2-40B4-BE49-F238E27FC236}">
                  <a16:creationId xmlns:a16="http://schemas.microsoft.com/office/drawing/2014/main" id="{3F6C05B5-6C61-40F2-892D-73F32E7A1CE0}"/>
                </a:ext>
              </a:extLst>
            </p:cNvPr>
            <p:cNvSpPr/>
            <p:nvPr/>
          </p:nvSpPr>
          <p:spPr>
            <a:xfrm>
              <a:off x="8144313" y="10610585"/>
              <a:ext cx="2137024" cy="2137020"/>
            </a:xfrm>
            <a:prstGeom prst="ellipse">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spcBef>
                  <a:spcPts val="2000"/>
                </a:spcBef>
              </a:pPr>
              <a:endParaRPr lang="en-US" sz="3200" b="1" dirty="0">
                <a:latin typeface="+mj-lt"/>
              </a:endParaRPr>
            </a:p>
          </p:txBody>
        </p:sp>
        <p:sp>
          <p:nvSpPr>
            <p:cNvPr id="30" name="TextBox 29">
              <a:extLst>
                <a:ext uri="{FF2B5EF4-FFF2-40B4-BE49-F238E27FC236}">
                  <a16:creationId xmlns:a16="http://schemas.microsoft.com/office/drawing/2014/main" id="{D1948AEF-89D1-430E-BE87-0F0AF47E2D4C}"/>
                </a:ext>
              </a:extLst>
            </p:cNvPr>
            <p:cNvSpPr txBox="1"/>
            <p:nvPr/>
          </p:nvSpPr>
          <p:spPr>
            <a:xfrm>
              <a:off x="8275621" y="11107672"/>
              <a:ext cx="1874408" cy="1077218"/>
            </a:xfrm>
            <a:prstGeom prst="rect">
              <a:avLst/>
            </a:prstGeom>
            <a:noFill/>
          </p:spPr>
          <p:txBody>
            <a:bodyPr wrap="square" rtlCol="0" anchor="ctr">
              <a:spAutoFit/>
            </a:bodyPr>
            <a:lstStyle/>
            <a:p>
              <a:pPr algn="ctr"/>
              <a:r>
                <a:rPr lang="ar-DZ" sz="6400" b="1" dirty="0">
                  <a:ea typeface="Open Sans" pitchFamily="2" charset="0"/>
                  <a:cs typeface="Open Sans" pitchFamily="2" charset="0"/>
                </a:rPr>
                <a:t>02</a:t>
              </a:r>
              <a:endParaRPr lang="id-ID" sz="6400" b="1" dirty="0">
                <a:ea typeface="Open Sans" pitchFamily="2" charset="0"/>
                <a:cs typeface="Open Sans" pitchFamily="2" charset="0"/>
              </a:endParaRPr>
            </a:p>
          </p:txBody>
        </p:sp>
      </p:grpSp>
      <p:sp>
        <p:nvSpPr>
          <p:cNvPr id="31" name="TextBox 2">
            <a:extLst>
              <a:ext uri="{FF2B5EF4-FFF2-40B4-BE49-F238E27FC236}">
                <a16:creationId xmlns:a16="http://schemas.microsoft.com/office/drawing/2014/main" id="{53D2D519-28A5-40AD-B5F3-2637E8998A74}"/>
              </a:ext>
            </a:extLst>
          </p:cNvPr>
          <p:cNvSpPr txBox="1"/>
          <p:nvPr/>
        </p:nvSpPr>
        <p:spPr>
          <a:xfrm>
            <a:off x="3932589" y="6670417"/>
            <a:ext cx="5400000" cy="977030"/>
          </a:xfrm>
          <a:prstGeom prst="rect">
            <a:avLst/>
          </a:prstGeom>
          <a:noFill/>
        </p:spPr>
        <p:txBody>
          <a:bodyPr vert="horz" lIns="182880" tIns="91440" rIns="182880" bIns="9144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EG" sz="4000" b="1" dirty="0">
                <a:solidFill>
                  <a:srgbClr val="14213D"/>
                </a:solidFill>
                <a:latin typeface="RB" panose="00000500000000000000" pitchFamily="2" charset="-78"/>
                <a:cs typeface="RB" panose="00000500000000000000" pitchFamily="2" charset="-78"/>
              </a:rPr>
              <a:t>مقاطع الفيديو </a:t>
            </a:r>
            <a:endParaRPr lang="ar-SA" b="1" dirty="0">
              <a:solidFill>
                <a:srgbClr val="14213D"/>
              </a:solidFill>
              <a:latin typeface="RB" panose="00000500000000000000" pitchFamily="2" charset="-78"/>
              <a:cs typeface="RB" panose="00000500000000000000" pitchFamily="2" charset="-78"/>
            </a:endParaRPr>
          </a:p>
        </p:txBody>
      </p:sp>
      <p:grpSp>
        <p:nvGrpSpPr>
          <p:cNvPr id="32" name="Group 31">
            <a:extLst>
              <a:ext uri="{FF2B5EF4-FFF2-40B4-BE49-F238E27FC236}">
                <a16:creationId xmlns:a16="http://schemas.microsoft.com/office/drawing/2014/main" id="{569E3842-CDA4-4BE2-BCC2-C2E61014953A}"/>
              </a:ext>
            </a:extLst>
          </p:cNvPr>
          <p:cNvGrpSpPr/>
          <p:nvPr/>
        </p:nvGrpSpPr>
        <p:grpSpPr>
          <a:xfrm>
            <a:off x="9344584" y="8443736"/>
            <a:ext cx="2137024" cy="2137020"/>
            <a:chOff x="6889605" y="4961171"/>
            <a:chExt cx="2137024" cy="2137020"/>
          </a:xfrm>
        </p:grpSpPr>
        <p:sp>
          <p:nvSpPr>
            <p:cNvPr id="33" name="Oval 32">
              <a:extLst>
                <a:ext uri="{FF2B5EF4-FFF2-40B4-BE49-F238E27FC236}">
                  <a16:creationId xmlns:a16="http://schemas.microsoft.com/office/drawing/2014/main" id="{DD3FB1C1-7014-49DA-AF27-9CF6BA6FAF62}"/>
                </a:ext>
              </a:extLst>
            </p:cNvPr>
            <p:cNvSpPr/>
            <p:nvPr/>
          </p:nvSpPr>
          <p:spPr>
            <a:xfrm>
              <a:off x="6889605" y="4961171"/>
              <a:ext cx="2137024" cy="2137020"/>
            </a:xfrm>
            <a:prstGeom prst="ellipse">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spcBef>
                  <a:spcPts val="2000"/>
                </a:spcBef>
              </a:pPr>
              <a:endParaRPr lang="en-US" sz="3200" b="1" dirty="0">
                <a:latin typeface="+mj-lt"/>
              </a:endParaRPr>
            </a:p>
          </p:txBody>
        </p:sp>
        <p:sp>
          <p:nvSpPr>
            <p:cNvPr id="34" name="TextBox 33">
              <a:extLst>
                <a:ext uri="{FF2B5EF4-FFF2-40B4-BE49-F238E27FC236}">
                  <a16:creationId xmlns:a16="http://schemas.microsoft.com/office/drawing/2014/main" id="{D26C96BA-440C-45B6-83EB-7E8A4403A8E2}"/>
                </a:ext>
              </a:extLst>
            </p:cNvPr>
            <p:cNvSpPr txBox="1"/>
            <p:nvPr/>
          </p:nvSpPr>
          <p:spPr>
            <a:xfrm>
              <a:off x="7182555" y="5491072"/>
              <a:ext cx="1543708" cy="1077218"/>
            </a:xfrm>
            <a:prstGeom prst="rect">
              <a:avLst/>
            </a:prstGeom>
            <a:noFill/>
          </p:spPr>
          <p:txBody>
            <a:bodyPr wrap="square" rtlCol="0" anchor="ctr">
              <a:spAutoFit/>
            </a:bodyPr>
            <a:lstStyle/>
            <a:p>
              <a:pPr algn="ctr"/>
              <a:r>
                <a:rPr lang="ar-DZ" sz="6400" b="1" dirty="0">
                  <a:ea typeface="Open Sans" pitchFamily="2" charset="0"/>
                  <a:cs typeface="Open Sans" pitchFamily="2" charset="0"/>
                </a:rPr>
                <a:t>04</a:t>
              </a:r>
              <a:endParaRPr lang="id-ID" sz="6400" b="1" dirty="0">
                <a:ea typeface="Open Sans" pitchFamily="2" charset="0"/>
                <a:cs typeface="Open Sans" pitchFamily="2" charset="0"/>
              </a:endParaRPr>
            </a:p>
          </p:txBody>
        </p:sp>
      </p:grpSp>
      <p:sp>
        <p:nvSpPr>
          <p:cNvPr id="35" name="TextBox 2">
            <a:extLst>
              <a:ext uri="{FF2B5EF4-FFF2-40B4-BE49-F238E27FC236}">
                <a16:creationId xmlns:a16="http://schemas.microsoft.com/office/drawing/2014/main" id="{CFFAD417-B9B1-45E0-A875-CA7EFED0036B}"/>
              </a:ext>
            </a:extLst>
          </p:cNvPr>
          <p:cNvSpPr txBox="1"/>
          <p:nvPr/>
        </p:nvSpPr>
        <p:spPr>
          <a:xfrm>
            <a:off x="3932589" y="9073825"/>
            <a:ext cx="5400000" cy="977030"/>
          </a:xfrm>
          <a:prstGeom prst="rect">
            <a:avLst/>
          </a:prstGeom>
          <a:noFill/>
        </p:spPr>
        <p:txBody>
          <a:bodyPr vert="horz" lIns="182880" tIns="91440" rIns="182880" bIns="9144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EG" sz="4000" b="1" dirty="0">
                <a:solidFill>
                  <a:srgbClr val="14213D"/>
                </a:solidFill>
                <a:latin typeface="RB" panose="00000500000000000000" pitchFamily="2" charset="-78"/>
                <a:cs typeface="RB" panose="00000500000000000000" pitchFamily="2" charset="-78"/>
              </a:rPr>
              <a:t>ملفات الصوت</a:t>
            </a:r>
            <a:endParaRPr lang="ar-SA" b="1" dirty="0">
              <a:solidFill>
                <a:srgbClr val="14213D"/>
              </a:solidFill>
              <a:latin typeface="RB" panose="00000500000000000000" pitchFamily="2" charset="-78"/>
              <a:cs typeface="RB" panose="00000500000000000000" pitchFamily="2" charset="-78"/>
            </a:endParaRPr>
          </a:p>
        </p:txBody>
      </p:sp>
      <p:pic>
        <p:nvPicPr>
          <p:cNvPr id="23" name="Picture 82">
            <a:extLst>
              <a:ext uri="{FF2B5EF4-FFF2-40B4-BE49-F238E27FC236}">
                <a16:creationId xmlns:a16="http://schemas.microsoft.com/office/drawing/2014/main" id="{D88C6FCD-1A08-41D5-9182-B45D12D768A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266821" y="616117"/>
            <a:ext cx="2294054" cy="1742802"/>
          </a:xfrm>
          <a:prstGeom prst="rect">
            <a:avLst/>
          </a:prstGeom>
        </p:spPr>
      </p:pic>
    </p:spTree>
    <p:extLst>
      <p:ext uri="{BB962C8B-B14F-4D97-AF65-F5344CB8AC3E}">
        <p14:creationId xmlns:p14="http://schemas.microsoft.com/office/powerpoint/2010/main" val="1950143185"/>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500"/>
                                        <p:tgtEl>
                                          <p:spTgt spid="1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par>
                                <p:cTn id="12" presetID="22" presetClass="entr" presetSubtype="4" fill="hold"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down)">
                                      <p:cBhvr>
                                        <p:cTn id="14" dur="500"/>
                                        <p:tgtEl>
                                          <p:spTgt spid="28"/>
                                        </p:tgtEl>
                                      </p:cBhvr>
                                    </p:animEffect>
                                  </p:childTnLst>
                                </p:cTn>
                              </p:par>
                              <p:par>
                                <p:cTn id="15" presetID="22" presetClass="entr" presetSubtype="4"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childTnLst>
                          </p:cTn>
                        </p:par>
                        <p:par>
                          <p:cTn id="18" fill="hold">
                            <p:stCondLst>
                              <p:cond delay="1000"/>
                            </p:stCondLst>
                            <p:childTnLst>
                              <p:par>
                                <p:cTn id="19" presetID="55"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strVal val="#ppt_w*0.70"/>
                                          </p:val>
                                        </p:tav>
                                        <p:tav tm="100000">
                                          <p:val>
                                            <p:strVal val="#ppt_w"/>
                                          </p:val>
                                        </p:tav>
                                      </p:tavLst>
                                    </p:anim>
                                    <p:anim calcmode="lin" valueType="num">
                                      <p:cBhvr>
                                        <p:cTn id="22" dur="500" fill="hold"/>
                                        <p:tgtEl>
                                          <p:spTgt spid="14"/>
                                        </p:tgtEl>
                                        <p:attrNameLst>
                                          <p:attrName>ppt_h</p:attrName>
                                        </p:attrNameLst>
                                      </p:cBhvr>
                                      <p:tavLst>
                                        <p:tav tm="0">
                                          <p:val>
                                            <p:strVal val="#ppt_h"/>
                                          </p:val>
                                        </p:tav>
                                        <p:tav tm="100000">
                                          <p:val>
                                            <p:strVal val="#ppt_h"/>
                                          </p:val>
                                        </p:tav>
                                      </p:tavLst>
                                    </p:anim>
                                    <p:animEffect transition="in" filter="fade">
                                      <p:cBhvr>
                                        <p:cTn id="23" dur="500"/>
                                        <p:tgtEl>
                                          <p:spTgt spid="14"/>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strVal val="#ppt_w*0.70"/>
                                          </p:val>
                                        </p:tav>
                                        <p:tav tm="100000">
                                          <p:val>
                                            <p:strVal val="#ppt_w"/>
                                          </p:val>
                                        </p:tav>
                                      </p:tavLst>
                                    </p:anim>
                                    <p:anim calcmode="lin" valueType="num">
                                      <p:cBhvr>
                                        <p:cTn id="27" dur="500" fill="hold"/>
                                        <p:tgtEl>
                                          <p:spTgt spid="15"/>
                                        </p:tgtEl>
                                        <p:attrNameLst>
                                          <p:attrName>ppt_h</p:attrName>
                                        </p:attrNameLst>
                                      </p:cBhvr>
                                      <p:tavLst>
                                        <p:tav tm="0">
                                          <p:val>
                                            <p:strVal val="#ppt_h"/>
                                          </p:val>
                                        </p:tav>
                                        <p:tav tm="100000">
                                          <p:val>
                                            <p:strVal val="#ppt_h"/>
                                          </p:val>
                                        </p:tav>
                                      </p:tavLst>
                                    </p:anim>
                                    <p:animEffect transition="in" filter="fade">
                                      <p:cBhvr>
                                        <p:cTn id="28" dur="500"/>
                                        <p:tgtEl>
                                          <p:spTgt spid="15"/>
                                        </p:tgtEl>
                                      </p:cBhvr>
                                    </p:animEffect>
                                  </p:childTnLst>
                                </p:cTn>
                              </p:par>
                              <p:par>
                                <p:cTn id="29" presetID="55"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strVal val="#ppt_w*0.70"/>
                                          </p:val>
                                        </p:tav>
                                        <p:tav tm="100000">
                                          <p:val>
                                            <p:strVal val="#ppt_w"/>
                                          </p:val>
                                        </p:tav>
                                      </p:tavLst>
                                    </p:anim>
                                    <p:anim calcmode="lin" valueType="num">
                                      <p:cBhvr>
                                        <p:cTn id="32" dur="500" fill="hold"/>
                                        <p:tgtEl>
                                          <p:spTgt spid="31"/>
                                        </p:tgtEl>
                                        <p:attrNameLst>
                                          <p:attrName>ppt_h</p:attrName>
                                        </p:attrNameLst>
                                      </p:cBhvr>
                                      <p:tavLst>
                                        <p:tav tm="0">
                                          <p:val>
                                            <p:strVal val="#ppt_h"/>
                                          </p:val>
                                        </p:tav>
                                        <p:tav tm="100000">
                                          <p:val>
                                            <p:strVal val="#ppt_h"/>
                                          </p:val>
                                        </p:tav>
                                      </p:tavLst>
                                    </p:anim>
                                    <p:animEffect transition="in" filter="fade">
                                      <p:cBhvr>
                                        <p:cTn id="33" dur="500"/>
                                        <p:tgtEl>
                                          <p:spTgt spid="31"/>
                                        </p:tgtEl>
                                      </p:cBhvr>
                                    </p:animEffect>
                                  </p:childTnLst>
                                </p:cTn>
                              </p:par>
                              <p:par>
                                <p:cTn id="34" presetID="22" presetClass="entr" presetSubtype="4"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down)">
                                      <p:cBhvr>
                                        <p:cTn id="36" dur="500"/>
                                        <p:tgtEl>
                                          <p:spTgt spid="32"/>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strVal val="#ppt_w*0.70"/>
                                          </p:val>
                                        </p:tav>
                                        <p:tav tm="100000">
                                          <p:val>
                                            <p:strVal val="#ppt_w"/>
                                          </p:val>
                                        </p:tav>
                                      </p:tavLst>
                                    </p:anim>
                                    <p:anim calcmode="lin" valueType="num">
                                      <p:cBhvr>
                                        <p:cTn id="40" dur="500" fill="hold"/>
                                        <p:tgtEl>
                                          <p:spTgt spid="35"/>
                                        </p:tgtEl>
                                        <p:attrNameLst>
                                          <p:attrName>ppt_h</p:attrName>
                                        </p:attrNameLst>
                                      </p:cBhvr>
                                      <p:tavLst>
                                        <p:tav tm="0">
                                          <p:val>
                                            <p:strVal val="#ppt_h"/>
                                          </p:val>
                                        </p:tav>
                                        <p:tav tm="100000">
                                          <p:val>
                                            <p:strVal val="#ppt_h"/>
                                          </p:val>
                                        </p:tav>
                                      </p:tavLst>
                                    </p:anim>
                                    <p:animEffect transition="in" filter="fade">
                                      <p:cBhvr>
                                        <p:cTn id="4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4" grpId="0"/>
      <p:bldP spid="15" grpId="0"/>
      <p:bldP spid="31"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AEF64C96-40C4-4F1E-BE01-593D837A9AFC}"/>
              </a:ext>
            </a:extLst>
          </p:cNvPr>
          <p:cNvSpPr/>
          <p:nvPr/>
        </p:nvSpPr>
        <p:spPr>
          <a:xfrm>
            <a:off x="0" y="-61568"/>
            <a:ext cx="24407492" cy="3153172"/>
          </a:xfrm>
          <a:prstGeom prst="rect">
            <a:avLst/>
          </a:prstGeom>
          <a:solidFill>
            <a:srgbClr val="CCDA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00"/>
          </a:p>
        </p:txBody>
      </p:sp>
      <p:sp>
        <p:nvSpPr>
          <p:cNvPr id="27" name="ZoneTexte 74">
            <a:extLst>
              <a:ext uri="{FF2B5EF4-FFF2-40B4-BE49-F238E27FC236}">
                <a16:creationId xmlns:a16="http://schemas.microsoft.com/office/drawing/2014/main" id="{A0B6A2C0-0AA4-4843-83BD-4533B6AA8A6E}"/>
              </a:ext>
            </a:extLst>
          </p:cNvPr>
          <p:cNvSpPr txBox="1"/>
          <p:nvPr/>
        </p:nvSpPr>
        <p:spPr>
          <a:xfrm>
            <a:off x="15831128" y="910936"/>
            <a:ext cx="7555344" cy="1717393"/>
          </a:xfrm>
          <a:prstGeom prst="rect">
            <a:avLst/>
          </a:prstGeom>
          <a:noFill/>
        </p:spPr>
        <p:txBody>
          <a:bodyPr wrap="square" rtlCol="0">
            <a:spAutoFit/>
          </a:bodyPr>
          <a:lstStyle/>
          <a:p>
            <a:pPr algn="justLow" rtl="1">
              <a:lnSpc>
                <a:spcPct val="110000"/>
              </a:lnSpc>
            </a:pPr>
            <a:r>
              <a:rPr lang="ar-DZ" sz="9600" b="1" dirty="0">
                <a:solidFill>
                  <a:srgbClr val="14213D"/>
                </a:solidFill>
                <a:latin typeface="RB" panose="00000500000000000000" pitchFamily="2" charset="-78"/>
                <a:cs typeface="RB" panose="00000500000000000000" pitchFamily="2" charset="-78"/>
              </a:rPr>
              <a:t>ماذا سنتعلم ؟</a:t>
            </a:r>
          </a:p>
        </p:txBody>
      </p:sp>
      <p:sp>
        <p:nvSpPr>
          <p:cNvPr id="19" name="ZoneTexte 75">
            <a:extLst>
              <a:ext uri="{FF2B5EF4-FFF2-40B4-BE49-F238E27FC236}">
                <a16:creationId xmlns:a16="http://schemas.microsoft.com/office/drawing/2014/main" id="{8131C35E-0EC6-42A6-9C10-56A7EF7C4146}"/>
              </a:ext>
            </a:extLst>
          </p:cNvPr>
          <p:cNvSpPr txBox="1"/>
          <p:nvPr/>
        </p:nvSpPr>
        <p:spPr>
          <a:xfrm flipH="1">
            <a:off x="15637371" y="6521033"/>
            <a:ext cx="5091801" cy="707886"/>
          </a:xfrm>
          <a:prstGeom prst="rect">
            <a:avLst/>
          </a:prstGeom>
          <a:noFill/>
        </p:spPr>
        <p:txBody>
          <a:bodyPr wrap="square">
            <a:spAutoFit/>
          </a:bodyPr>
          <a:lstStyle/>
          <a:p>
            <a:pPr algn="ctr" rtl="1"/>
            <a:r>
              <a:rPr lang="ar-SA" sz="4000" b="1" dirty="0">
                <a:solidFill>
                  <a:srgbClr val="1C1F62"/>
                </a:solidFill>
                <a:effectLst/>
                <a:ea typeface="Calibri" panose="020F0502020204030204" pitchFamily="34" charset="0"/>
                <a:cs typeface="RB" panose="00000500000000000000" pitchFamily="2" charset="-78"/>
              </a:rPr>
              <a:t>أنواع ملفات الوسائط</a:t>
            </a:r>
            <a:endParaRPr lang="ar-DZ" sz="4000" b="1" dirty="0">
              <a:solidFill>
                <a:srgbClr val="1C1F62"/>
              </a:solidFill>
              <a:latin typeface="RB" panose="00000500000000000000" pitchFamily="2" charset="-78"/>
              <a:ea typeface="GE Dinar One" panose="020A0503020102020204" pitchFamily="18" charset="-78"/>
              <a:cs typeface="RB" panose="00000500000000000000" pitchFamily="2" charset="-78"/>
            </a:endParaRPr>
          </a:p>
        </p:txBody>
      </p:sp>
      <p:sp>
        <p:nvSpPr>
          <p:cNvPr id="30" name="ZoneTexte 20">
            <a:extLst>
              <a:ext uri="{FF2B5EF4-FFF2-40B4-BE49-F238E27FC236}">
                <a16:creationId xmlns:a16="http://schemas.microsoft.com/office/drawing/2014/main" id="{0A6E3647-39A1-4D43-8741-ACC73613273E}"/>
              </a:ext>
            </a:extLst>
          </p:cNvPr>
          <p:cNvSpPr txBox="1"/>
          <p:nvPr/>
        </p:nvSpPr>
        <p:spPr>
          <a:xfrm>
            <a:off x="1271653" y="9309493"/>
            <a:ext cx="7224238" cy="707886"/>
          </a:xfrm>
          <a:prstGeom prst="rect">
            <a:avLst/>
          </a:prstGeom>
          <a:noFill/>
        </p:spPr>
        <p:txBody>
          <a:bodyPr wrap="square">
            <a:spAutoFit/>
          </a:bodyPr>
          <a:lstStyle/>
          <a:p>
            <a:pPr algn="ctr" rtl="1"/>
            <a:r>
              <a:rPr lang="ar-SA" sz="4000" b="1" dirty="0">
                <a:solidFill>
                  <a:srgbClr val="1C1F62"/>
                </a:solidFill>
                <a:ea typeface="Calibri" panose="020F0502020204030204" pitchFamily="34" charset="0"/>
                <a:cs typeface="RB" panose="00000500000000000000" pitchFamily="2" charset="-78"/>
              </a:rPr>
              <a:t>المقصود ببرامج الترميز والحاويات.</a:t>
            </a:r>
            <a:endParaRPr lang="ar-DZ" sz="4000" b="1" dirty="0">
              <a:solidFill>
                <a:srgbClr val="1C1F62"/>
              </a:solidFill>
              <a:ea typeface="Calibri" panose="020F0502020204030204" pitchFamily="34" charset="0"/>
              <a:cs typeface="RB" panose="00000500000000000000" pitchFamily="2" charset="-78"/>
            </a:endParaRPr>
          </a:p>
        </p:txBody>
      </p:sp>
      <p:sp>
        <p:nvSpPr>
          <p:cNvPr id="34" name="ZoneTexte 30">
            <a:extLst>
              <a:ext uri="{FF2B5EF4-FFF2-40B4-BE49-F238E27FC236}">
                <a16:creationId xmlns:a16="http://schemas.microsoft.com/office/drawing/2014/main" id="{9E0D8779-6CD9-4D3E-88CA-A573DF41C49A}"/>
              </a:ext>
            </a:extLst>
          </p:cNvPr>
          <p:cNvSpPr txBox="1"/>
          <p:nvPr/>
        </p:nvSpPr>
        <p:spPr>
          <a:xfrm flipH="1">
            <a:off x="15617795" y="9368566"/>
            <a:ext cx="5262467" cy="707886"/>
          </a:xfrm>
          <a:prstGeom prst="rect">
            <a:avLst/>
          </a:prstGeom>
          <a:noFill/>
        </p:spPr>
        <p:txBody>
          <a:bodyPr wrap="square">
            <a:spAutoFit/>
          </a:bodyPr>
          <a:lstStyle/>
          <a:p>
            <a:pPr marR="685800" lvl="0" algn="ctr" rtl="1"/>
            <a:r>
              <a:rPr lang="ar-SA" sz="4000" b="1" dirty="0">
                <a:solidFill>
                  <a:srgbClr val="1C1F62"/>
                </a:solidFill>
                <a:ea typeface="Calibri" panose="020F0502020204030204" pitchFamily="34" charset="0"/>
                <a:cs typeface="RB" panose="00000500000000000000" pitchFamily="2" charset="-78"/>
              </a:rPr>
              <a:t>ماهية مقاطع الفيديو</a:t>
            </a:r>
            <a:endParaRPr lang="en-US" sz="4000" b="1" dirty="0">
              <a:solidFill>
                <a:srgbClr val="1C1F62"/>
              </a:solidFill>
              <a:ea typeface="Calibri" panose="020F0502020204030204" pitchFamily="34" charset="0"/>
              <a:cs typeface="RB" panose="00000500000000000000" pitchFamily="2" charset="-78"/>
            </a:endParaRPr>
          </a:p>
        </p:txBody>
      </p:sp>
      <p:sp>
        <p:nvSpPr>
          <p:cNvPr id="35" name="ZoneTexte 30">
            <a:extLst>
              <a:ext uri="{FF2B5EF4-FFF2-40B4-BE49-F238E27FC236}">
                <a16:creationId xmlns:a16="http://schemas.microsoft.com/office/drawing/2014/main" id="{687F212E-48B6-4DB4-9FA6-CDEB1E0ACDDC}"/>
              </a:ext>
            </a:extLst>
          </p:cNvPr>
          <p:cNvSpPr txBox="1"/>
          <p:nvPr/>
        </p:nvSpPr>
        <p:spPr>
          <a:xfrm flipH="1">
            <a:off x="3768541" y="6585013"/>
            <a:ext cx="4503963" cy="707886"/>
          </a:xfrm>
          <a:prstGeom prst="rect">
            <a:avLst/>
          </a:prstGeom>
          <a:noFill/>
        </p:spPr>
        <p:txBody>
          <a:bodyPr wrap="square">
            <a:spAutoFit/>
          </a:bodyPr>
          <a:lstStyle/>
          <a:p>
            <a:pPr algn="ctr" rtl="1"/>
            <a:r>
              <a:rPr lang="ar-SA" sz="4000" b="1" dirty="0">
                <a:solidFill>
                  <a:srgbClr val="1C1F62"/>
                </a:solidFill>
                <a:ea typeface="Calibri" panose="020F0502020204030204" pitchFamily="34" charset="0"/>
                <a:cs typeface="RB" panose="00000500000000000000" pitchFamily="2" charset="-78"/>
              </a:rPr>
              <a:t>ماهية ملفات الصوت</a:t>
            </a:r>
            <a:endParaRPr lang="ar-DZ" sz="4000" b="1" dirty="0">
              <a:solidFill>
                <a:srgbClr val="1C1F62"/>
              </a:solidFill>
              <a:ea typeface="Calibri" panose="020F0502020204030204" pitchFamily="34" charset="0"/>
              <a:cs typeface="RB" panose="00000500000000000000" pitchFamily="2" charset="-78"/>
            </a:endParaRPr>
          </a:p>
        </p:txBody>
      </p:sp>
      <p:grpSp>
        <p:nvGrpSpPr>
          <p:cNvPr id="2" name="Group 1">
            <a:extLst>
              <a:ext uri="{FF2B5EF4-FFF2-40B4-BE49-F238E27FC236}">
                <a16:creationId xmlns:a16="http://schemas.microsoft.com/office/drawing/2014/main" id="{3E79FADA-5839-485D-8297-6DF8526EBF00}"/>
              </a:ext>
            </a:extLst>
          </p:cNvPr>
          <p:cNvGrpSpPr/>
          <p:nvPr/>
        </p:nvGrpSpPr>
        <p:grpSpPr>
          <a:xfrm>
            <a:off x="8370678" y="6197211"/>
            <a:ext cx="7348518" cy="4141782"/>
            <a:chOff x="8370678" y="7188203"/>
            <a:chExt cx="5590260" cy="3150790"/>
          </a:xfrm>
        </p:grpSpPr>
        <p:sp>
          <p:nvSpPr>
            <p:cNvPr id="15" name="Ellipse 4">
              <a:extLst>
                <a:ext uri="{FF2B5EF4-FFF2-40B4-BE49-F238E27FC236}">
                  <a16:creationId xmlns:a16="http://schemas.microsoft.com/office/drawing/2014/main" id="{F6A52B90-ED3C-4948-9B4F-BF6C039F06C9}"/>
                </a:ext>
              </a:extLst>
            </p:cNvPr>
            <p:cNvSpPr/>
            <p:nvPr/>
          </p:nvSpPr>
          <p:spPr>
            <a:xfrm>
              <a:off x="10040370" y="7188203"/>
              <a:ext cx="2227726" cy="2227726"/>
            </a:xfrm>
            <a:prstGeom prst="ellipse">
              <a:avLst/>
            </a:prstGeom>
            <a:gradFill flip="none" rotWithShape="1">
              <a:gsLst>
                <a:gs pos="34000">
                  <a:srgbClr val="FFFFFF"/>
                </a:gs>
                <a:gs pos="70000">
                  <a:srgbClr val="E6E5EA"/>
                </a:gs>
              </a:gsLst>
              <a:lin ang="13500000" scaled="1"/>
              <a:tileRect/>
            </a:gradFill>
            <a:ln w="50800">
              <a:gradFill flip="none" rotWithShape="1">
                <a:gsLst>
                  <a:gs pos="0">
                    <a:schemeClr val="bg1">
                      <a:lumMod val="95000"/>
                    </a:schemeClr>
                  </a:gs>
                  <a:gs pos="55000">
                    <a:schemeClr val="bg1">
                      <a:lumMod val="95000"/>
                    </a:schemeClr>
                  </a:gs>
                  <a:gs pos="100000">
                    <a:schemeClr val="bg1"/>
                  </a:gs>
                </a:gsLst>
                <a:lin ang="13500000" scaled="1"/>
                <a:tileRect/>
              </a:gradFill>
            </a:ln>
            <a:effectLst>
              <a:outerShdw blurRad="1397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orme libre : forme 28">
              <a:extLst>
                <a:ext uri="{FF2B5EF4-FFF2-40B4-BE49-F238E27FC236}">
                  <a16:creationId xmlns:a16="http://schemas.microsoft.com/office/drawing/2014/main" id="{B6E38AEF-987F-40F9-8AE3-F542FF6BAF85}"/>
                </a:ext>
              </a:extLst>
            </p:cNvPr>
            <p:cNvSpPr/>
            <p:nvPr/>
          </p:nvSpPr>
          <p:spPr>
            <a:xfrm rot="15022296">
              <a:off x="12490633" y="7886153"/>
              <a:ext cx="454357" cy="353367"/>
            </a:xfrm>
            <a:custGeom>
              <a:avLst/>
              <a:gdLst>
                <a:gd name="connsiteX0" fmla="*/ 227149 w 454357"/>
                <a:gd name="connsiteY0" fmla="*/ 0 h 353367"/>
                <a:gd name="connsiteX1" fmla="*/ 284835 w 454357"/>
                <a:gd name="connsiteY1" fmla="*/ 33303 h 353367"/>
                <a:gd name="connsiteX2" fmla="*/ 445344 w 454357"/>
                <a:gd name="connsiteY2" fmla="*/ 311181 h 353367"/>
                <a:gd name="connsiteX3" fmla="*/ 454347 w 454357"/>
                <a:gd name="connsiteY3" fmla="*/ 345527 h 353367"/>
                <a:gd name="connsiteX4" fmla="*/ 452154 w 454357"/>
                <a:gd name="connsiteY4" fmla="*/ 353365 h 353367"/>
                <a:gd name="connsiteX5" fmla="*/ 407261 w 454357"/>
                <a:gd name="connsiteY5" fmla="*/ 328998 h 353367"/>
                <a:gd name="connsiteX6" fmla="*/ 227179 w 454357"/>
                <a:gd name="connsiteY6" fmla="*/ 292641 h 353367"/>
                <a:gd name="connsiteX7" fmla="*/ 47097 w 454357"/>
                <a:gd name="connsiteY7" fmla="*/ 328998 h 353367"/>
                <a:gd name="connsiteX8" fmla="*/ 2200 w 454357"/>
                <a:gd name="connsiteY8" fmla="*/ 353367 h 353367"/>
                <a:gd name="connsiteX9" fmla="*/ 10 w 454357"/>
                <a:gd name="connsiteY9" fmla="*/ 345527 h 353367"/>
                <a:gd name="connsiteX10" fmla="*/ 9022 w 454357"/>
                <a:gd name="connsiteY10" fmla="*/ 311181 h 353367"/>
                <a:gd name="connsiteX11" fmla="*/ 169464 w 454357"/>
                <a:gd name="connsiteY11" fmla="*/ 33303 h 353367"/>
                <a:gd name="connsiteX12" fmla="*/ 227149 w 454357"/>
                <a:gd name="connsiteY12" fmla="*/ 0 h 353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4357" h="353367">
                  <a:moveTo>
                    <a:pt x="227149" y="0"/>
                  </a:moveTo>
                  <a:cubicBezTo>
                    <a:pt x="249584" y="0"/>
                    <a:pt x="272020" y="11101"/>
                    <a:pt x="284835" y="33303"/>
                  </a:cubicBezTo>
                  <a:lnTo>
                    <a:pt x="445344" y="311181"/>
                  </a:lnTo>
                  <a:cubicBezTo>
                    <a:pt x="451752" y="322282"/>
                    <a:pt x="454552" y="334078"/>
                    <a:pt x="454347" y="345527"/>
                  </a:cubicBezTo>
                  <a:lnTo>
                    <a:pt x="452154" y="353365"/>
                  </a:lnTo>
                  <a:lnTo>
                    <a:pt x="407261" y="328998"/>
                  </a:lnTo>
                  <a:cubicBezTo>
                    <a:pt x="351911" y="305587"/>
                    <a:pt x="291057" y="292641"/>
                    <a:pt x="227179" y="292641"/>
                  </a:cubicBezTo>
                  <a:cubicBezTo>
                    <a:pt x="163301" y="292641"/>
                    <a:pt x="102447" y="305587"/>
                    <a:pt x="47097" y="328998"/>
                  </a:cubicBezTo>
                  <a:lnTo>
                    <a:pt x="2200" y="353367"/>
                  </a:lnTo>
                  <a:lnTo>
                    <a:pt x="10" y="345527"/>
                  </a:lnTo>
                  <a:cubicBezTo>
                    <a:pt x="-190" y="334078"/>
                    <a:pt x="2614" y="322282"/>
                    <a:pt x="9022" y="311181"/>
                  </a:cubicBezTo>
                  <a:lnTo>
                    <a:pt x="169464" y="33303"/>
                  </a:lnTo>
                  <a:cubicBezTo>
                    <a:pt x="182279" y="11101"/>
                    <a:pt x="204714" y="0"/>
                    <a:pt x="227149" y="0"/>
                  </a:cubicBezTo>
                  <a:close/>
                </a:path>
              </a:pathLst>
            </a:custGeom>
            <a:solidFill>
              <a:srgbClr val="1C1F6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7" name="Ellipse 35">
              <a:extLst>
                <a:ext uri="{FF2B5EF4-FFF2-40B4-BE49-F238E27FC236}">
                  <a16:creationId xmlns:a16="http://schemas.microsoft.com/office/drawing/2014/main" id="{394EB62A-1CA5-4D4D-9C16-39D5AC3D255F}"/>
                </a:ext>
              </a:extLst>
            </p:cNvPr>
            <p:cNvSpPr/>
            <p:nvPr/>
          </p:nvSpPr>
          <p:spPr>
            <a:xfrm>
              <a:off x="13128963" y="7434545"/>
              <a:ext cx="725994" cy="725994"/>
            </a:xfrm>
            <a:prstGeom prst="ellipse">
              <a:avLst/>
            </a:prstGeom>
            <a:gradFill flip="none" rotWithShape="1">
              <a:gsLst>
                <a:gs pos="34000">
                  <a:srgbClr val="FFFFFF"/>
                </a:gs>
                <a:gs pos="70000">
                  <a:srgbClr val="E6E5EA"/>
                </a:gs>
              </a:gsLst>
              <a:lin ang="13500000" scaled="1"/>
              <a:tileRect/>
            </a:gradFill>
            <a:ln w="38100">
              <a:gradFill flip="none" rotWithShape="1">
                <a:gsLst>
                  <a:gs pos="0">
                    <a:schemeClr val="bg1">
                      <a:lumMod val="95000"/>
                    </a:schemeClr>
                  </a:gs>
                  <a:gs pos="55000">
                    <a:schemeClr val="bg1">
                      <a:lumMod val="95000"/>
                    </a:schemeClr>
                  </a:gs>
                  <a:gs pos="100000">
                    <a:schemeClr val="bg1"/>
                  </a:gs>
                </a:gsLst>
                <a:lin ang="13500000" scaled="1"/>
                <a:tileRect/>
              </a:gra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39">
              <a:extLst>
                <a:ext uri="{FF2B5EF4-FFF2-40B4-BE49-F238E27FC236}">
                  <a16:creationId xmlns:a16="http://schemas.microsoft.com/office/drawing/2014/main" id="{31E28A4E-9634-4842-90A7-0C0F9A1D572F}"/>
                </a:ext>
              </a:extLst>
            </p:cNvPr>
            <p:cNvSpPr/>
            <p:nvPr/>
          </p:nvSpPr>
          <p:spPr>
            <a:xfrm>
              <a:off x="13022981" y="7328564"/>
              <a:ext cx="937957" cy="937957"/>
            </a:xfrm>
            <a:prstGeom prst="ellipse">
              <a:avLst/>
            </a:prstGeom>
            <a:noFill/>
            <a:ln w="31750">
              <a:gradFill flip="none" rotWithShape="1">
                <a:gsLst>
                  <a:gs pos="0">
                    <a:srgbClr val="FF4B58"/>
                  </a:gs>
                  <a:gs pos="49000">
                    <a:srgbClr val="FFB8C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Image 77">
              <a:extLst>
                <a:ext uri="{FF2B5EF4-FFF2-40B4-BE49-F238E27FC236}">
                  <a16:creationId xmlns:a16="http://schemas.microsoft.com/office/drawing/2014/main" id="{FAB668E4-E2B5-47C2-A8C9-9799B26166C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3268532" y="7579163"/>
              <a:ext cx="436758" cy="436758"/>
            </a:xfrm>
            <a:prstGeom prst="rect">
              <a:avLst/>
            </a:prstGeom>
          </p:spPr>
        </p:pic>
        <p:pic>
          <p:nvPicPr>
            <p:cNvPr id="21" name="Image 10">
              <a:extLst>
                <a:ext uri="{FF2B5EF4-FFF2-40B4-BE49-F238E27FC236}">
                  <a16:creationId xmlns:a16="http://schemas.microsoft.com/office/drawing/2014/main" id="{A8FD4D8B-6775-4ADF-ACC0-22F3EBD2FF6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562495" y="7710328"/>
              <a:ext cx="1183476" cy="1183476"/>
            </a:xfrm>
            <a:prstGeom prst="rect">
              <a:avLst/>
            </a:prstGeom>
          </p:spPr>
        </p:pic>
        <p:sp>
          <p:nvSpPr>
            <p:cNvPr id="22" name="Ellipse 18">
              <a:extLst>
                <a:ext uri="{FF2B5EF4-FFF2-40B4-BE49-F238E27FC236}">
                  <a16:creationId xmlns:a16="http://schemas.microsoft.com/office/drawing/2014/main" id="{78947D96-04BD-4456-8FD4-E5E4C568EDF3}"/>
                </a:ext>
              </a:extLst>
            </p:cNvPr>
            <p:cNvSpPr/>
            <p:nvPr/>
          </p:nvSpPr>
          <p:spPr>
            <a:xfrm flipH="1">
              <a:off x="8476659" y="7434545"/>
              <a:ext cx="725994" cy="725994"/>
            </a:xfrm>
            <a:prstGeom prst="ellipse">
              <a:avLst/>
            </a:prstGeom>
            <a:gradFill flip="none" rotWithShape="1">
              <a:gsLst>
                <a:gs pos="34000">
                  <a:srgbClr val="FFFFFF"/>
                </a:gs>
                <a:gs pos="70000">
                  <a:srgbClr val="E6E5EA"/>
                </a:gs>
              </a:gsLst>
              <a:lin ang="13500000" scaled="1"/>
              <a:tileRect/>
            </a:gradFill>
            <a:ln w="38100">
              <a:gradFill flip="none" rotWithShape="1">
                <a:gsLst>
                  <a:gs pos="0">
                    <a:schemeClr val="bg1">
                      <a:lumMod val="95000"/>
                    </a:schemeClr>
                  </a:gs>
                  <a:gs pos="55000">
                    <a:schemeClr val="bg1">
                      <a:lumMod val="95000"/>
                    </a:schemeClr>
                  </a:gs>
                  <a:gs pos="100000">
                    <a:schemeClr val="bg1"/>
                  </a:gs>
                </a:gsLst>
                <a:lin ang="13500000" scaled="1"/>
                <a:tileRect/>
              </a:gra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19">
              <a:extLst>
                <a:ext uri="{FF2B5EF4-FFF2-40B4-BE49-F238E27FC236}">
                  <a16:creationId xmlns:a16="http://schemas.microsoft.com/office/drawing/2014/main" id="{A4A882D5-24EB-4C95-871E-A1E200FCC3A8}"/>
                </a:ext>
              </a:extLst>
            </p:cNvPr>
            <p:cNvSpPr/>
            <p:nvPr/>
          </p:nvSpPr>
          <p:spPr>
            <a:xfrm flipH="1">
              <a:off x="8370678" y="7328564"/>
              <a:ext cx="937957" cy="937957"/>
            </a:xfrm>
            <a:prstGeom prst="ellipse">
              <a:avLst/>
            </a:prstGeom>
            <a:noFill/>
            <a:ln w="31750">
              <a:gradFill flip="none" rotWithShape="1">
                <a:gsLst>
                  <a:gs pos="0">
                    <a:srgbClr val="FF4B58"/>
                  </a:gs>
                  <a:gs pos="49000">
                    <a:srgbClr val="FFB8C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Image 21">
              <a:extLst>
                <a:ext uri="{FF2B5EF4-FFF2-40B4-BE49-F238E27FC236}">
                  <a16:creationId xmlns:a16="http://schemas.microsoft.com/office/drawing/2014/main" id="{FB426EB4-0061-44F4-BEF5-CB9617910D2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603176" y="7579163"/>
              <a:ext cx="436758" cy="436758"/>
            </a:xfrm>
            <a:prstGeom prst="rect">
              <a:avLst/>
            </a:prstGeom>
          </p:spPr>
        </p:pic>
        <p:sp>
          <p:nvSpPr>
            <p:cNvPr id="32" name="Forme libre : forme 22">
              <a:extLst>
                <a:ext uri="{FF2B5EF4-FFF2-40B4-BE49-F238E27FC236}">
                  <a16:creationId xmlns:a16="http://schemas.microsoft.com/office/drawing/2014/main" id="{3981F931-6CB8-4692-A603-DB037E3E0CB7}"/>
                </a:ext>
              </a:extLst>
            </p:cNvPr>
            <p:cNvSpPr/>
            <p:nvPr/>
          </p:nvSpPr>
          <p:spPr>
            <a:xfrm rot="6577704" flipH="1">
              <a:off x="9373561" y="7886153"/>
              <a:ext cx="454357" cy="353367"/>
            </a:xfrm>
            <a:custGeom>
              <a:avLst/>
              <a:gdLst>
                <a:gd name="connsiteX0" fmla="*/ 227149 w 454357"/>
                <a:gd name="connsiteY0" fmla="*/ 0 h 353367"/>
                <a:gd name="connsiteX1" fmla="*/ 284835 w 454357"/>
                <a:gd name="connsiteY1" fmla="*/ 33303 h 353367"/>
                <a:gd name="connsiteX2" fmla="*/ 445344 w 454357"/>
                <a:gd name="connsiteY2" fmla="*/ 311181 h 353367"/>
                <a:gd name="connsiteX3" fmla="*/ 454347 w 454357"/>
                <a:gd name="connsiteY3" fmla="*/ 345527 h 353367"/>
                <a:gd name="connsiteX4" fmla="*/ 452154 w 454357"/>
                <a:gd name="connsiteY4" fmla="*/ 353365 h 353367"/>
                <a:gd name="connsiteX5" fmla="*/ 407261 w 454357"/>
                <a:gd name="connsiteY5" fmla="*/ 328998 h 353367"/>
                <a:gd name="connsiteX6" fmla="*/ 227179 w 454357"/>
                <a:gd name="connsiteY6" fmla="*/ 292641 h 353367"/>
                <a:gd name="connsiteX7" fmla="*/ 47097 w 454357"/>
                <a:gd name="connsiteY7" fmla="*/ 328998 h 353367"/>
                <a:gd name="connsiteX8" fmla="*/ 2200 w 454357"/>
                <a:gd name="connsiteY8" fmla="*/ 353367 h 353367"/>
                <a:gd name="connsiteX9" fmla="*/ 10 w 454357"/>
                <a:gd name="connsiteY9" fmla="*/ 345527 h 353367"/>
                <a:gd name="connsiteX10" fmla="*/ 9022 w 454357"/>
                <a:gd name="connsiteY10" fmla="*/ 311181 h 353367"/>
                <a:gd name="connsiteX11" fmla="*/ 169464 w 454357"/>
                <a:gd name="connsiteY11" fmla="*/ 33303 h 353367"/>
                <a:gd name="connsiteX12" fmla="*/ 227149 w 454357"/>
                <a:gd name="connsiteY12" fmla="*/ 0 h 353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4357" h="353367">
                  <a:moveTo>
                    <a:pt x="227149" y="0"/>
                  </a:moveTo>
                  <a:cubicBezTo>
                    <a:pt x="249584" y="0"/>
                    <a:pt x="272020" y="11101"/>
                    <a:pt x="284835" y="33303"/>
                  </a:cubicBezTo>
                  <a:lnTo>
                    <a:pt x="445344" y="311181"/>
                  </a:lnTo>
                  <a:cubicBezTo>
                    <a:pt x="451752" y="322282"/>
                    <a:pt x="454552" y="334078"/>
                    <a:pt x="454347" y="345527"/>
                  </a:cubicBezTo>
                  <a:lnTo>
                    <a:pt x="452154" y="353365"/>
                  </a:lnTo>
                  <a:lnTo>
                    <a:pt x="407261" y="328998"/>
                  </a:lnTo>
                  <a:cubicBezTo>
                    <a:pt x="351911" y="305587"/>
                    <a:pt x="291057" y="292641"/>
                    <a:pt x="227179" y="292641"/>
                  </a:cubicBezTo>
                  <a:cubicBezTo>
                    <a:pt x="163301" y="292641"/>
                    <a:pt x="102447" y="305587"/>
                    <a:pt x="47097" y="328998"/>
                  </a:cubicBezTo>
                  <a:lnTo>
                    <a:pt x="2200" y="353367"/>
                  </a:lnTo>
                  <a:lnTo>
                    <a:pt x="10" y="345527"/>
                  </a:lnTo>
                  <a:cubicBezTo>
                    <a:pt x="-190" y="334078"/>
                    <a:pt x="2614" y="322282"/>
                    <a:pt x="9022" y="311181"/>
                  </a:cubicBezTo>
                  <a:lnTo>
                    <a:pt x="169464" y="33303"/>
                  </a:lnTo>
                  <a:cubicBezTo>
                    <a:pt x="182279" y="11101"/>
                    <a:pt x="204714" y="0"/>
                    <a:pt x="227149" y="0"/>
                  </a:cubicBezTo>
                  <a:close/>
                </a:path>
              </a:pathLst>
            </a:custGeom>
            <a:solidFill>
              <a:srgbClr val="1C1F6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33" name="Forme libre : forme 23">
              <a:extLst>
                <a:ext uri="{FF2B5EF4-FFF2-40B4-BE49-F238E27FC236}">
                  <a16:creationId xmlns:a16="http://schemas.microsoft.com/office/drawing/2014/main" id="{0FB510A0-9A09-4165-9632-4802854ADE94}"/>
                </a:ext>
              </a:extLst>
            </p:cNvPr>
            <p:cNvSpPr/>
            <p:nvPr/>
          </p:nvSpPr>
          <p:spPr>
            <a:xfrm rot="17631052">
              <a:off x="12432104" y="9330334"/>
              <a:ext cx="454357" cy="353367"/>
            </a:xfrm>
            <a:custGeom>
              <a:avLst/>
              <a:gdLst>
                <a:gd name="connsiteX0" fmla="*/ 227149 w 454357"/>
                <a:gd name="connsiteY0" fmla="*/ 0 h 353367"/>
                <a:gd name="connsiteX1" fmla="*/ 284835 w 454357"/>
                <a:gd name="connsiteY1" fmla="*/ 33303 h 353367"/>
                <a:gd name="connsiteX2" fmla="*/ 445344 w 454357"/>
                <a:gd name="connsiteY2" fmla="*/ 311181 h 353367"/>
                <a:gd name="connsiteX3" fmla="*/ 454347 w 454357"/>
                <a:gd name="connsiteY3" fmla="*/ 345527 h 353367"/>
                <a:gd name="connsiteX4" fmla="*/ 452154 w 454357"/>
                <a:gd name="connsiteY4" fmla="*/ 353365 h 353367"/>
                <a:gd name="connsiteX5" fmla="*/ 407261 w 454357"/>
                <a:gd name="connsiteY5" fmla="*/ 328998 h 353367"/>
                <a:gd name="connsiteX6" fmla="*/ 227179 w 454357"/>
                <a:gd name="connsiteY6" fmla="*/ 292641 h 353367"/>
                <a:gd name="connsiteX7" fmla="*/ 47097 w 454357"/>
                <a:gd name="connsiteY7" fmla="*/ 328998 h 353367"/>
                <a:gd name="connsiteX8" fmla="*/ 2200 w 454357"/>
                <a:gd name="connsiteY8" fmla="*/ 353367 h 353367"/>
                <a:gd name="connsiteX9" fmla="*/ 10 w 454357"/>
                <a:gd name="connsiteY9" fmla="*/ 345527 h 353367"/>
                <a:gd name="connsiteX10" fmla="*/ 9022 w 454357"/>
                <a:gd name="connsiteY10" fmla="*/ 311181 h 353367"/>
                <a:gd name="connsiteX11" fmla="*/ 169464 w 454357"/>
                <a:gd name="connsiteY11" fmla="*/ 33303 h 353367"/>
                <a:gd name="connsiteX12" fmla="*/ 227149 w 454357"/>
                <a:gd name="connsiteY12" fmla="*/ 0 h 353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4357" h="353367">
                  <a:moveTo>
                    <a:pt x="227149" y="0"/>
                  </a:moveTo>
                  <a:cubicBezTo>
                    <a:pt x="249584" y="0"/>
                    <a:pt x="272020" y="11101"/>
                    <a:pt x="284835" y="33303"/>
                  </a:cubicBezTo>
                  <a:lnTo>
                    <a:pt x="445344" y="311181"/>
                  </a:lnTo>
                  <a:cubicBezTo>
                    <a:pt x="451752" y="322282"/>
                    <a:pt x="454552" y="334078"/>
                    <a:pt x="454347" y="345527"/>
                  </a:cubicBezTo>
                  <a:lnTo>
                    <a:pt x="452154" y="353365"/>
                  </a:lnTo>
                  <a:lnTo>
                    <a:pt x="407261" y="328998"/>
                  </a:lnTo>
                  <a:cubicBezTo>
                    <a:pt x="351911" y="305587"/>
                    <a:pt x="291057" y="292641"/>
                    <a:pt x="227179" y="292641"/>
                  </a:cubicBezTo>
                  <a:cubicBezTo>
                    <a:pt x="163301" y="292641"/>
                    <a:pt x="102447" y="305587"/>
                    <a:pt x="47097" y="328998"/>
                  </a:cubicBezTo>
                  <a:lnTo>
                    <a:pt x="2200" y="353367"/>
                  </a:lnTo>
                  <a:lnTo>
                    <a:pt x="10" y="345527"/>
                  </a:lnTo>
                  <a:cubicBezTo>
                    <a:pt x="-190" y="334078"/>
                    <a:pt x="2614" y="322282"/>
                    <a:pt x="9022" y="311181"/>
                  </a:cubicBezTo>
                  <a:lnTo>
                    <a:pt x="169464" y="33303"/>
                  </a:lnTo>
                  <a:cubicBezTo>
                    <a:pt x="182279" y="11101"/>
                    <a:pt x="204714" y="0"/>
                    <a:pt x="227149" y="0"/>
                  </a:cubicBezTo>
                  <a:close/>
                </a:path>
              </a:pathLst>
            </a:custGeom>
            <a:solidFill>
              <a:srgbClr val="1C1F6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36" name="Ellipse 18">
              <a:extLst>
                <a:ext uri="{FF2B5EF4-FFF2-40B4-BE49-F238E27FC236}">
                  <a16:creationId xmlns:a16="http://schemas.microsoft.com/office/drawing/2014/main" id="{CF91CFA9-0EEF-4F3D-8306-6F7462935B64}"/>
                </a:ext>
              </a:extLst>
            </p:cNvPr>
            <p:cNvSpPr/>
            <p:nvPr/>
          </p:nvSpPr>
          <p:spPr>
            <a:xfrm flipH="1">
              <a:off x="8622073" y="9462078"/>
              <a:ext cx="725994" cy="725994"/>
            </a:xfrm>
            <a:prstGeom prst="ellipse">
              <a:avLst/>
            </a:prstGeom>
            <a:gradFill flip="none" rotWithShape="1">
              <a:gsLst>
                <a:gs pos="34000">
                  <a:srgbClr val="FFFFFF"/>
                </a:gs>
                <a:gs pos="70000">
                  <a:srgbClr val="E6E5EA"/>
                </a:gs>
              </a:gsLst>
              <a:lin ang="13500000" scaled="1"/>
              <a:tileRect/>
            </a:gradFill>
            <a:ln w="38100">
              <a:gradFill flip="none" rotWithShape="1">
                <a:gsLst>
                  <a:gs pos="0">
                    <a:schemeClr val="bg1">
                      <a:lumMod val="95000"/>
                    </a:schemeClr>
                  </a:gs>
                  <a:gs pos="55000">
                    <a:schemeClr val="bg1">
                      <a:lumMod val="95000"/>
                    </a:schemeClr>
                  </a:gs>
                  <a:gs pos="100000">
                    <a:schemeClr val="bg1"/>
                  </a:gs>
                </a:gsLst>
                <a:lin ang="13500000" scaled="1"/>
                <a:tileRect/>
              </a:gra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llipse 19">
              <a:extLst>
                <a:ext uri="{FF2B5EF4-FFF2-40B4-BE49-F238E27FC236}">
                  <a16:creationId xmlns:a16="http://schemas.microsoft.com/office/drawing/2014/main" id="{526A6F7B-702A-4777-B84E-A8BE15A223E0}"/>
                </a:ext>
              </a:extLst>
            </p:cNvPr>
            <p:cNvSpPr/>
            <p:nvPr/>
          </p:nvSpPr>
          <p:spPr>
            <a:xfrm rot="1032160" flipH="1">
              <a:off x="8505805" y="9356096"/>
              <a:ext cx="937957" cy="937957"/>
            </a:xfrm>
            <a:prstGeom prst="ellipse">
              <a:avLst/>
            </a:prstGeom>
            <a:noFill/>
            <a:ln w="31750">
              <a:gradFill flip="none" rotWithShape="1">
                <a:gsLst>
                  <a:gs pos="0">
                    <a:srgbClr val="FF4B58"/>
                  </a:gs>
                  <a:gs pos="49000">
                    <a:srgbClr val="FFB8C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0" name="Image 21">
              <a:extLst>
                <a:ext uri="{FF2B5EF4-FFF2-40B4-BE49-F238E27FC236}">
                  <a16:creationId xmlns:a16="http://schemas.microsoft.com/office/drawing/2014/main" id="{E874714D-809A-45B7-BF1B-A1BF3F1035F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8748590" y="9609729"/>
              <a:ext cx="436758" cy="430692"/>
            </a:xfrm>
            <a:prstGeom prst="rect">
              <a:avLst/>
            </a:prstGeom>
          </p:spPr>
        </p:pic>
        <p:sp>
          <p:nvSpPr>
            <p:cNvPr id="41" name="Ellipse 35">
              <a:extLst>
                <a:ext uri="{FF2B5EF4-FFF2-40B4-BE49-F238E27FC236}">
                  <a16:creationId xmlns:a16="http://schemas.microsoft.com/office/drawing/2014/main" id="{758E986B-E855-4FEB-8D6B-F0EBC0FA9620}"/>
                </a:ext>
              </a:extLst>
            </p:cNvPr>
            <p:cNvSpPr/>
            <p:nvPr/>
          </p:nvSpPr>
          <p:spPr>
            <a:xfrm>
              <a:off x="13128963" y="9507017"/>
              <a:ext cx="725994" cy="725994"/>
            </a:xfrm>
            <a:prstGeom prst="ellipse">
              <a:avLst/>
            </a:prstGeom>
            <a:gradFill flip="none" rotWithShape="1">
              <a:gsLst>
                <a:gs pos="34000">
                  <a:srgbClr val="FFFFFF"/>
                </a:gs>
                <a:gs pos="70000">
                  <a:srgbClr val="E6E5EA"/>
                </a:gs>
              </a:gsLst>
              <a:lin ang="13500000" scaled="1"/>
              <a:tileRect/>
            </a:gradFill>
            <a:ln w="38100">
              <a:gradFill flip="none" rotWithShape="1">
                <a:gsLst>
                  <a:gs pos="0">
                    <a:schemeClr val="bg1">
                      <a:lumMod val="95000"/>
                    </a:schemeClr>
                  </a:gs>
                  <a:gs pos="55000">
                    <a:schemeClr val="bg1">
                      <a:lumMod val="95000"/>
                    </a:schemeClr>
                  </a:gs>
                  <a:gs pos="100000">
                    <a:schemeClr val="bg1"/>
                  </a:gs>
                </a:gsLst>
                <a:lin ang="13500000" scaled="1"/>
                <a:tileRect/>
              </a:gra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39">
              <a:extLst>
                <a:ext uri="{FF2B5EF4-FFF2-40B4-BE49-F238E27FC236}">
                  <a16:creationId xmlns:a16="http://schemas.microsoft.com/office/drawing/2014/main" id="{6C6FA4CA-A53B-4426-8709-43410434BF28}"/>
                </a:ext>
              </a:extLst>
            </p:cNvPr>
            <p:cNvSpPr/>
            <p:nvPr/>
          </p:nvSpPr>
          <p:spPr>
            <a:xfrm>
              <a:off x="13022981" y="9401036"/>
              <a:ext cx="937957" cy="937957"/>
            </a:xfrm>
            <a:prstGeom prst="ellipse">
              <a:avLst/>
            </a:prstGeom>
            <a:noFill/>
            <a:ln w="31750">
              <a:gradFill flip="none" rotWithShape="1">
                <a:gsLst>
                  <a:gs pos="0">
                    <a:srgbClr val="FF4B58"/>
                  </a:gs>
                  <a:gs pos="49000">
                    <a:srgbClr val="FFB8C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3" name="Image 77">
              <a:extLst>
                <a:ext uri="{FF2B5EF4-FFF2-40B4-BE49-F238E27FC236}">
                  <a16:creationId xmlns:a16="http://schemas.microsoft.com/office/drawing/2014/main" id="{9BBF5F7D-43E5-4A28-80EF-FFAD2706002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268532" y="9651635"/>
              <a:ext cx="436758" cy="436758"/>
            </a:xfrm>
            <a:prstGeom prst="rect">
              <a:avLst/>
            </a:prstGeom>
          </p:spPr>
        </p:pic>
        <p:sp>
          <p:nvSpPr>
            <p:cNvPr id="45" name="Forme libre : forme 22">
              <a:extLst>
                <a:ext uri="{FF2B5EF4-FFF2-40B4-BE49-F238E27FC236}">
                  <a16:creationId xmlns:a16="http://schemas.microsoft.com/office/drawing/2014/main" id="{91E284EA-40EE-4525-A27F-92D1AC0D1ACF}"/>
                </a:ext>
              </a:extLst>
            </p:cNvPr>
            <p:cNvSpPr/>
            <p:nvPr/>
          </p:nvSpPr>
          <p:spPr>
            <a:xfrm rot="4068471" flipH="1">
              <a:off x="9583709" y="9309432"/>
              <a:ext cx="454357" cy="353367"/>
            </a:xfrm>
            <a:custGeom>
              <a:avLst/>
              <a:gdLst>
                <a:gd name="connsiteX0" fmla="*/ 227149 w 454357"/>
                <a:gd name="connsiteY0" fmla="*/ 0 h 353367"/>
                <a:gd name="connsiteX1" fmla="*/ 284835 w 454357"/>
                <a:gd name="connsiteY1" fmla="*/ 33303 h 353367"/>
                <a:gd name="connsiteX2" fmla="*/ 445344 w 454357"/>
                <a:gd name="connsiteY2" fmla="*/ 311181 h 353367"/>
                <a:gd name="connsiteX3" fmla="*/ 454347 w 454357"/>
                <a:gd name="connsiteY3" fmla="*/ 345527 h 353367"/>
                <a:gd name="connsiteX4" fmla="*/ 452154 w 454357"/>
                <a:gd name="connsiteY4" fmla="*/ 353365 h 353367"/>
                <a:gd name="connsiteX5" fmla="*/ 407261 w 454357"/>
                <a:gd name="connsiteY5" fmla="*/ 328998 h 353367"/>
                <a:gd name="connsiteX6" fmla="*/ 227179 w 454357"/>
                <a:gd name="connsiteY6" fmla="*/ 292641 h 353367"/>
                <a:gd name="connsiteX7" fmla="*/ 47097 w 454357"/>
                <a:gd name="connsiteY7" fmla="*/ 328998 h 353367"/>
                <a:gd name="connsiteX8" fmla="*/ 2200 w 454357"/>
                <a:gd name="connsiteY8" fmla="*/ 353367 h 353367"/>
                <a:gd name="connsiteX9" fmla="*/ 10 w 454357"/>
                <a:gd name="connsiteY9" fmla="*/ 345527 h 353367"/>
                <a:gd name="connsiteX10" fmla="*/ 9022 w 454357"/>
                <a:gd name="connsiteY10" fmla="*/ 311181 h 353367"/>
                <a:gd name="connsiteX11" fmla="*/ 169464 w 454357"/>
                <a:gd name="connsiteY11" fmla="*/ 33303 h 353367"/>
                <a:gd name="connsiteX12" fmla="*/ 227149 w 454357"/>
                <a:gd name="connsiteY12" fmla="*/ 0 h 353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4357" h="353367">
                  <a:moveTo>
                    <a:pt x="227149" y="0"/>
                  </a:moveTo>
                  <a:cubicBezTo>
                    <a:pt x="249584" y="0"/>
                    <a:pt x="272020" y="11101"/>
                    <a:pt x="284835" y="33303"/>
                  </a:cubicBezTo>
                  <a:lnTo>
                    <a:pt x="445344" y="311181"/>
                  </a:lnTo>
                  <a:cubicBezTo>
                    <a:pt x="451752" y="322282"/>
                    <a:pt x="454552" y="334078"/>
                    <a:pt x="454347" y="345527"/>
                  </a:cubicBezTo>
                  <a:lnTo>
                    <a:pt x="452154" y="353365"/>
                  </a:lnTo>
                  <a:lnTo>
                    <a:pt x="407261" y="328998"/>
                  </a:lnTo>
                  <a:cubicBezTo>
                    <a:pt x="351911" y="305587"/>
                    <a:pt x="291057" y="292641"/>
                    <a:pt x="227179" y="292641"/>
                  </a:cubicBezTo>
                  <a:cubicBezTo>
                    <a:pt x="163301" y="292641"/>
                    <a:pt x="102447" y="305587"/>
                    <a:pt x="47097" y="328998"/>
                  </a:cubicBezTo>
                  <a:lnTo>
                    <a:pt x="2200" y="353367"/>
                  </a:lnTo>
                  <a:lnTo>
                    <a:pt x="10" y="345527"/>
                  </a:lnTo>
                  <a:cubicBezTo>
                    <a:pt x="-190" y="334078"/>
                    <a:pt x="2614" y="322282"/>
                    <a:pt x="9022" y="311181"/>
                  </a:cubicBezTo>
                  <a:lnTo>
                    <a:pt x="169464" y="33303"/>
                  </a:lnTo>
                  <a:cubicBezTo>
                    <a:pt x="182279" y="11101"/>
                    <a:pt x="204714" y="0"/>
                    <a:pt x="227149" y="0"/>
                  </a:cubicBezTo>
                  <a:close/>
                </a:path>
              </a:pathLst>
            </a:custGeom>
            <a:solidFill>
              <a:srgbClr val="1C1F6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grpSp>
      <p:pic>
        <p:nvPicPr>
          <p:cNvPr id="37" name="Picture 82">
            <a:extLst>
              <a:ext uri="{FF2B5EF4-FFF2-40B4-BE49-F238E27FC236}">
                <a16:creationId xmlns:a16="http://schemas.microsoft.com/office/drawing/2014/main" id="{70928833-DED8-4034-BC51-9D5AF3E0D99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1266821" y="311317"/>
            <a:ext cx="2294054" cy="1742803"/>
          </a:xfrm>
          <a:prstGeom prst="rect">
            <a:avLst/>
          </a:prstGeom>
        </p:spPr>
      </p:pic>
    </p:spTree>
    <p:extLst>
      <p:ext uri="{BB962C8B-B14F-4D97-AF65-F5344CB8AC3E}">
        <p14:creationId xmlns:p14="http://schemas.microsoft.com/office/powerpoint/2010/main" val="203109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 calcmode="lin" valueType="num">
                                      <p:cBhvr additive="base">
                                        <p:cTn id="7" dur="500" fill="hold"/>
                                        <p:tgtEl>
                                          <p:spTgt spid="2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7">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randombar(horizontal)">
                                      <p:cBhvr>
                                        <p:cTn id="19" dur="500"/>
                                        <p:tgtEl>
                                          <p:spTgt spid="34"/>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randombar(horizontal)">
                                      <p:cBhvr>
                                        <p:cTn id="22" dur="500"/>
                                        <p:tgtEl>
                                          <p:spTgt spid="30"/>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randombar(horizontal)">
                                      <p:cBhvr>
                                        <p:cTn id="2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0" grpId="0"/>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1272F9-0CAD-4473-95E5-F334E3EC35EF}"/>
              </a:ext>
            </a:extLst>
          </p:cNvPr>
          <p:cNvSpPr/>
          <p:nvPr/>
        </p:nvSpPr>
        <p:spPr>
          <a:xfrm>
            <a:off x="0" y="-446841"/>
            <a:ext cx="24407492" cy="14162842"/>
          </a:xfrm>
          <a:prstGeom prst="rect">
            <a:avLst/>
          </a:prstGeom>
          <a:solidFill>
            <a:srgbClr val="14213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00"/>
          </a:p>
        </p:txBody>
      </p:sp>
      <p:sp>
        <p:nvSpPr>
          <p:cNvPr id="4" name="Rectangle 3">
            <a:extLst>
              <a:ext uri="{FF2B5EF4-FFF2-40B4-BE49-F238E27FC236}">
                <a16:creationId xmlns:a16="http://schemas.microsoft.com/office/drawing/2014/main" id="{8970E74C-2A8D-D9E7-E480-7253806FD683}"/>
              </a:ext>
            </a:extLst>
          </p:cNvPr>
          <p:cNvSpPr/>
          <p:nvPr/>
        </p:nvSpPr>
        <p:spPr>
          <a:xfrm>
            <a:off x="18175114" y="0"/>
            <a:ext cx="6208888" cy="628072"/>
          </a:xfrm>
          <a:prstGeom prst="rect">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5" name="Rectangle 4">
            <a:extLst>
              <a:ext uri="{FF2B5EF4-FFF2-40B4-BE49-F238E27FC236}">
                <a16:creationId xmlns:a16="http://schemas.microsoft.com/office/drawing/2014/main" id="{267A151B-774E-EF09-4422-7200528D6CEA}"/>
              </a:ext>
            </a:extLst>
          </p:cNvPr>
          <p:cNvSpPr/>
          <p:nvPr/>
        </p:nvSpPr>
        <p:spPr>
          <a:xfrm>
            <a:off x="16754766" y="0"/>
            <a:ext cx="621792" cy="628072"/>
          </a:xfrm>
          <a:prstGeom prst="rect">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6" name="Rectangle 5">
            <a:extLst>
              <a:ext uri="{FF2B5EF4-FFF2-40B4-BE49-F238E27FC236}">
                <a16:creationId xmlns:a16="http://schemas.microsoft.com/office/drawing/2014/main" id="{0B8EF27C-A55A-4E35-EE85-A123584F9D85}"/>
              </a:ext>
            </a:extLst>
          </p:cNvPr>
          <p:cNvSpPr/>
          <p:nvPr/>
        </p:nvSpPr>
        <p:spPr>
          <a:xfrm>
            <a:off x="23169820" y="12720914"/>
            <a:ext cx="1237672" cy="628072"/>
          </a:xfrm>
          <a:prstGeom prst="rect">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7" name="Rectangle 6">
            <a:extLst>
              <a:ext uri="{FF2B5EF4-FFF2-40B4-BE49-F238E27FC236}">
                <a16:creationId xmlns:a16="http://schemas.microsoft.com/office/drawing/2014/main" id="{94AB8612-9D41-3801-F6FC-F3F73C8F813E}"/>
              </a:ext>
            </a:extLst>
          </p:cNvPr>
          <p:cNvSpPr/>
          <p:nvPr/>
        </p:nvSpPr>
        <p:spPr>
          <a:xfrm>
            <a:off x="0" y="12720914"/>
            <a:ext cx="22067520" cy="628072"/>
          </a:xfrm>
          <a:prstGeom prst="rect">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75" name="ZoneTexte 74">
            <a:extLst>
              <a:ext uri="{FF2B5EF4-FFF2-40B4-BE49-F238E27FC236}">
                <a16:creationId xmlns:a16="http://schemas.microsoft.com/office/drawing/2014/main" id="{D0167D14-262C-DD7C-F5A1-CA9E210F0EBE}"/>
              </a:ext>
            </a:extLst>
          </p:cNvPr>
          <p:cNvSpPr txBox="1"/>
          <p:nvPr/>
        </p:nvSpPr>
        <p:spPr>
          <a:xfrm>
            <a:off x="15989648" y="1219604"/>
            <a:ext cx="7057900" cy="1717393"/>
          </a:xfrm>
          <a:prstGeom prst="rect">
            <a:avLst/>
          </a:prstGeom>
          <a:noFill/>
        </p:spPr>
        <p:txBody>
          <a:bodyPr wrap="square" rtlCol="0">
            <a:spAutoFit/>
          </a:bodyPr>
          <a:lstStyle/>
          <a:p>
            <a:pPr algn="justLow" rtl="1">
              <a:lnSpc>
                <a:spcPct val="110000"/>
              </a:lnSpc>
            </a:pPr>
            <a:r>
              <a:rPr lang="ar-DZ" sz="9600" b="1">
                <a:solidFill>
                  <a:schemeClr val="bg1"/>
                </a:solidFill>
                <a:latin typeface="RB" panose="00000500000000000000" pitchFamily="2" charset="-78"/>
                <a:cs typeface="RB" panose="00000500000000000000" pitchFamily="2" charset="-78"/>
              </a:rPr>
              <a:t>الربط بالدين </a:t>
            </a:r>
            <a:endParaRPr lang="ar-DZ" sz="9600" b="1" dirty="0">
              <a:solidFill>
                <a:schemeClr val="bg1"/>
              </a:solidFill>
              <a:latin typeface="RB" panose="00000500000000000000" pitchFamily="2" charset="-78"/>
              <a:cs typeface="RB" panose="00000500000000000000" pitchFamily="2" charset="-78"/>
            </a:endParaRPr>
          </a:p>
        </p:txBody>
      </p:sp>
      <p:sp>
        <p:nvSpPr>
          <p:cNvPr id="2" name="Rectangle: Rounded Corners 1">
            <a:extLst>
              <a:ext uri="{FF2B5EF4-FFF2-40B4-BE49-F238E27FC236}">
                <a16:creationId xmlns:a16="http://schemas.microsoft.com/office/drawing/2014/main" id="{536AD9C4-7C70-4C1A-B614-361377DD376E}"/>
              </a:ext>
            </a:extLst>
          </p:cNvPr>
          <p:cNvSpPr/>
          <p:nvPr/>
        </p:nvSpPr>
        <p:spPr>
          <a:xfrm>
            <a:off x="2920181" y="3762108"/>
            <a:ext cx="19391179" cy="5695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00"/>
          </a:p>
        </p:txBody>
      </p:sp>
      <p:sp>
        <p:nvSpPr>
          <p:cNvPr id="3" name="TextBox 2">
            <a:extLst>
              <a:ext uri="{FF2B5EF4-FFF2-40B4-BE49-F238E27FC236}">
                <a16:creationId xmlns:a16="http://schemas.microsoft.com/office/drawing/2014/main" id="{CAC4FCAE-3393-4BAF-B5BD-4728D7B1FF9C}"/>
              </a:ext>
            </a:extLst>
          </p:cNvPr>
          <p:cNvSpPr txBox="1"/>
          <p:nvPr/>
        </p:nvSpPr>
        <p:spPr>
          <a:xfrm>
            <a:off x="3350012" y="4066903"/>
            <a:ext cx="18412707" cy="4862870"/>
          </a:xfrm>
          <a:prstGeom prst="rect">
            <a:avLst/>
          </a:prstGeom>
          <a:noFill/>
        </p:spPr>
        <p:txBody>
          <a:bodyPr wrap="square" rtlCol="0">
            <a:spAutoFit/>
          </a:bodyPr>
          <a:lstStyle/>
          <a:p>
            <a:pPr algn="just" rtl="1">
              <a:lnSpc>
                <a:spcPct val="200000"/>
              </a:lnSpc>
            </a:pPr>
            <a:r>
              <a:rPr lang="ar-DZ" sz="4000" b="1" dirty="0">
                <a:solidFill>
                  <a:schemeClr val="tx1">
                    <a:lumMod val="85000"/>
                    <a:lumOff val="15000"/>
                  </a:schemeClr>
                </a:solidFill>
                <a:latin typeface="RB" panose="00000500000000000000" pitchFamily="2" charset="-78"/>
                <a:cs typeface="RB" panose="00000500000000000000" pitchFamily="2" charset="-78"/>
              </a:rPr>
              <a:t>تعتبر الوسائط المتعددة وسيلة فعالة لنشر المعارف الدينية وتوعية الناس بالقيم والمعتقدات الدينية. فمن خلال استخدام الصور والفيديو والصوتيات، يمكن توضيح المفاهيم الدينية بشكل أكثر إيضاحاً وجاذبية للمستخدمين. وبالتالي، تساهم الوسائط المتعددة في جعل المعلومات الدينية أكثر وصولاً وتأثيراً.</a:t>
            </a:r>
            <a:endParaRPr lang="en-US" sz="4000" b="1" dirty="0">
              <a:solidFill>
                <a:schemeClr val="tx1">
                  <a:lumMod val="85000"/>
                  <a:lumOff val="15000"/>
                </a:schemeClr>
              </a:solidFill>
              <a:latin typeface="RB" panose="00000500000000000000" pitchFamily="2" charset="-78"/>
              <a:cs typeface="RB" panose="00000500000000000000" pitchFamily="2" charset="-78"/>
            </a:endParaRPr>
          </a:p>
        </p:txBody>
      </p:sp>
      <p:pic>
        <p:nvPicPr>
          <p:cNvPr id="11" name="Picture 82">
            <a:extLst>
              <a:ext uri="{FF2B5EF4-FFF2-40B4-BE49-F238E27FC236}">
                <a16:creationId xmlns:a16="http://schemas.microsoft.com/office/drawing/2014/main" id="{3D49C994-A2CE-4C81-ADA0-7BE54C2A62D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266821" y="311317"/>
            <a:ext cx="2294054" cy="1742802"/>
          </a:xfrm>
          <a:prstGeom prst="rect">
            <a:avLst/>
          </a:prstGeom>
        </p:spPr>
      </p:pic>
    </p:spTree>
    <p:extLst>
      <p:ext uri="{BB962C8B-B14F-4D97-AF65-F5344CB8AC3E}">
        <p14:creationId xmlns:p14="http://schemas.microsoft.com/office/powerpoint/2010/main" val="39506264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75">
                                            <p:txEl>
                                              <p:pRg st="0" end="0"/>
                                            </p:txEl>
                                          </p:spTgt>
                                        </p:tgtEl>
                                        <p:attrNameLst>
                                          <p:attrName>style.visibility</p:attrName>
                                        </p:attrNameLst>
                                      </p:cBhvr>
                                      <p:to>
                                        <p:strVal val="visible"/>
                                      </p:to>
                                    </p:set>
                                    <p:animEffect transition="in" filter="circle(in)">
                                      <p:cBhvr>
                                        <p:cTn id="7" dur="500"/>
                                        <p:tgtEl>
                                          <p:spTgt spid="75">
                                            <p:txEl>
                                              <p:pRg st="0" end="0"/>
                                            </p:txEl>
                                          </p:spTgt>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outHorizontal)">
                                      <p:cBhvr>
                                        <p:cTn id="11" dur="500"/>
                                        <p:tgtEl>
                                          <p:spTgt spid="2"/>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p:cNvSpPr>
          <p:nvPr/>
        </p:nvSpPr>
        <p:spPr bwMode="auto">
          <a:xfrm>
            <a:off x="19669919" y="5172076"/>
            <a:ext cx="4713288" cy="8543925"/>
          </a:xfrm>
          <a:custGeom>
            <a:avLst/>
            <a:gdLst>
              <a:gd name="T0" fmla="*/ 800 w 1485"/>
              <a:gd name="T1" fmla="*/ 2691 h 2691"/>
              <a:gd name="T2" fmla="*/ 1485 w 1485"/>
              <a:gd name="T3" fmla="*/ 2691 h 2691"/>
              <a:gd name="T4" fmla="*/ 1485 w 1485"/>
              <a:gd name="T5" fmla="*/ 0 h 2691"/>
              <a:gd name="T6" fmla="*/ 1010 w 1485"/>
              <a:gd name="T7" fmla="*/ 1241 h 2691"/>
              <a:gd name="T8" fmla="*/ 184 w 1485"/>
              <a:gd name="T9" fmla="*/ 2124 h 2691"/>
              <a:gd name="T10" fmla="*/ 800 w 1485"/>
              <a:gd name="T11" fmla="*/ 2691 h 2691"/>
            </a:gdLst>
            <a:ahLst/>
            <a:cxnLst>
              <a:cxn ang="0">
                <a:pos x="T0" y="T1"/>
              </a:cxn>
              <a:cxn ang="0">
                <a:pos x="T2" y="T3"/>
              </a:cxn>
              <a:cxn ang="0">
                <a:pos x="T4" y="T5"/>
              </a:cxn>
              <a:cxn ang="0">
                <a:pos x="T6" y="T7"/>
              </a:cxn>
              <a:cxn ang="0">
                <a:pos x="T8" y="T9"/>
              </a:cxn>
              <a:cxn ang="0">
                <a:pos x="T10" y="T11"/>
              </a:cxn>
            </a:cxnLst>
            <a:rect l="0" t="0" r="r" b="b"/>
            <a:pathLst>
              <a:path w="1485" h="2691">
                <a:moveTo>
                  <a:pt x="800" y="2691"/>
                </a:moveTo>
                <a:cubicBezTo>
                  <a:pt x="1485" y="2691"/>
                  <a:pt x="1485" y="2691"/>
                  <a:pt x="1485" y="2691"/>
                </a:cubicBezTo>
                <a:cubicBezTo>
                  <a:pt x="1485" y="0"/>
                  <a:pt x="1485" y="0"/>
                  <a:pt x="1485" y="0"/>
                </a:cubicBezTo>
                <a:cubicBezTo>
                  <a:pt x="477" y="220"/>
                  <a:pt x="1273" y="778"/>
                  <a:pt x="1010" y="1241"/>
                </a:cubicBezTo>
                <a:cubicBezTo>
                  <a:pt x="837" y="1544"/>
                  <a:pt x="0" y="1538"/>
                  <a:pt x="184" y="2124"/>
                </a:cubicBezTo>
                <a:cubicBezTo>
                  <a:pt x="265" y="2382"/>
                  <a:pt x="529" y="2566"/>
                  <a:pt x="800" y="2691"/>
                </a:cubicBezTo>
                <a:close/>
              </a:path>
            </a:pathLst>
          </a:custGeom>
          <a:solidFill>
            <a:srgbClr val="CCDA46"/>
          </a:solidFill>
          <a:ln>
            <a:noFill/>
          </a:ln>
        </p:spPr>
        <p:txBody>
          <a:bodyPr vert="horz" wrap="square" lIns="91440" tIns="45720" rIns="91440" bIns="45720" numCol="1" anchor="t" anchorCtr="0" compatLnSpc="1">
            <a:prstTxWarp prst="textNoShape">
              <a:avLst/>
            </a:prstTxWarp>
          </a:bodyPr>
          <a:lstStyle/>
          <a:p>
            <a:endParaRPr lang="ru-RU"/>
          </a:p>
        </p:txBody>
      </p:sp>
      <p:sp>
        <p:nvSpPr>
          <p:cNvPr id="11" name="Freeform 6"/>
          <p:cNvSpPr>
            <a:spLocks/>
          </p:cNvSpPr>
          <p:nvPr/>
        </p:nvSpPr>
        <p:spPr bwMode="auto">
          <a:xfrm>
            <a:off x="794" y="0"/>
            <a:ext cx="4713288" cy="9245600"/>
          </a:xfrm>
          <a:custGeom>
            <a:avLst/>
            <a:gdLst>
              <a:gd name="T0" fmla="*/ 1301 w 1485"/>
              <a:gd name="T1" fmla="*/ 788 h 2912"/>
              <a:gd name="T2" fmla="*/ 0 w 1485"/>
              <a:gd name="T3" fmla="*/ 0 h 2912"/>
              <a:gd name="T4" fmla="*/ 0 w 1485"/>
              <a:gd name="T5" fmla="*/ 2912 h 2912"/>
              <a:gd name="T6" fmla="*/ 476 w 1485"/>
              <a:gd name="T7" fmla="*/ 1671 h 2912"/>
              <a:gd name="T8" fmla="*/ 1301 w 1485"/>
              <a:gd name="T9" fmla="*/ 788 h 2912"/>
            </a:gdLst>
            <a:ahLst/>
            <a:cxnLst>
              <a:cxn ang="0">
                <a:pos x="T0" y="T1"/>
              </a:cxn>
              <a:cxn ang="0">
                <a:pos x="T2" y="T3"/>
              </a:cxn>
              <a:cxn ang="0">
                <a:pos x="T4" y="T5"/>
              </a:cxn>
              <a:cxn ang="0">
                <a:pos x="T6" y="T7"/>
              </a:cxn>
              <a:cxn ang="0">
                <a:pos x="T8" y="T9"/>
              </a:cxn>
            </a:cxnLst>
            <a:rect l="0" t="0" r="r" b="b"/>
            <a:pathLst>
              <a:path w="1485" h="2912">
                <a:moveTo>
                  <a:pt x="1301" y="788"/>
                </a:moveTo>
                <a:cubicBezTo>
                  <a:pt x="1130" y="244"/>
                  <a:pt x="143" y="28"/>
                  <a:pt x="0" y="0"/>
                </a:cubicBezTo>
                <a:cubicBezTo>
                  <a:pt x="0" y="2912"/>
                  <a:pt x="0" y="2912"/>
                  <a:pt x="0" y="2912"/>
                </a:cubicBezTo>
                <a:cubicBezTo>
                  <a:pt x="1008" y="2692"/>
                  <a:pt x="212" y="2134"/>
                  <a:pt x="476" y="1671"/>
                </a:cubicBezTo>
                <a:cubicBezTo>
                  <a:pt x="648" y="1368"/>
                  <a:pt x="1485" y="1374"/>
                  <a:pt x="1301" y="788"/>
                </a:cubicBezTo>
                <a:close/>
              </a:path>
            </a:pathLst>
          </a:custGeom>
          <a:solidFill>
            <a:srgbClr val="CCDA46"/>
          </a:solidFill>
          <a:ln>
            <a:noFill/>
          </a:ln>
        </p:spPr>
        <p:txBody>
          <a:bodyPr vert="horz" wrap="square" lIns="91440" tIns="45720" rIns="91440" bIns="45720" numCol="1" anchor="t" anchorCtr="0" compatLnSpc="1">
            <a:prstTxWarp prst="textNoShape">
              <a:avLst/>
            </a:prstTxWarp>
          </a:bodyPr>
          <a:lstStyle/>
          <a:p>
            <a:endParaRPr lang="ru-RU"/>
          </a:p>
        </p:txBody>
      </p:sp>
      <p:sp>
        <p:nvSpPr>
          <p:cNvPr id="15" name="مربع نص 3">
            <a:extLst>
              <a:ext uri="{FF2B5EF4-FFF2-40B4-BE49-F238E27FC236}">
                <a16:creationId xmlns:a16="http://schemas.microsoft.com/office/drawing/2014/main" id="{EF4C5898-59EB-4A81-AEDC-D20240994E19}"/>
              </a:ext>
            </a:extLst>
          </p:cNvPr>
          <p:cNvSpPr txBox="1"/>
          <p:nvPr/>
        </p:nvSpPr>
        <p:spPr>
          <a:xfrm>
            <a:off x="8122117" y="749064"/>
            <a:ext cx="8369336" cy="1446550"/>
          </a:xfrm>
          <a:prstGeom prst="rect">
            <a:avLst/>
          </a:prstGeom>
          <a:noFill/>
        </p:spPr>
        <p:txBody>
          <a:bodyPr wrap="square" rtlCol="1">
            <a:spAutoFit/>
          </a:bodyPr>
          <a:lstStyle/>
          <a:p>
            <a:pPr algn="ctr" rtl="1"/>
            <a:r>
              <a:rPr lang="ar-DZ" sz="8800" b="1" dirty="0">
                <a:solidFill>
                  <a:srgbClr val="14213D"/>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مختصر الدرس</a:t>
            </a:r>
            <a:endParaRPr lang="ar-DZ" sz="88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16" name="Freeform 5">
            <a:extLst>
              <a:ext uri="{FF2B5EF4-FFF2-40B4-BE49-F238E27FC236}">
                <a16:creationId xmlns:a16="http://schemas.microsoft.com/office/drawing/2014/main" id="{04F8C736-6273-4FA8-82EF-08ADF76E2551}"/>
              </a:ext>
            </a:extLst>
          </p:cNvPr>
          <p:cNvSpPr>
            <a:spLocks/>
          </p:cNvSpPr>
          <p:nvPr/>
        </p:nvSpPr>
        <p:spPr bwMode="auto">
          <a:xfrm>
            <a:off x="3453168" y="2843754"/>
            <a:ext cx="17303632" cy="10123182"/>
          </a:xfrm>
          <a:custGeom>
            <a:avLst/>
            <a:gdLst>
              <a:gd name="T0" fmla="*/ 5637 w 7532"/>
              <a:gd name="T1" fmla="*/ 724 h 4405"/>
              <a:gd name="T2" fmla="*/ 6701 w 7532"/>
              <a:gd name="T3" fmla="*/ 3124 h 4405"/>
              <a:gd name="T4" fmla="*/ 1975 w 7532"/>
              <a:gd name="T5" fmla="*/ 3111 h 4405"/>
              <a:gd name="T6" fmla="*/ 1106 w 7532"/>
              <a:gd name="T7" fmla="*/ 852 h 4405"/>
              <a:gd name="T8" fmla="*/ 5637 w 7532"/>
              <a:gd name="T9" fmla="*/ 724 h 4405"/>
            </a:gdLst>
            <a:ahLst/>
            <a:cxnLst>
              <a:cxn ang="0">
                <a:pos x="T0" y="T1"/>
              </a:cxn>
              <a:cxn ang="0">
                <a:pos x="T2" y="T3"/>
              </a:cxn>
              <a:cxn ang="0">
                <a:pos x="T4" y="T5"/>
              </a:cxn>
              <a:cxn ang="0">
                <a:pos x="T6" y="T7"/>
              </a:cxn>
              <a:cxn ang="0">
                <a:pos x="T8" y="T9"/>
              </a:cxn>
            </a:cxnLst>
            <a:rect l="0" t="0" r="r" b="b"/>
            <a:pathLst>
              <a:path w="7532" h="4405">
                <a:moveTo>
                  <a:pt x="5637" y="724"/>
                </a:moveTo>
                <a:cubicBezTo>
                  <a:pt x="7305" y="0"/>
                  <a:pt x="7532" y="2142"/>
                  <a:pt x="6701" y="3124"/>
                </a:cubicBezTo>
                <a:cubicBezTo>
                  <a:pt x="5616" y="4405"/>
                  <a:pt x="3632" y="2431"/>
                  <a:pt x="1975" y="3111"/>
                </a:cubicBezTo>
                <a:cubicBezTo>
                  <a:pt x="361" y="3774"/>
                  <a:pt x="0" y="1347"/>
                  <a:pt x="1106" y="852"/>
                </a:cubicBezTo>
                <a:cubicBezTo>
                  <a:pt x="2196" y="363"/>
                  <a:pt x="4224" y="1338"/>
                  <a:pt x="5637" y="724"/>
                </a:cubicBezTo>
                <a:close/>
              </a:path>
            </a:pathLst>
          </a:custGeom>
          <a:solidFill>
            <a:srgbClr val="14213D"/>
          </a:solidFill>
          <a:ln>
            <a:noFill/>
          </a:ln>
        </p:spPr>
        <p:txBody>
          <a:bodyPr vert="horz" wrap="square" lIns="91440" tIns="45720" rIns="91440" bIns="45720" numCol="1" anchor="t" anchorCtr="0" compatLnSpc="1">
            <a:prstTxWarp prst="textNoShape">
              <a:avLst/>
            </a:prstTxWarp>
          </a:bodyPr>
          <a:lstStyle/>
          <a:p>
            <a:endParaRPr lang="ru-RU"/>
          </a:p>
        </p:txBody>
      </p:sp>
      <p:pic>
        <p:nvPicPr>
          <p:cNvPr id="6" name="Picture Placeholder 8">
            <a:hlinkClick r:id="rId4" action="ppaction://hlinkfile"/>
            <a:extLst>
              <a:ext uri="{FF2B5EF4-FFF2-40B4-BE49-F238E27FC236}">
                <a16:creationId xmlns:a16="http://schemas.microsoft.com/office/drawing/2014/main" id="{7573DDCB-6052-4522-A44A-02E7B4077D56}"/>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41396" y="11599418"/>
            <a:ext cx="1716042" cy="1717393"/>
          </a:xfrm>
          <a:custGeom>
            <a:avLst/>
            <a:gdLst>
              <a:gd name="connsiteX0" fmla="*/ 962317 w 1924634"/>
              <a:gd name="connsiteY0" fmla="*/ 0 h 1926150"/>
              <a:gd name="connsiteX1" fmla="*/ 1924634 w 1924634"/>
              <a:gd name="connsiteY1" fmla="*/ 963075 h 1926150"/>
              <a:gd name="connsiteX2" fmla="*/ 962317 w 1924634"/>
              <a:gd name="connsiteY2" fmla="*/ 1926150 h 1926150"/>
              <a:gd name="connsiteX3" fmla="*/ 0 w 1924634"/>
              <a:gd name="connsiteY3" fmla="*/ 963075 h 1926150"/>
              <a:gd name="connsiteX4" fmla="*/ 962317 w 1924634"/>
              <a:gd name="connsiteY4" fmla="*/ 0 h 1926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634" h="1926150">
                <a:moveTo>
                  <a:pt x="962317" y="0"/>
                </a:moveTo>
                <a:cubicBezTo>
                  <a:pt x="1493790" y="0"/>
                  <a:pt x="1924634" y="431183"/>
                  <a:pt x="1924634" y="963075"/>
                </a:cubicBezTo>
                <a:cubicBezTo>
                  <a:pt x="1924634" y="1494967"/>
                  <a:pt x="1493790" y="1926150"/>
                  <a:pt x="962317" y="1926150"/>
                </a:cubicBezTo>
                <a:cubicBezTo>
                  <a:pt x="430844" y="1926150"/>
                  <a:pt x="0" y="1494967"/>
                  <a:pt x="0" y="963075"/>
                </a:cubicBezTo>
                <a:cubicBezTo>
                  <a:pt x="0" y="431183"/>
                  <a:pt x="430844" y="0"/>
                  <a:pt x="962317" y="0"/>
                </a:cubicBezTo>
                <a:close/>
              </a:path>
            </a:pathLst>
          </a:custGeom>
          <a:solidFill>
            <a:schemeClr val="bg1">
              <a:lumMod val="85000"/>
            </a:schemeClr>
          </a:solidFill>
        </p:spPr>
      </p:pic>
      <p:pic>
        <p:nvPicPr>
          <p:cNvPr id="2" name="Online Media 1" title="1">
            <a:hlinkClick r:id="" action="ppaction://media"/>
            <a:extLst>
              <a:ext uri="{FF2B5EF4-FFF2-40B4-BE49-F238E27FC236}">
                <a16:creationId xmlns:a16="http://schemas.microsoft.com/office/drawing/2014/main" id="{75C3E807-3D08-4EDB-A429-2CF7F2961E92}"/>
              </a:ext>
            </a:extLst>
          </p:cNvPr>
          <p:cNvPicPr>
            <a:picLocks noRot="1" noChangeAspect="1"/>
          </p:cNvPicPr>
          <p:nvPr>
            <a:videoFile r:link="rId1"/>
          </p:nvPr>
        </p:nvPicPr>
        <p:blipFill>
          <a:blip r:embed="rId6"/>
          <a:stretch>
            <a:fillRect/>
          </a:stretch>
        </p:blipFill>
        <p:spPr>
          <a:xfrm>
            <a:off x="4265278" y="3260705"/>
            <a:ext cx="15853443" cy="895719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22589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fill="hold" display="0">
                  <p:stCondLst>
                    <p:cond delay="indefinite"/>
                  </p:stCondLst>
                </p:cTn>
                <p:tgtEl>
                  <p:spTgt spid="2"/>
                </p:tgtEl>
              </p:cMediaNode>
            </p:video>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2"/>
                                        </p:tgtEl>
                                      </p:cBhvr>
                                    </p:cmd>
                                  </p:childTnLst>
                                </p:cTn>
                              </p:par>
                            </p:childTnLst>
                          </p:cTn>
                        </p:par>
                      </p:childTnLst>
                    </p:cTn>
                  </p:par>
                </p:childTnLst>
              </p:cTn>
              <p:nextCondLst>
                <p:cond evt="onClick" delay="0">
                  <p:tgtEl>
                    <p:spTgt spid="2"/>
                  </p:tgtEl>
                </p:cond>
              </p:nextCondLst>
            </p:seq>
          </p:childTnLst>
        </p:cTn>
      </p:par>
    </p:tnLst>
    <p:bldLst>
      <p:bldP spid="10" grpId="0" animBg="1"/>
      <p:bldP spid="11" grpId="0" animBg="1"/>
      <p:bldP spid="15" grpId="0"/>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Oval 48">
            <a:extLst>
              <a:ext uri="{FF2B5EF4-FFF2-40B4-BE49-F238E27FC236}">
                <a16:creationId xmlns:a16="http://schemas.microsoft.com/office/drawing/2014/main" id="{B89E559F-F352-4291-8F07-ABB79B246E27}"/>
              </a:ext>
            </a:extLst>
          </p:cNvPr>
          <p:cNvSpPr/>
          <p:nvPr/>
        </p:nvSpPr>
        <p:spPr>
          <a:xfrm>
            <a:off x="15214236" y="-1016064"/>
            <a:ext cx="14947712" cy="14948012"/>
          </a:xfrm>
          <a:prstGeom prst="ellipse">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16" name="Graphique 11">
            <a:extLst>
              <a:ext uri="{FF2B5EF4-FFF2-40B4-BE49-F238E27FC236}">
                <a16:creationId xmlns:a16="http://schemas.microsoft.com/office/drawing/2014/main" id="{69E9813F-9AE1-DABB-F9C5-6754CF97B175}"/>
              </a:ext>
            </a:extLst>
          </p:cNvPr>
          <p:cNvSpPr/>
          <p:nvPr/>
        </p:nvSpPr>
        <p:spPr>
          <a:xfrm>
            <a:off x="23117568" y="12603665"/>
            <a:ext cx="908716" cy="822214"/>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CCDA46"/>
          </a:solidFill>
          <a:ln w="42343" cap="flat">
            <a:noFill/>
            <a:prstDash val="solid"/>
            <a:miter/>
          </a:ln>
        </p:spPr>
        <p:txBody>
          <a:bodyPr rtlCol="0" anchor="ctr"/>
          <a:lstStyle/>
          <a:p>
            <a:endParaRPr lang="fr-FR" sz="11200"/>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454380" y="-491312"/>
            <a:ext cx="1365620" cy="136562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535468" y="12721949"/>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6C8BA"/>
          </a:solidFill>
          <a:ln w="42343" cap="flat">
            <a:noFill/>
            <a:prstDash val="solid"/>
            <a:miter/>
          </a:ln>
        </p:spPr>
        <p:txBody>
          <a:bodyPr rtlCol="0" anchor="ctr"/>
          <a:lstStyle/>
          <a:p>
            <a:endParaRPr lang="fr-FR" sz="11200"/>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918586" y="13072273"/>
            <a:ext cx="314588" cy="284642"/>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sz="11200"/>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4931377" y="8376804"/>
            <a:ext cx="400050" cy="2133600"/>
          </a:xfrm>
          <a:prstGeom prst="rect">
            <a:avLst/>
          </a:prstGeom>
        </p:spPr>
      </p:pic>
      <p:sp>
        <p:nvSpPr>
          <p:cNvPr id="2" name="مربع نص 3">
            <a:extLst>
              <a:ext uri="{FF2B5EF4-FFF2-40B4-BE49-F238E27FC236}">
                <a16:creationId xmlns:a16="http://schemas.microsoft.com/office/drawing/2014/main" id="{40809E69-72EE-5C25-4FE7-D4CA0969315A}"/>
              </a:ext>
            </a:extLst>
          </p:cNvPr>
          <p:cNvSpPr txBox="1"/>
          <p:nvPr/>
        </p:nvSpPr>
        <p:spPr>
          <a:xfrm>
            <a:off x="2068516" y="7197278"/>
            <a:ext cx="5744229" cy="1446550"/>
          </a:xfrm>
          <a:prstGeom prst="rect">
            <a:avLst/>
          </a:prstGeom>
          <a:noFill/>
        </p:spPr>
        <p:txBody>
          <a:bodyPr wrap="square" rtlCol="1">
            <a:spAutoFit/>
          </a:bodyPr>
          <a:lstStyle/>
          <a:p>
            <a:pPr algn="ctr"/>
            <a:r>
              <a:rPr lang="ar-DZ" sz="8800" b="1" dirty="0">
                <a:solidFill>
                  <a:srgbClr val="14213D"/>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ورقة</a:t>
            </a:r>
            <a:r>
              <a:rPr lang="ar-DZ" sz="8800" b="1" dirty="0">
                <a:solidFill>
                  <a:srgbClr val="FF4B58"/>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 </a:t>
            </a:r>
            <a:r>
              <a:rPr lang="ar-DZ" sz="88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العمل</a:t>
            </a:r>
          </a:p>
        </p:txBody>
      </p:sp>
      <p:sp>
        <p:nvSpPr>
          <p:cNvPr id="55" name="Graphique 11">
            <a:extLst>
              <a:ext uri="{FF2B5EF4-FFF2-40B4-BE49-F238E27FC236}">
                <a16:creationId xmlns:a16="http://schemas.microsoft.com/office/drawing/2014/main" id="{2676FA89-90C1-456D-959A-B1DA3DCEC15A}"/>
              </a:ext>
            </a:extLst>
          </p:cNvPr>
          <p:cNvSpPr/>
          <p:nvPr/>
        </p:nvSpPr>
        <p:spPr>
          <a:xfrm rot="5400000">
            <a:off x="19705324" y="10616663"/>
            <a:ext cx="674340" cy="610150"/>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CCDA46"/>
          </a:solidFill>
          <a:ln w="42343" cap="flat">
            <a:noFill/>
            <a:prstDash val="solid"/>
            <a:miter/>
          </a:ln>
        </p:spPr>
        <p:txBody>
          <a:bodyPr rtlCol="0" anchor="ctr"/>
          <a:lstStyle/>
          <a:p>
            <a:endParaRPr lang="fr-FR" sz="11200"/>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505368" y="3831736"/>
            <a:ext cx="1252064" cy="1252064"/>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48977" y="5591222"/>
            <a:ext cx="2364850" cy="591212"/>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2781807" y="6689856"/>
            <a:ext cx="4699190" cy="0"/>
          </a:xfrm>
          <a:prstGeom prst="line">
            <a:avLst/>
          </a:prstGeom>
          <a:ln w="25400" cap="rnd">
            <a:solidFill>
              <a:srgbClr val="6B9BAD"/>
            </a:solidFill>
            <a:round/>
          </a:ln>
        </p:spPr>
        <p:style>
          <a:lnRef idx="1">
            <a:schemeClr val="accent1"/>
          </a:lnRef>
          <a:fillRef idx="0">
            <a:schemeClr val="accent1"/>
          </a:fillRef>
          <a:effectRef idx="0">
            <a:schemeClr val="accent1"/>
          </a:effectRef>
          <a:fontRef idx="minor">
            <a:schemeClr val="tx1"/>
          </a:fontRef>
        </p:style>
      </p:cxn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56293" y="1921397"/>
            <a:ext cx="1599466" cy="399866"/>
          </a:xfrm>
          <a:prstGeom prst="rect">
            <a:avLst/>
          </a:prstGeom>
        </p:spPr>
      </p:pic>
      <p:pic>
        <p:nvPicPr>
          <p:cNvPr id="19" name="Picture 82">
            <a:extLst>
              <a:ext uri="{FF2B5EF4-FFF2-40B4-BE49-F238E27FC236}">
                <a16:creationId xmlns:a16="http://schemas.microsoft.com/office/drawing/2014/main" id="{72BB9A18-E61F-4D5F-9628-D4172ACFC1C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1079778" y="311317"/>
            <a:ext cx="2294053" cy="1742802"/>
          </a:xfrm>
          <a:prstGeom prst="rect">
            <a:avLst/>
          </a:prstGeom>
        </p:spPr>
      </p:pic>
      <p:pic>
        <p:nvPicPr>
          <p:cNvPr id="4" name="Picture 3">
            <a:extLst>
              <a:ext uri="{FF2B5EF4-FFF2-40B4-BE49-F238E27FC236}">
                <a16:creationId xmlns:a16="http://schemas.microsoft.com/office/drawing/2014/main" id="{7EDA064B-6BBB-4D99-835A-B1B01788087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33176" y="-491312"/>
            <a:ext cx="15538750" cy="14518629"/>
          </a:xfrm>
          <a:prstGeom prst="rect">
            <a:avLst/>
          </a:prstGeom>
        </p:spPr>
      </p:pic>
    </p:spTree>
    <p:extLst>
      <p:ext uri="{BB962C8B-B14F-4D97-AF65-F5344CB8AC3E}">
        <p14:creationId xmlns:p14="http://schemas.microsoft.com/office/powerpoint/2010/main" val="3606610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7"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CEFF7F-76A1-E1A7-2EE5-476265DB6A3D}"/>
              </a:ext>
            </a:extLst>
          </p:cNvPr>
          <p:cNvSpPr>
            <a:spLocks/>
          </p:cNvSpPr>
          <p:nvPr/>
        </p:nvSpPr>
        <p:spPr>
          <a:xfrm>
            <a:off x="-222149" y="2516293"/>
            <a:ext cx="24606150" cy="108180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67" name="Rectangle : coins arrondis 66">
            <a:extLst>
              <a:ext uri="{FF2B5EF4-FFF2-40B4-BE49-F238E27FC236}">
                <a16:creationId xmlns:a16="http://schemas.microsoft.com/office/drawing/2014/main" id="{F7C4AE79-A90C-B519-645D-FAFAE2F7738D}"/>
              </a:ext>
            </a:extLst>
          </p:cNvPr>
          <p:cNvSpPr/>
          <p:nvPr/>
        </p:nvSpPr>
        <p:spPr>
          <a:xfrm rot="5400000">
            <a:off x="18111755" y="-1194733"/>
            <a:ext cx="1062842" cy="7971294"/>
          </a:xfrm>
          <a:prstGeom prst="roundRect">
            <a:avLst>
              <a:gd name="adj" fmla="val 50000"/>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6" name="Graphique 11">
            <a:extLst>
              <a:ext uri="{FF2B5EF4-FFF2-40B4-BE49-F238E27FC236}">
                <a16:creationId xmlns:a16="http://schemas.microsoft.com/office/drawing/2014/main" id="{69E9813F-9AE1-DABB-F9C5-6754CF97B175}"/>
              </a:ext>
            </a:extLst>
          </p:cNvPr>
          <p:cNvSpPr/>
          <p:nvPr/>
        </p:nvSpPr>
        <p:spPr>
          <a:xfrm>
            <a:off x="23117568" y="12603665"/>
            <a:ext cx="908716" cy="822214"/>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B8C1"/>
          </a:solidFill>
          <a:ln w="42343" cap="flat">
            <a:noFill/>
            <a:prstDash val="solid"/>
            <a:miter/>
          </a:ln>
        </p:spPr>
        <p:txBody>
          <a:bodyPr rtlCol="0" anchor="ctr"/>
          <a:lstStyle/>
          <a:p>
            <a:endParaRPr lang="fr-FR" sz="11200"/>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454380" y="-491312"/>
            <a:ext cx="1365620" cy="136562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859060" y="12822115"/>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1242178" y="13172439"/>
            <a:ext cx="314588" cy="284642"/>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6B9BAD"/>
          </a:solidFill>
          <a:ln w="42343" cap="flat">
            <a:noFill/>
            <a:prstDash val="solid"/>
            <a:miter/>
          </a:ln>
        </p:spPr>
        <p:txBody>
          <a:bodyPr rtlCol="0" anchor="ctr"/>
          <a:lstStyle/>
          <a:p>
            <a:endParaRPr lang="fr-FR" sz="11200"/>
          </a:p>
        </p:txBody>
      </p:sp>
      <p:sp>
        <p:nvSpPr>
          <p:cNvPr id="36" name="Ellipse 35">
            <a:extLst>
              <a:ext uri="{FF2B5EF4-FFF2-40B4-BE49-F238E27FC236}">
                <a16:creationId xmlns:a16="http://schemas.microsoft.com/office/drawing/2014/main" id="{BEE5A068-1C46-4915-43F6-9E78480CEE4E}"/>
              </a:ext>
            </a:extLst>
          </p:cNvPr>
          <p:cNvSpPr/>
          <p:nvPr/>
        </p:nvSpPr>
        <p:spPr>
          <a:xfrm>
            <a:off x="21825989" y="2018929"/>
            <a:ext cx="1664710" cy="1665462"/>
          </a:xfrm>
          <a:prstGeom prst="ellipse">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1991977" y="12103866"/>
            <a:ext cx="400050" cy="2133600"/>
          </a:xfrm>
          <a:prstGeom prst="rect">
            <a:avLst/>
          </a:prstGeom>
        </p:spPr>
      </p:pic>
      <p:sp>
        <p:nvSpPr>
          <p:cNvPr id="33" name="Ellipse 32">
            <a:extLst>
              <a:ext uri="{FF2B5EF4-FFF2-40B4-BE49-F238E27FC236}">
                <a16:creationId xmlns:a16="http://schemas.microsoft.com/office/drawing/2014/main" id="{0B215765-31D4-BCD7-9B50-D10089BE6621}"/>
              </a:ext>
            </a:extLst>
          </p:cNvPr>
          <p:cNvSpPr/>
          <p:nvPr/>
        </p:nvSpPr>
        <p:spPr>
          <a:xfrm>
            <a:off x="21962594" y="2133002"/>
            <a:ext cx="1463040" cy="1463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12" name="Image 11">
            <a:extLst>
              <a:ext uri="{FF2B5EF4-FFF2-40B4-BE49-F238E27FC236}">
                <a16:creationId xmlns:a16="http://schemas.microsoft.com/office/drawing/2014/main" id="{3A16F278-6E84-2E29-C6FD-2ABEC6F5BDB2}"/>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22256441" y="2406389"/>
            <a:ext cx="843230" cy="843230"/>
          </a:xfrm>
          <a:prstGeom prst="rect">
            <a:avLst/>
          </a:prstGeom>
        </p:spPr>
      </p:pic>
      <p:sp>
        <p:nvSpPr>
          <p:cNvPr id="213" name="مربع نص 3">
            <a:extLst>
              <a:ext uri="{FF2B5EF4-FFF2-40B4-BE49-F238E27FC236}">
                <a16:creationId xmlns:a16="http://schemas.microsoft.com/office/drawing/2014/main" id="{3975C237-70CD-DA91-9F80-483EECAF0A3B}"/>
              </a:ext>
            </a:extLst>
          </p:cNvPr>
          <p:cNvSpPr txBox="1"/>
          <p:nvPr/>
        </p:nvSpPr>
        <p:spPr>
          <a:xfrm>
            <a:off x="13103050" y="368403"/>
            <a:ext cx="8898492" cy="1077218"/>
          </a:xfrm>
          <a:prstGeom prst="rect">
            <a:avLst/>
          </a:prstGeom>
          <a:noFill/>
        </p:spPr>
        <p:txBody>
          <a:bodyPr wrap="square" rtlCol="1">
            <a:spAutoFit/>
          </a:bodyPr>
          <a:lstStyle/>
          <a:p>
            <a:pPr algn="r"/>
            <a:r>
              <a:rPr lang="ar-DZ" sz="6400" b="1" dirty="0">
                <a:solidFill>
                  <a:srgbClr val="FECBA7"/>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عرض</a:t>
            </a:r>
            <a:r>
              <a:rPr lang="ar-SA" sz="6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 محتوى الكتاب</a:t>
            </a:r>
          </a:p>
        </p:txBody>
      </p:sp>
      <p:grpSp>
        <p:nvGrpSpPr>
          <p:cNvPr id="25" name="Groupe 24">
            <a:extLst>
              <a:ext uri="{FF2B5EF4-FFF2-40B4-BE49-F238E27FC236}">
                <a16:creationId xmlns:a16="http://schemas.microsoft.com/office/drawing/2014/main" id="{CB6F9284-DC9D-C41E-0B50-9C2F40AE22B0}"/>
              </a:ext>
            </a:extLst>
          </p:cNvPr>
          <p:cNvGrpSpPr/>
          <p:nvPr/>
        </p:nvGrpSpPr>
        <p:grpSpPr>
          <a:xfrm>
            <a:off x="22129311" y="577461"/>
            <a:ext cx="871406" cy="963082"/>
            <a:chOff x="11079795" y="353512"/>
            <a:chExt cx="519627" cy="574294"/>
          </a:xfrm>
        </p:grpSpPr>
        <p:sp>
          <p:nvSpPr>
            <p:cNvPr id="214" name="Graphique 11">
              <a:extLst>
                <a:ext uri="{FF2B5EF4-FFF2-40B4-BE49-F238E27FC236}">
                  <a16:creationId xmlns:a16="http://schemas.microsoft.com/office/drawing/2014/main" id="{2BE3FC41-AF7E-7B38-ED42-C79D63044E01}"/>
                </a:ext>
              </a:extLst>
            </p:cNvPr>
            <p:cNvSpPr/>
            <p:nvPr/>
          </p:nvSpPr>
          <p:spPr>
            <a:xfrm rot="16200000">
              <a:off x="11052462" y="380845"/>
              <a:ext cx="574294" cy="51962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sz="11200">
                <a:solidFill>
                  <a:srgbClr val="FEB7C0"/>
                </a:solidFill>
              </a:endParaRPr>
            </a:p>
          </p:txBody>
        </p:sp>
        <p:pic>
          <p:nvPicPr>
            <p:cNvPr id="215" name="Image 214">
              <a:extLst>
                <a:ext uri="{FF2B5EF4-FFF2-40B4-BE49-F238E27FC236}">
                  <a16:creationId xmlns:a16="http://schemas.microsoft.com/office/drawing/2014/main" id="{87F6A5B0-89FB-C899-D6EF-A9A32039BD3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258634" y="512984"/>
              <a:ext cx="259900" cy="259900"/>
            </a:xfrm>
            <a:prstGeom prst="rect">
              <a:avLst/>
            </a:prstGeom>
          </p:spPr>
        </p:pic>
      </p:grpSp>
      <p:sp>
        <p:nvSpPr>
          <p:cNvPr id="216" name="Graphique 11">
            <a:extLst>
              <a:ext uri="{FF2B5EF4-FFF2-40B4-BE49-F238E27FC236}">
                <a16:creationId xmlns:a16="http://schemas.microsoft.com/office/drawing/2014/main" id="{C9C7463B-3F39-7A09-7FD7-9C93B3308A2B}"/>
              </a:ext>
            </a:extLst>
          </p:cNvPr>
          <p:cNvSpPr/>
          <p:nvPr/>
        </p:nvSpPr>
        <p:spPr>
          <a:xfrm rot="17568222">
            <a:off x="14331494" y="814669"/>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11" name="مستطيل: زوايا مستديرة 15">
            <a:extLst>
              <a:ext uri="{FF2B5EF4-FFF2-40B4-BE49-F238E27FC236}">
                <a16:creationId xmlns:a16="http://schemas.microsoft.com/office/drawing/2014/main" id="{50E98F55-A68A-ACB4-C786-713D52EFA8C8}"/>
              </a:ext>
            </a:extLst>
          </p:cNvPr>
          <p:cNvSpPr/>
          <p:nvPr/>
        </p:nvSpPr>
        <p:spPr>
          <a:xfrm>
            <a:off x="-619551" y="884437"/>
            <a:ext cx="3870886" cy="747574"/>
          </a:xfrm>
          <a:prstGeom prst="roundRect">
            <a:avLst>
              <a:gd name="adj" fmla="val 50000"/>
            </a:avLst>
          </a:prstGeom>
          <a:solidFill>
            <a:srgbClr val="14213D"/>
          </a:solid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14" name="ZoneTexte 58">
            <a:extLst>
              <a:ext uri="{FF2B5EF4-FFF2-40B4-BE49-F238E27FC236}">
                <a16:creationId xmlns:a16="http://schemas.microsoft.com/office/drawing/2014/main" id="{2DCCE6EC-C28A-4A68-95F8-4FC2DFAC837E}"/>
              </a:ext>
            </a:extLst>
          </p:cNvPr>
          <p:cNvSpPr txBox="1"/>
          <p:nvPr/>
        </p:nvSpPr>
        <p:spPr>
          <a:xfrm>
            <a:off x="333422" y="901127"/>
            <a:ext cx="3128712" cy="553998"/>
          </a:xfrm>
          <a:prstGeom prst="rect">
            <a:avLst/>
          </a:prstGeom>
          <a:noFill/>
        </p:spPr>
        <p:txBody>
          <a:bodyPr wrap="square">
            <a:spAutoFit/>
          </a:bodyPr>
          <a:lstStyle/>
          <a:p>
            <a:pPr algn="ctr"/>
            <a:r>
              <a:rPr lang="ar-DZ" sz="30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3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7" name="ZoneTexte 58">
            <a:extLst>
              <a:ext uri="{FF2B5EF4-FFF2-40B4-BE49-F238E27FC236}">
                <a16:creationId xmlns:a16="http://schemas.microsoft.com/office/drawing/2014/main" id="{8A87F77E-141D-923C-C454-5B980455A26F}"/>
              </a:ext>
            </a:extLst>
          </p:cNvPr>
          <p:cNvSpPr txBox="1"/>
          <p:nvPr/>
        </p:nvSpPr>
        <p:spPr>
          <a:xfrm>
            <a:off x="-222149" y="863317"/>
            <a:ext cx="1185070" cy="646331"/>
          </a:xfrm>
          <a:prstGeom prst="rect">
            <a:avLst/>
          </a:prstGeom>
          <a:noFill/>
        </p:spPr>
        <p:txBody>
          <a:bodyPr wrap="square">
            <a:spAutoFit/>
          </a:bodyPr>
          <a:lstStyle/>
          <a:p>
            <a:pPr algn="ctr"/>
            <a:r>
              <a:rPr lang="ar-EG" sz="3600" dirty="0">
                <a:solidFill>
                  <a:schemeClr val="bg1"/>
                </a:solidFill>
                <a:latin typeface="RB" panose="00000500000000000000" pitchFamily="2" charset="-78"/>
                <a:ea typeface="GE Dinar One" panose="020A0503020102020204" pitchFamily="18" charset="-78"/>
                <a:cs typeface="RB" panose="00000500000000000000" pitchFamily="2" charset="-78"/>
              </a:rPr>
              <a:t>12</a:t>
            </a:r>
            <a:endParaRPr lang="fr-FR" sz="4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21" name="مربع نص 3">
            <a:extLst>
              <a:ext uri="{FF2B5EF4-FFF2-40B4-BE49-F238E27FC236}">
                <a16:creationId xmlns:a16="http://schemas.microsoft.com/office/drawing/2014/main" id="{CABC7EBE-1037-4E08-80B5-66891F3F5FE7}"/>
              </a:ext>
            </a:extLst>
          </p:cNvPr>
          <p:cNvSpPr txBox="1"/>
          <p:nvPr/>
        </p:nvSpPr>
        <p:spPr>
          <a:xfrm>
            <a:off x="15365356" y="2430419"/>
            <a:ext cx="6095536" cy="707886"/>
          </a:xfrm>
          <a:prstGeom prst="rect">
            <a:avLst/>
          </a:prstGeom>
          <a:noFill/>
        </p:spPr>
        <p:txBody>
          <a:bodyPr wrap="square" rtlCol="1">
            <a:spAutoFit/>
          </a:bodyPr>
          <a:lstStyle/>
          <a:p>
            <a:pPr algn="r"/>
            <a:r>
              <a:rPr lang="ar-SA"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ما أنواع ملفات الوسائط؟ </a:t>
            </a:r>
            <a:endParaRPr lang="ar-DZ"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2" name="Ellipse 33">
            <a:extLst>
              <a:ext uri="{FF2B5EF4-FFF2-40B4-BE49-F238E27FC236}">
                <a16:creationId xmlns:a16="http://schemas.microsoft.com/office/drawing/2014/main" id="{162315A6-FD17-5BEB-5F86-55EED409F7DE}"/>
              </a:ext>
            </a:extLst>
          </p:cNvPr>
          <p:cNvSpPr>
            <a:spLocks/>
          </p:cNvSpPr>
          <p:nvPr/>
        </p:nvSpPr>
        <p:spPr>
          <a:xfrm>
            <a:off x="23494845" y="4223884"/>
            <a:ext cx="283998" cy="265980"/>
          </a:xfrm>
          <a:prstGeom prst="ellipse">
            <a:avLst/>
          </a:prstGeom>
          <a:solidFill>
            <a:srgbClr val="FF4B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9" name="مربع نص 8">
            <a:extLst>
              <a:ext uri="{FF2B5EF4-FFF2-40B4-BE49-F238E27FC236}">
                <a16:creationId xmlns:a16="http://schemas.microsoft.com/office/drawing/2014/main" id="{8F3BA38E-8C42-9829-F0BF-2DECA78DCA38}"/>
              </a:ext>
            </a:extLst>
          </p:cNvPr>
          <p:cNvSpPr txBox="1"/>
          <p:nvPr/>
        </p:nvSpPr>
        <p:spPr>
          <a:xfrm>
            <a:off x="135463" y="3879016"/>
            <a:ext cx="23359381" cy="2516073"/>
          </a:xfrm>
          <a:prstGeom prst="rect">
            <a:avLst/>
          </a:prstGeom>
          <a:noFill/>
        </p:spPr>
        <p:txBody>
          <a:bodyPr wrap="square">
            <a:spAutoFit/>
          </a:bodyPr>
          <a:lstStyle/>
          <a:p>
            <a:pPr algn="justLow" rtl="1">
              <a:lnSpc>
                <a:spcPct val="150000"/>
              </a:lnSpc>
            </a:pPr>
            <a:r>
              <a:rPr lang="ar-EG"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يمكنك التمييز بين ملفات الوسائط المختلفة في جهاز الحاسب بسهولة، وذلك من خلال امتداد الملف، حيث إن لكل ملف اسمًا وامتدادًا يحدد نوعه.</a:t>
            </a:r>
            <a:r>
              <a:rPr lang="ar-DZ"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 </a:t>
            </a:r>
            <a:r>
              <a:rPr lang="ar-EG"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فعلى سبيل المثال:</a:t>
            </a:r>
          </a:p>
          <a:p>
            <a:pPr algn="justLow" rtl="1">
              <a:lnSpc>
                <a:spcPct val="150000"/>
              </a:lnSpc>
            </a:pPr>
            <a:r>
              <a:rPr lang="ar-EG"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 الملف "مدرستي.</a:t>
            </a:r>
            <a:r>
              <a:rPr lang="en-US"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jpg" </a:t>
            </a:r>
            <a:r>
              <a:rPr lang="ar-EG"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 يحتوي على الامتداد .</a:t>
            </a:r>
            <a:r>
              <a:rPr lang="en-US"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jpg، </a:t>
            </a:r>
            <a:r>
              <a:rPr lang="ar-EG"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وهذا يشير إلى أن نوع الملف هو صورة بتنسيق </a:t>
            </a:r>
            <a:r>
              <a:rPr lang="en-US"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JPEG.</a:t>
            </a:r>
            <a:endPar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endParaRPr>
          </a:p>
        </p:txBody>
      </p:sp>
      <p:pic>
        <p:nvPicPr>
          <p:cNvPr id="22" name="صورة 21">
            <a:extLst>
              <a:ext uri="{FF2B5EF4-FFF2-40B4-BE49-F238E27FC236}">
                <a16:creationId xmlns:a16="http://schemas.microsoft.com/office/drawing/2014/main" id="{3662C598-65A2-412B-9B58-7FE64DE13016}"/>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123772" y="382257"/>
            <a:ext cx="6057900" cy="30289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0" name="مربع نص 39">
            <a:extLst>
              <a:ext uri="{FF2B5EF4-FFF2-40B4-BE49-F238E27FC236}">
                <a16:creationId xmlns:a16="http://schemas.microsoft.com/office/drawing/2014/main" id="{AEE43C89-DC87-4496-9221-24B4CB57D597}"/>
              </a:ext>
            </a:extLst>
          </p:cNvPr>
          <p:cNvSpPr txBox="1"/>
          <p:nvPr/>
        </p:nvSpPr>
        <p:spPr>
          <a:xfrm>
            <a:off x="3515167" y="13641394"/>
            <a:ext cx="18310822" cy="1815882"/>
          </a:xfrm>
          <a:prstGeom prst="rect">
            <a:avLst/>
          </a:prstGeom>
          <a:noFill/>
        </p:spPr>
        <p:txBody>
          <a:bodyPr wrap="square">
            <a:spAutoFit/>
          </a:bodyPr>
          <a:lstStyle/>
          <a:p>
            <a:endParaRPr lang="ar-SA" sz="11200" dirty="0"/>
          </a:p>
        </p:txBody>
      </p:sp>
      <p:pic>
        <p:nvPicPr>
          <p:cNvPr id="4" name="صورة 3">
            <a:extLst>
              <a:ext uri="{FF2B5EF4-FFF2-40B4-BE49-F238E27FC236}">
                <a16:creationId xmlns:a16="http://schemas.microsoft.com/office/drawing/2014/main" id="{64B50BEB-2C50-9FEE-F3B2-CB4BBE0D5B02}"/>
              </a:ext>
            </a:extLst>
          </p:cNvPr>
          <p:cNvPicPr>
            <a:picLocks noChangeAspect="1"/>
          </p:cNvPicPr>
          <p:nvPr/>
        </p:nvPicPr>
        <p:blipFill rotWithShape="1">
          <a:blip r:embed="rId9"/>
          <a:srcRect l="7669" t="3349" r="2059" b="10313"/>
          <a:stretch/>
        </p:blipFill>
        <p:spPr>
          <a:xfrm>
            <a:off x="1844819" y="6828869"/>
            <a:ext cx="20694361" cy="5951776"/>
          </a:xfrm>
          <a:prstGeom prst="rect">
            <a:avLst/>
          </a:prstGeom>
        </p:spPr>
      </p:pic>
    </p:spTree>
    <p:extLst>
      <p:ext uri="{BB962C8B-B14F-4D97-AF65-F5344CB8AC3E}">
        <p14:creationId xmlns:p14="http://schemas.microsoft.com/office/powerpoint/2010/main" val="772113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934A3-B692-E9ED-C24E-F4F401BF3A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DBEFEA2-D663-770B-628F-F3FF5BEA8B18}"/>
              </a:ext>
            </a:extLst>
          </p:cNvPr>
          <p:cNvSpPr>
            <a:spLocks/>
          </p:cNvSpPr>
          <p:nvPr/>
        </p:nvSpPr>
        <p:spPr>
          <a:xfrm>
            <a:off x="-685865" y="3059489"/>
            <a:ext cx="24606150" cy="108180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67" name="Rectangle : coins arrondis 66">
            <a:extLst>
              <a:ext uri="{FF2B5EF4-FFF2-40B4-BE49-F238E27FC236}">
                <a16:creationId xmlns:a16="http://schemas.microsoft.com/office/drawing/2014/main" id="{ED80AF79-56A0-BB47-91D5-AE4EC2C39F54}"/>
              </a:ext>
            </a:extLst>
          </p:cNvPr>
          <p:cNvSpPr/>
          <p:nvPr/>
        </p:nvSpPr>
        <p:spPr>
          <a:xfrm rot="5400000">
            <a:off x="18111755" y="-1194733"/>
            <a:ext cx="1062842" cy="7971294"/>
          </a:xfrm>
          <a:prstGeom prst="roundRect">
            <a:avLst>
              <a:gd name="adj" fmla="val 50000"/>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6" name="Graphique 11">
            <a:extLst>
              <a:ext uri="{FF2B5EF4-FFF2-40B4-BE49-F238E27FC236}">
                <a16:creationId xmlns:a16="http://schemas.microsoft.com/office/drawing/2014/main" id="{41386611-FB1C-CC2C-6FC2-0F4234D156C7}"/>
              </a:ext>
            </a:extLst>
          </p:cNvPr>
          <p:cNvSpPr/>
          <p:nvPr/>
        </p:nvSpPr>
        <p:spPr>
          <a:xfrm>
            <a:off x="23117568" y="12603665"/>
            <a:ext cx="908716" cy="822214"/>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B8C1"/>
          </a:solidFill>
          <a:ln w="42343" cap="flat">
            <a:noFill/>
            <a:prstDash val="solid"/>
            <a:miter/>
          </a:ln>
        </p:spPr>
        <p:txBody>
          <a:bodyPr rtlCol="0" anchor="ctr"/>
          <a:lstStyle/>
          <a:p>
            <a:endParaRPr lang="fr-FR" sz="11200"/>
          </a:p>
        </p:txBody>
      </p:sp>
      <p:pic>
        <p:nvPicPr>
          <p:cNvPr id="30" name="Graphique 29">
            <a:extLst>
              <a:ext uri="{FF2B5EF4-FFF2-40B4-BE49-F238E27FC236}">
                <a16:creationId xmlns:a16="http://schemas.microsoft.com/office/drawing/2014/main" id="{878D0B6E-29FD-B510-2612-5330BF9E3D4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454380" y="-491312"/>
            <a:ext cx="1365620" cy="1365620"/>
          </a:xfrm>
          <a:prstGeom prst="rect">
            <a:avLst/>
          </a:prstGeom>
        </p:spPr>
      </p:pic>
      <p:sp>
        <p:nvSpPr>
          <p:cNvPr id="15" name="Graphique 11">
            <a:extLst>
              <a:ext uri="{FF2B5EF4-FFF2-40B4-BE49-F238E27FC236}">
                <a16:creationId xmlns:a16="http://schemas.microsoft.com/office/drawing/2014/main" id="{BDF53C77-67C5-8454-B515-A6696FD23BCF}"/>
              </a:ext>
            </a:extLst>
          </p:cNvPr>
          <p:cNvSpPr/>
          <p:nvPr/>
        </p:nvSpPr>
        <p:spPr>
          <a:xfrm rot="12357239">
            <a:off x="859060" y="12822115"/>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62" name="Graphique 11">
            <a:extLst>
              <a:ext uri="{FF2B5EF4-FFF2-40B4-BE49-F238E27FC236}">
                <a16:creationId xmlns:a16="http://schemas.microsoft.com/office/drawing/2014/main" id="{A6E2C262-2EF8-35DF-E18D-67FFE0C0E456}"/>
              </a:ext>
            </a:extLst>
          </p:cNvPr>
          <p:cNvSpPr/>
          <p:nvPr/>
        </p:nvSpPr>
        <p:spPr>
          <a:xfrm rot="8463164">
            <a:off x="1242178" y="13172439"/>
            <a:ext cx="314588" cy="284642"/>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6B9BAD"/>
          </a:solidFill>
          <a:ln w="42343" cap="flat">
            <a:noFill/>
            <a:prstDash val="solid"/>
            <a:miter/>
          </a:ln>
        </p:spPr>
        <p:txBody>
          <a:bodyPr rtlCol="0" anchor="ctr"/>
          <a:lstStyle/>
          <a:p>
            <a:endParaRPr lang="fr-FR" sz="11200"/>
          </a:p>
        </p:txBody>
      </p:sp>
      <p:sp>
        <p:nvSpPr>
          <p:cNvPr id="36" name="Ellipse 35">
            <a:extLst>
              <a:ext uri="{FF2B5EF4-FFF2-40B4-BE49-F238E27FC236}">
                <a16:creationId xmlns:a16="http://schemas.microsoft.com/office/drawing/2014/main" id="{54B1A66F-2127-3D6B-29D2-42691AA92C5A}"/>
              </a:ext>
            </a:extLst>
          </p:cNvPr>
          <p:cNvSpPr/>
          <p:nvPr/>
        </p:nvSpPr>
        <p:spPr>
          <a:xfrm>
            <a:off x="21825989" y="2018929"/>
            <a:ext cx="1664710" cy="1665462"/>
          </a:xfrm>
          <a:prstGeom prst="ellipse">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45" name="Graphique 44">
            <a:extLst>
              <a:ext uri="{FF2B5EF4-FFF2-40B4-BE49-F238E27FC236}">
                <a16:creationId xmlns:a16="http://schemas.microsoft.com/office/drawing/2014/main" id="{2DE5AAF3-D380-C5CD-E2C0-540FE4CB3BC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1991977" y="12103866"/>
            <a:ext cx="400050" cy="2133600"/>
          </a:xfrm>
          <a:prstGeom prst="rect">
            <a:avLst/>
          </a:prstGeom>
        </p:spPr>
      </p:pic>
      <p:sp>
        <p:nvSpPr>
          <p:cNvPr id="33" name="Ellipse 32">
            <a:extLst>
              <a:ext uri="{FF2B5EF4-FFF2-40B4-BE49-F238E27FC236}">
                <a16:creationId xmlns:a16="http://schemas.microsoft.com/office/drawing/2014/main" id="{E3F9BC77-19BA-4A98-53B8-9B3D6B0FB668}"/>
              </a:ext>
            </a:extLst>
          </p:cNvPr>
          <p:cNvSpPr/>
          <p:nvPr/>
        </p:nvSpPr>
        <p:spPr>
          <a:xfrm>
            <a:off x="21962594" y="2133002"/>
            <a:ext cx="1463040" cy="1463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12" name="Image 11">
            <a:extLst>
              <a:ext uri="{FF2B5EF4-FFF2-40B4-BE49-F238E27FC236}">
                <a16:creationId xmlns:a16="http://schemas.microsoft.com/office/drawing/2014/main" id="{E090E92F-CA20-5860-EBBA-77E8577BBF31}"/>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22256441" y="2406389"/>
            <a:ext cx="843230" cy="843230"/>
          </a:xfrm>
          <a:prstGeom prst="rect">
            <a:avLst/>
          </a:prstGeom>
        </p:spPr>
      </p:pic>
      <p:sp>
        <p:nvSpPr>
          <p:cNvPr id="213" name="مربع نص 3">
            <a:extLst>
              <a:ext uri="{FF2B5EF4-FFF2-40B4-BE49-F238E27FC236}">
                <a16:creationId xmlns:a16="http://schemas.microsoft.com/office/drawing/2014/main" id="{CD8BAAD6-F934-B827-5E53-9676B3BCA1FB}"/>
              </a:ext>
            </a:extLst>
          </p:cNvPr>
          <p:cNvSpPr txBox="1"/>
          <p:nvPr/>
        </p:nvSpPr>
        <p:spPr>
          <a:xfrm>
            <a:off x="13103050" y="368403"/>
            <a:ext cx="8898492" cy="1077218"/>
          </a:xfrm>
          <a:prstGeom prst="rect">
            <a:avLst/>
          </a:prstGeom>
          <a:noFill/>
        </p:spPr>
        <p:txBody>
          <a:bodyPr wrap="square" rtlCol="1">
            <a:spAutoFit/>
          </a:bodyPr>
          <a:lstStyle/>
          <a:p>
            <a:pPr algn="r"/>
            <a:r>
              <a:rPr lang="ar-DZ" sz="6400" b="1" dirty="0">
                <a:solidFill>
                  <a:srgbClr val="FECBA7"/>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عرض</a:t>
            </a:r>
            <a:r>
              <a:rPr lang="ar-SA" sz="6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 محتوى الكتاب</a:t>
            </a:r>
          </a:p>
        </p:txBody>
      </p:sp>
      <p:grpSp>
        <p:nvGrpSpPr>
          <p:cNvPr id="25" name="Groupe 24">
            <a:extLst>
              <a:ext uri="{FF2B5EF4-FFF2-40B4-BE49-F238E27FC236}">
                <a16:creationId xmlns:a16="http://schemas.microsoft.com/office/drawing/2014/main" id="{12C1DEC5-3E92-73DE-1575-3D7BD2BCA13E}"/>
              </a:ext>
            </a:extLst>
          </p:cNvPr>
          <p:cNvGrpSpPr/>
          <p:nvPr/>
        </p:nvGrpSpPr>
        <p:grpSpPr>
          <a:xfrm>
            <a:off x="22129311" y="577461"/>
            <a:ext cx="871406" cy="963082"/>
            <a:chOff x="11079795" y="353512"/>
            <a:chExt cx="519627" cy="574294"/>
          </a:xfrm>
        </p:grpSpPr>
        <p:sp>
          <p:nvSpPr>
            <p:cNvPr id="214" name="Graphique 11">
              <a:extLst>
                <a:ext uri="{FF2B5EF4-FFF2-40B4-BE49-F238E27FC236}">
                  <a16:creationId xmlns:a16="http://schemas.microsoft.com/office/drawing/2014/main" id="{0BDD6B0B-85A2-1683-819B-CB9B735A4E11}"/>
                </a:ext>
              </a:extLst>
            </p:cNvPr>
            <p:cNvSpPr/>
            <p:nvPr/>
          </p:nvSpPr>
          <p:spPr>
            <a:xfrm rot="16200000">
              <a:off x="11052462" y="380845"/>
              <a:ext cx="574294" cy="51962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sz="11200">
                <a:solidFill>
                  <a:srgbClr val="FEB7C0"/>
                </a:solidFill>
              </a:endParaRPr>
            </a:p>
          </p:txBody>
        </p:sp>
        <p:pic>
          <p:nvPicPr>
            <p:cNvPr id="215" name="Image 214">
              <a:extLst>
                <a:ext uri="{FF2B5EF4-FFF2-40B4-BE49-F238E27FC236}">
                  <a16:creationId xmlns:a16="http://schemas.microsoft.com/office/drawing/2014/main" id="{368DC934-1CC1-7F6B-3B02-89CFB7D56853}"/>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258634" y="512984"/>
              <a:ext cx="259900" cy="259900"/>
            </a:xfrm>
            <a:prstGeom prst="rect">
              <a:avLst/>
            </a:prstGeom>
          </p:spPr>
        </p:pic>
      </p:grpSp>
      <p:sp>
        <p:nvSpPr>
          <p:cNvPr id="216" name="Graphique 11">
            <a:extLst>
              <a:ext uri="{FF2B5EF4-FFF2-40B4-BE49-F238E27FC236}">
                <a16:creationId xmlns:a16="http://schemas.microsoft.com/office/drawing/2014/main" id="{2A7C3D0E-EF85-595F-2012-D893180FCA14}"/>
              </a:ext>
            </a:extLst>
          </p:cNvPr>
          <p:cNvSpPr/>
          <p:nvPr/>
        </p:nvSpPr>
        <p:spPr>
          <a:xfrm rot="17568222">
            <a:off x="14331494" y="814669"/>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11" name="مستطيل: زوايا مستديرة 15">
            <a:extLst>
              <a:ext uri="{FF2B5EF4-FFF2-40B4-BE49-F238E27FC236}">
                <a16:creationId xmlns:a16="http://schemas.microsoft.com/office/drawing/2014/main" id="{7B85D50B-8CFF-580E-5934-B6B127D5CF4D}"/>
              </a:ext>
            </a:extLst>
          </p:cNvPr>
          <p:cNvSpPr/>
          <p:nvPr/>
        </p:nvSpPr>
        <p:spPr>
          <a:xfrm>
            <a:off x="-619551" y="884437"/>
            <a:ext cx="3870886" cy="747574"/>
          </a:xfrm>
          <a:prstGeom prst="roundRect">
            <a:avLst>
              <a:gd name="adj" fmla="val 50000"/>
            </a:avLst>
          </a:prstGeom>
          <a:solidFill>
            <a:srgbClr val="14213D"/>
          </a:solid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14" name="ZoneTexte 58">
            <a:extLst>
              <a:ext uri="{FF2B5EF4-FFF2-40B4-BE49-F238E27FC236}">
                <a16:creationId xmlns:a16="http://schemas.microsoft.com/office/drawing/2014/main" id="{E804F675-B69B-DD40-D487-10C6013E8902}"/>
              </a:ext>
            </a:extLst>
          </p:cNvPr>
          <p:cNvSpPr txBox="1"/>
          <p:nvPr/>
        </p:nvSpPr>
        <p:spPr>
          <a:xfrm>
            <a:off x="333422" y="901127"/>
            <a:ext cx="3128712" cy="553998"/>
          </a:xfrm>
          <a:prstGeom prst="rect">
            <a:avLst/>
          </a:prstGeom>
          <a:noFill/>
        </p:spPr>
        <p:txBody>
          <a:bodyPr wrap="square">
            <a:spAutoFit/>
          </a:bodyPr>
          <a:lstStyle/>
          <a:p>
            <a:pPr algn="ctr"/>
            <a:r>
              <a:rPr lang="ar-DZ" sz="30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3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7" name="ZoneTexte 58">
            <a:extLst>
              <a:ext uri="{FF2B5EF4-FFF2-40B4-BE49-F238E27FC236}">
                <a16:creationId xmlns:a16="http://schemas.microsoft.com/office/drawing/2014/main" id="{887CA2B1-D9B6-D346-89EF-5C1C94EFE80C}"/>
              </a:ext>
            </a:extLst>
          </p:cNvPr>
          <p:cNvSpPr txBox="1"/>
          <p:nvPr/>
        </p:nvSpPr>
        <p:spPr>
          <a:xfrm>
            <a:off x="-222149" y="863317"/>
            <a:ext cx="1185070" cy="646331"/>
          </a:xfrm>
          <a:prstGeom prst="rect">
            <a:avLst/>
          </a:prstGeom>
          <a:noFill/>
        </p:spPr>
        <p:txBody>
          <a:bodyPr wrap="square">
            <a:spAutoFit/>
          </a:bodyPr>
          <a:lstStyle/>
          <a:p>
            <a:pPr algn="ctr"/>
            <a:r>
              <a:rPr lang="ar-EG" sz="3600" dirty="0">
                <a:solidFill>
                  <a:schemeClr val="bg1"/>
                </a:solidFill>
                <a:latin typeface="RB" panose="00000500000000000000" pitchFamily="2" charset="-78"/>
                <a:ea typeface="GE Dinar One" panose="020A0503020102020204" pitchFamily="18" charset="-78"/>
                <a:cs typeface="RB" panose="00000500000000000000" pitchFamily="2" charset="-78"/>
              </a:rPr>
              <a:t>12</a:t>
            </a:r>
            <a:endParaRPr lang="fr-FR" sz="4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21" name="مربع نص 3">
            <a:extLst>
              <a:ext uri="{FF2B5EF4-FFF2-40B4-BE49-F238E27FC236}">
                <a16:creationId xmlns:a16="http://schemas.microsoft.com/office/drawing/2014/main" id="{309BD990-D5BA-1342-0F0C-DF9BB856F7D8}"/>
              </a:ext>
            </a:extLst>
          </p:cNvPr>
          <p:cNvSpPr txBox="1"/>
          <p:nvPr/>
        </p:nvSpPr>
        <p:spPr>
          <a:xfrm>
            <a:off x="15365356" y="2328221"/>
            <a:ext cx="6095536" cy="707886"/>
          </a:xfrm>
          <a:prstGeom prst="rect">
            <a:avLst/>
          </a:prstGeom>
          <a:noFill/>
        </p:spPr>
        <p:txBody>
          <a:bodyPr wrap="square" rtlCol="1">
            <a:spAutoFit/>
          </a:bodyPr>
          <a:lstStyle/>
          <a:p>
            <a:pPr algn="r"/>
            <a:r>
              <a:rPr lang="ar-SA"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مقاطع الفيديو</a:t>
            </a:r>
            <a:r>
              <a:rPr lang="ar-EG"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a:t>
            </a:r>
            <a:endParaRPr lang="ar-DZ"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2" name="Ellipse 33">
            <a:extLst>
              <a:ext uri="{FF2B5EF4-FFF2-40B4-BE49-F238E27FC236}">
                <a16:creationId xmlns:a16="http://schemas.microsoft.com/office/drawing/2014/main" id="{42FA1860-2DB5-7590-032F-81A559CC1A6D}"/>
              </a:ext>
            </a:extLst>
          </p:cNvPr>
          <p:cNvSpPr>
            <a:spLocks/>
          </p:cNvSpPr>
          <p:nvPr/>
        </p:nvSpPr>
        <p:spPr>
          <a:xfrm>
            <a:off x="23526990" y="4090894"/>
            <a:ext cx="283998" cy="265980"/>
          </a:xfrm>
          <a:prstGeom prst="ellipse">
            <a:avLst/>
          </a:prstGeom>
          <a:solidFill>
            <a:srgbClr val="FF4B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grpSp>
        <p:nvGrpSpPr>
          <p:cNvPr id="13" name="مجموعة 12">
            <a:extLst>
              <a:ext uri="{FF2B5EF4-FFF2-40B4-BE49-F238E27FC236}">
                <a16:creationId xmlns:a16="http://schemas.microsoft.com/office/drawing/2014/main" id="{A469612A-0152-3A08-5CA2-4817E3F284C3}"/>
              </a:ext>
            </a:extLst>
          </p:cNvPr>
          <p:cNvGrpSpPr/>
          <p:nvPr/>
        </p:nvGrpSpPr>
        <p:grpSpPr>
          <a:xfrm>
            <a:off x="-1" y="3924954"/>
            <a:ext cx="23647342" cy="8333049"/>
            <a:chOff x="553816" y="334164"/>
            <a:chExt cx="11410753" cy="4021946"/>
          </a:xfrm>
        </p:grpSpPr>
        <p:sp>
          <p:nvSpPr>
            <p:cNvPr id="18" name="مربع نص 3">
              <a:extLst>
                <a:ext uri="{FF2B5EF4-FFF2-40B4-BE49-F238E27FC236}">
                  <a16:creationId xmlns:a16="http://schemas.microsoft.com/office/drawing/2014/main" id="{2ADE6A32-83D3-9EEB-6155-B9543301D3AA}"/>
                </a:ext>
              </a:extLst>
            </p:cNvPr>
            <p:cNvSpPr txBox="1"/>
            <p:nvPr/>
          </p:nvSpPr>
          <p:spPr>
            <a:xfrm>
              <a:off x="619183" y="3437621"/>
              <a:ext cx="11257074" cy="412222"/>
            </a:xfrm>
            <a:prstGeom prst="rect">
              <a:avLst/>
            </a:prstGeom>
            <a:noFill/>
          </p:spPr>
          <p:txBody>
            <a:bodyPr wrap="square" rtlCol="1">
              <a:spAutoFit/>
            </a:bodyPr>
            <a:lstStyle/>
            <a:p>
              <a:pPr algn="justLow" rtl="1">
                <a:lnSpc>
                  <a:spcPct val="150000"/>
                </a:lnSpc>
              </a:pPr>
              <a:endPar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endParaRPr>
            </a:p>
          </p:txBody>
        </p:sp>
        <p:sp>
          <p:nvSpPr>
            <p:cNvPr id="43" name="مربع نص 3">
              <a:extLst>
                <a:ext uri="{FF2B5EF4-FFF2-40B4-BE49-F238E27FC236}">
                  <a16:creationId xmlns:a16="http://schemas.microsoft.com/office/drawing/2014/main" id="{2E9431BC-3A8F-D5FA-DFD3-4091C1A64B45}"/>
                </a:ext>
              </a:extLst>
            </p:cNvPr>
            <p:cNvSpPr txBox="1"/>
            <p:nvPr/>
          </p:nvSpPr>
          <p:spPr>
            <a:xfrm>
              <a:off x="553816" y="334164"/>
              <a:ext cx="11252272" cy="4021946"/>
            </a:xfrm>
            <a:prstGeom prst="rect">
              <a:avLst/>
            </a:prstGeom>
            <a:noFill/>
          </p:spPr>
          <p:txBody>
            <a:bodyPr wrap="square" rtlCol="1">
              <a:spAutoFit/>
            </a:bodyPr>
            <a:lstStyle/>
            <a:p>
              <a:pPr algn="justLow" rtl="1">
                <a:lnSpc>
                  <a:spcPct val="150000"/>
                </a:lnSpc>
              </a:pPr>
              <a:r>
                <a:rPr lang="ar-SA" sz="3600" b="1" dirty="0">
                  <a:solidFill>
                    <a:schemeClr val="tx1">
                      <a:lumMod val="90000"/>
                      <a:lumOff val="10000"/>
                    </a:schemeClr>
                  </a:solidFill>
                  <a:latin typeface="RB" panose="00000500000000000000" pitchFamily="2" charset="-78"/>
                  <a:cs typeface="RB" panose="00000500000000000000" pitchFamily="2" charset="-78"/>
                </a:rPr>
                <a:t>كان </a:t>
              </a:r>
              <a:r>
                <a:rPr lang="ar-SA" sz="3600" b="1" dirty="0">
                  <a:solidFill>
                    <a:schemeClr val="accent2">
                      <a:lumMod val="50000"/>
                    </a:schemeClr>
                  </a:solidFill>
                  <a:latin typeface="RB" panose="00000500000000000000" pitchFamily="2" charset="-78"/>
                  <a:cs typeface="RB" panose="00000500000000000000" pitchFamily="2" charset="-78"/>
                </a:rPr>
                <a:t>تسجيل الفيديو </a:t>
              </a:r>
              <a:r>
                <a:rPr lang="ar-SA" sz="3600" b="1" dirty="0">
                  <a:solidFill>
                    <a:schemeClr val="tx1">
                      <a:lumMod val="90000"/>
                      <a:lumOff val="10000"/>
                    </a:schemeClr>
                  </a:solidFill>
                  <a:latin typeface="RB" panose="00000500000000000000" pitchFamily="2" charset="-78"/>
                  <a:cs typeface="RB" panose="00000500000000000000" pitchFamily="2" charset="-78"/>
                </a:rPr>
                <a:t>يعتمد في السابق بشكل أساسي على كاميرات الفيديو، ولكن الآن يمكنك استخدام الهواتف الذكية والكاميرات الرقمية وكاميرات الإنترنت المتصلة بأجهزة الحاسب.</a:t>
              </a:r>
              <a:endParaRPr lang="ar-EG" sz="3600" b="1" dirty="0">
                <a:solidFill>
                  <a:schemeClr val="tx1">
                    <a:lumMod val="90000"/>
                    <a:lumOff val="10000"/>
                  </a:schemeClr>
                </a:solidFill>
                <a:latin typeface="RB" panose="00000500000000000000" pitchFamily="2" charset="-78"/>
                <a:cs typeface="RB" panose="00000500000000000000" pitchFamily="2" charset="-78"/>
              </a:endParaRPr>
            </a:p>
            <a:p>
              <a:pPr algn="justLow" rtl="1">
                <a:lnSpc>
                  <a:spcPct val="150000"/>
                </a:lnSpc>
              </a:pPr>
              <a:endParaRPr lang="ar-SA" sz="3600" b="1" dirty="0">
                <a:solidFill>
                  <a:schemeClr val="tx1">
                    <a:lumMod val="90000"/>
                    <a:lumOff val="10000"/>
                  </a:schemeClr>
                </a:solidFill>
                <a:latin typeface="RB" panose="00000500000000000000" pitchFamily="2" charset="-78"/>
                <a:cs typeface="RB" panose="00000500000000000000" pitchFamily="2" charset="-78"/>
              </a:endParaRPr>
            </a:p>
            <a:p>
              <a:pPr algn="justLow" rtl="1">
                <a:lnSpc>
                  <a:spcPct val="150000"/>
                </a:lnSpc>
              </a:pPr>
              <a:r>
                <a:rPr lang="ar-SA" sz="3600" b="1" dirty="0">
                  <a:solidFill>
                    <a:schemeClr val="tx1">
                      <a:lumMod val="90000"/>
                      <a:lumOff val="10000"/>
                    </a:schemeClr>
                  </a:solidFill>
                  <a:latin typeface="RB" panose="00000500000000000000" pitchFamily="2" charset="-78"/>
                  <a:cs typeface="RB" panose="00000500000000000000" pitchFamily="2" charset="-78"/>
                </a:rPr>
                <a:t>وعادةً ما تنتج الكاميرات الرقمية ذات العدسة الأحادية العاكسة </a:t>
              </a:r>
              <a:r>
                <a:rPr lang="en-US" sz="3600" b="1" dirty="0">
                  <a:solidFill>
                    <a:schemeClr val="tx1">
                      <a:lumMod val="90000"/>
                      <a:lumOff val="10000"/>
                    </a:schemeClr>
                  </a:solidFill>
                  <a:latin typeface="RB" panose="00000500000000000000" pitchFamily="2" charset="-78"/>
                  <a:cs typeface="RB" panose="00000500000000000000" pitchFamily="2" charset="-78"/>
                </a:rPr>
                <a:t>( DSLRs) </a:t>
              </a:r>
              <a:r>
                <a:rPr lang="ar-SA" sz="3600" b="1" dirty="0">
                  <a:solidFill>
                    <a:schemeClr val="tx1">
                      <a:lumMod val="90000"/>
                      <a:lumOff val="10000"/>
                    </a:schemeClr>
                  </a:solidFill>
                  <a:latin typeface="RB" panose="00000500000000000000" pitchFamily="2" charset="-78"/>
                  <a:cs typeface="RB" panose="00000500000000000000" pitchFamily="2" charset="-78"/>
                </a:rPr>
                <a:t>مقاطع فيديو بجودة أفضل من الهواتف الذكية، لأنها مصممة خصيصًا لتسجيل الفيديو.</a:t>
              </a:r>
            </a:p>
            <a:p>
              <a:pPr algn="justLow" rtl="1">
                <a:lnSpc>
                  <a:spcPct val="150000"/>
                </a:lnSpc>
              </a:pPr>
              <a:r>
                <a:rPr lang="ar-SA" sz="3600" b="1" dirty="0">
                  <a:solidFill>
                    <a:schemeClr val="tx1">
                      <a:lumMod val="90000"/>
                      <a:lumOff val="10000"/>
                    </a:schemeClr>
                  </a:solidFill>
                  <a:latin typeface="RB" panose="00000500000000000000" pitchFamily="2" charset="-78"/>
                  <a:cs typeface="RB" panose="00000500000000000000" pitchFamily="2" charset="-78"/>
                </a:rPr>
                <a:t>تعتمد جودة الفيديو بشكل أساسي على الجهاز المستخدم:</a:t>
              </a:r>
            </a:p>
            <a:p>
              <a:pPr algn="justLow" rtl="1">
                <a:lnSpc>
                  <a:spcPct val="150000"/>
                </a:lnSpc>
              </a:pPr>
              <a:endParaRPr lang="ar-SA" sz="3600" b="1" dirty="0">
                <a:solidFill>
                  <a:schemeClr val="tx1">
                    <a:lumMod val="90000"/>
                    <a:lumOff val="10000"/>
                  </a:schemeClr>
                </a:solidFill>
                <a:latin typeface="RB" panose="00000500000000000000" pitchFamily="2" charset="-78"/>
                <a:cs typeface="RB" panose="00000500000000000000" pitchFamily="2" charset="-78"/>
              </a:endParaRPr>
            </a:p>
            <a:p>
              <a:pPr algn="justLow" rtl="1">
                <a:lnSpc>
                  <a:spcPct val="150000"/>
                </a:lnSpc>
              </a:pPr>
              <a:r>
                <a:rPr lang="ar-SA" sz="3600" b="1" dirty="0">
                  <a:solidFill>
                    <a:schemeClr val="tx1">
                      <a:lumMod val="90000"/>
                      <a:lumOff val="10000"/>
                    </a:schemeClr>
                  </a:solidFill>
                  <a:latin typeface="RB" panose="00000500000000000000" pitchFamily="2" charset="-78"/>
                  <a:cs typeface="RB" panose="00000500000000000000" pitchFamily="2" charset="-78"/>
                </a:rPr>
                <a:t>غالبًا ما تدعم الأجهزة الحديثة الفيديو عالي الدقة (</a:t>
              </a:r>
              <a:r>
                <a:rPr lang="en-US" sz="3600" b="1" dirty="0">
                  <a:solidFill>
                    <a:schemeClr val="tx1">
                      <a:lumMod val="90000"/>
                      <a:lumOff val="10000"/>
                    </a:schemeClr>
                  </a:solidFill>
                  <a:latin typeface="RB" panose="00000500000000000000" pitchFamily="2" charset="-78"/>
                  <a:cs typeface="RB" panose="00000500000000000000" pitchFamily="2" charset="-78"/>
                </a:rPr>
                <a:t>(HD - High Definition، </a:t>
              </a:r>
              <a:r>
                <a:rPr lang="ar-SA" sz="3600" b="1" dirty="0">
                  <a:solidFill>
                    <a:schemeClr val="tx1">
                      <a:lumMod val="90000"/>
                      <a:lumOff val="10000"/>
                    </a:schemeClr>
                  </a:solidFill>
                  <a:latin typeface="RB" panose="00000500000000000000" pitchFamily="2" charset="-78"/>
                  <a:cs typeface="RB" panose="00000500000000000000" pitchFamily="2" charset="-78"/>
                </a:rPr>
                <a:t>مما يوفر مقاطع أكثر وضوحًا وجودة أعلى مقارنة بالفيديو ذي الدقة القياسية </a:t>
              </a:r>
              <a:r>
                <a:rPr lang="en-US" sz="3600" b="1" dirty="0">
                  <a:solidFill>
                    <a:schemeClr val="tx1">
                      <a:lumMod val="90000"/>
                      <a:lumOff val="10000"/>
                    </a:schemeClr>
                  </a:solidFill>
                  <a:latin typeface="RB" panose="00000500000000000000" pitchFamily="2" charset="-78"/>
                  <a:cs typeface="RB" panose="00000500000000000000" pitchFamily="2" charset="-78"/>
                </a:rPr>
                <a:t> SD - Standard Definition</a:t>
              </a:r>
            </a:p>
            <a:p>
              <a:pPr algn="justLow" rtl="1">
                <a:lnSpc>
                  <a:spcPct val="150000"/>
                </a:lnSpc>
              </a:pPr>
              <a:r>
                <a:rPr lang="ar-SA" sz="3600" b="1" dirty="0">
                  <a:solidFill>
                    <a:schemeClr val="tx1">
                      <a:lumMod val="90000"/>
                      <a:lumOff val="10000"/>
                    </a:schemeClr>
                  </a:solidFill>
                  <a:latin typeface="RB" panose="00000500000000000000" pitchFamily="2" charset="-78"/>
                  <a:cs typeface="RB" panose="00000500000000000000" pitchFamily="2" charset="-78"/>
                </a:rPr>
                <a:t>لكن مقاطع الفيديو عالية الدقة تتطلب مساحة تخزين أكبر.</a:t>
              </a:r>
            </a:p>
          </p:txBody>
        </p:sp>
        <p:sp>
          <p:nvSpPr>
            <p:cNvPr id="44" name="Ellipse 33">
              <a:extLst>
                <a:ext uri="{FF2B5EF4-FFF2-40B4-BE49-F238E27FC236}">
                  <a16:creationId xmlns:a16="http://schemas.microsoft.com/office/drawing/2014/main" id="{2C4BA389-9AF0-55CC-1027-9FB67AA107A3}"/>
                </a:ext>
              </a:extLst>
            </p:cNvPr>
            <p:cNvSpPr/>
            <p:nvPr/>
          </p:nvSpPr>
          <p:spPr>
            <a:xfrm>
              <a:off x="11822570" y="2202468"/>
              <a:ext cx="141999" cy="132990"/>
            </a:xfrm>
            <a:prstGeom prst="ellipse">
              <a:avLst/>
            </a:prstGeom>
            <a:solidFill>
              <a:srgbClr val="FF4B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fr-FR" sz="3600"/>
            </a:p>
          </p:txBody>
        </p:sp>
      </p:grpSp>
      <p:pic>
        <p:nvPicPr>
          <p:cNvPr id="22" name="صورة 21">
            <a:extLst>
              <a:ext uri="{FF2B5EF4-FFF2-40B4-BE49-F238E27FC236}">
                <a16:creationId xmlns:a16="http://schemas.microsoft.com/office/drawing/2014/main" id="{10D02E2C-4293-C3DF-7F0D-2B7C25F6F9D1}"/>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123772" y="382257"/>
            <a:ext cx="6057900" cy="30289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0" name="مربع نص 39">
            <a:extLst>
              <a:ext uri="{FF2B5EF4-FFF2-40B4-BE49-F238E27FC236}">
                <a16:creationId xmlns:a16="http://schemas.microsoft.com/office/drawing/2014/main" id="{4D5A6379-58C4-1E10-D555-2E921F3D004C}"/>
              </a:ext>
            </a:extLst>
          </p:cNvPr>
          <p:cNvSpPr txBox="1"/>
          <p:nvPr/>
        </p:nvSpPr>
        <p:spPr>
          <a:xfrm>
            <a:off x="3515167" y="13641394"/>
            <a:ext cx="18310822" cy="1815882"/>
          </a:xfrm>
          <a:prstGeom prst="rect">
            <a:avLst/>
          </a:prstGeom>
          <a:noFill/>
        </p:spPr>
        <p:txBody>
          <a:bodyPr wrap="square">
            <a:spAutoFit/>
          </a:bodyPr>
          <a:lstStyle/>
          <a:p>
            <a:endParaRPr lang="ar-SA" sz="11200" dirty="0"/>
          </a:p>
        </p:txBody>
      </p:sp>
    </p:spTree>
    <p:extLst>
      <p:ext uri="{BB962C8B-B14F-4D97-AF65-F5344CB8AC3E}">
        <p14:creationId xmlns:p14="http://schemas.microsoft.com/office/powerpoint/2010/main" val="1027189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934A3-B692-E9ED-C24E-F4F401BF3A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DBEFEA2-D663-770B-628F-F3FF5BEA8B18}"/>
              </a:ext>
            </a:extLst>
          </p:cNvPr>
          <p:cNvSpPr>
            <a:spLocks/>
          </p:cNvSpPr>
          <p:nvPr/>
        </p:nvSpPr>
        <p:spPr>
          <a:xfrm>
            <a:off x="-685865" y="3059489"/>
            <a:ext cx="24606150" cy="108180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67" name="Rectangle : coins arrondis 66">
            <a:extLst>
              <a:ext uri="{FF2B5EF4-FFF2-40B4-BE49-F238E27FC236}">
                <a16:creationId xmlns:a16="http://schemas.microsoft.com/office/drawing/2014/main" id="{ED80AF79-56A0-BB47-91D5-AE4EC2C39F54}"/>
              </a:ext>
            </a:extLst>
          </p:cNvPr>
          <p:cNvSpPr/>
          <p:nvPr/>
        </p:nvSpPr>
        <p:spPr>
          <a:xfrm rot="5400000">
            <a:off x="18111755" y="-1194733"/>
            <a:ext cx="1062842" cy="7971294"/>
          </a:xfrm>
          <a:prstGeom prst="roundRect">
            <a:avLst>
              <a:gd name="adj" fmla="val 50000"/>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6" name="Graphique 11">
            <a:extLst>
              <a:ext uri="{FF2B5EF4-FFF2-40B4-BE49-F238E27FC236}">
                <a16:creationId xmlns:a16="http://schemas.microsoft.com/office/drawing/2014/main" id="{41386611-FB1C-CC2C-6FC2-0F4234D156C7}"/>
              </a:ext>
            </a:extLst>
          </p:cNvPr>
          <p:cNvSpPr/>
          <p:nvPr/>
        </p:nvSpPr>
        <p:spPr>
          <a:xfrm>
            <a:off x="23117568" y="12603665"/>
            <a:ext cx="908716" cy="822214"/>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B8C1"/>
          </a:solidFill>
          <a:ln w="42343" cap="flat">
            <a:noFill/>
            <a:prstDash val="solid"/>
            <a:miter/>
          </a:ln>
        </p:spPr>
        <p:txBody>
          <a:bodyPr rtlCol="0" anchor="ctr"/>
          <a:lstStyle/>
          <a:p>
            <a:endParaRPr lang="fr-FR" sz="11200"/>
          </a:p>
        </p:txBody>
      </p:sp>
      <p:pic>
        <p:nvPicPr>
          <p:cNvPr id="30" name="Graphique 29">
            <a:extLst>
              <a:ext uri="{FF2B5EF4-FFF2-40B4-BE49-F238E27FC236}">
                <a16:creationId xmlns:a16="http://schemas.microsoft.com/office/drawing/2014/main" id="{878D0B6E-29FD-B510-2612-5330BF9E3D4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454380" y="-491312"/>
            <a:ext cx="1365620" cy="1365620"/>
          </a:xfrm>
          <a:prstGeom prst="rect">
            <a:avLst/>
          </a:prstGeom>
        </p:spPr>
      </p:pic>
      <p:sp>
        <p:nvSpPr>
          <p:cNvPr id="15" name="Graphique 11">
            <a:extLst>
              <a:ext uri="{FF2B5EF4-FFF2-40B4-BE49-F238E27FC236}">
                <a16:creationId xmlns:a16="http://schemas.microsoft.com/office/drawing/2014/main" id="{BDF53C77-67C5-8454-B515-A6696FD23BCF}"/>
              </a:ext>
            </a:extLst>
          </p:cNvPr>
          <p:cNvSpPr/>
          <p:nvPr/>
        </p:nvSpPr>
        <p:spPr>
          <a:xfrm rot="12357239">
            <a:off x="859060" y="12822115"/>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62" name="Graphique 11">
            <a:extLst>
              <a:ext uri="{FF2B5EF4-FFF2-40B4-BE49-F238E27FC236}">
                <a16:creationId xmlns:a16="http://schemas.microsoft.com/office/drawing/2014/main" id="{A6E2C262-2EF8-35DF-E18D-67FFE0C0E456}"/>
              </a:ext>
            </a:extLst>
          </p:cNvPr>
          <p:cNvSpPr/>
          <p:nvPr/>
        </p:nvSpPr>
        <p:spPr>
          <a:xfrm rot="8463164">
            <a:off x="1242178" y="13172439"/>
            <a:ext cx="314588" cy="284642"/>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6B9BAD"/>
          </a:solidFill>
          <a:ln w="42343" cap="flat">
            <a:noFill/>
            <a:prstDash val="solid"/>
            <a:miter/>
          </a:ln>
        </p:spPr>
        <p:txBody>
          <a:bodyPr rtlCol="0" anchor="ctr"/>
          <a:lstStyle/>
          <a:p>
            <a:endParaRPr lang="fr-FR" sz="11200"/>
          </a:p>
        </p:txBody>
      </p:sp>
      <p:sp>
        <p:nvSpPr>
          <p:cNvPr id="36" name="Ellipse 35">
            <a:extLst>
              <a:ext uri="{FF2B5EF4-FFF2-40B4-BE49-F238E27FC236}">
                <a16:creationId xmlns:a16="http://schemas.microsoft.com/office/drawing/2014/main" id="{54B1A66F-2127-3D6B-29D2-42691AA92C5A}"/>
              </a:ext>
            </a:extLst>
          </p:cNvPr>
          <p:cNvSpPr/>
          <p:nvPr/>
        </p:nvSpPr>
        <p:spPr>
          <a:xfrm>
            <a:off x="21825989" y="2018929"/>
            <a:ext cx="1664710" cy="1665462"/>
          </a:xfrm>
          <a:prstGeom prst="ellipse">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45" name="Graphique 44">
            <a:extLst>
              <a:ext uri="{FF2B5EF4-FFF2-40B4-BE49-F238E27FC236}">
                <a16:creationId xmlns:a16="http://schemas.microsoft.com/office/drawing/2014/main" id="{2DE5AAF3-D380-C5CD-E2C0-540FE4CB3BC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1991977" y="12103866"/>
            <a:ext cx="400050" cy="2133600"/>
          </a:xfrm>
          <a:prstGeom prst="rect">
            <a:avLst/>
          </a:prstGeom>
        </p:spPr>
      </p:pic>
      <p:sp>
        <p:nvSpPr>
          <p:cNvPr id="33" name="Ellipse 32">
            <a:extLst>
              <a:ext uri="{FF2B5EF4-FFF2-40B4-BE49-F238E27FC236}">
                <a16:creationId xmlns:a16="http://schemas.microsoft.com/office/drawing/2014/main" id="{E3F9BC77-19BA-4A98-53B8-9B3D6B0FB668}"/>
              </a:ext>
            </a:extLst>
          </p:cNvPr>
          <p:cNvSpPr/>
          <p:nvPr/>
        </p:nvSpPr>
        <p:spPr>
          <a:xfrm>
            <a:off x="21962594" y="2133002"/>
            <a:ext cx="1463040" cy="1463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12" name="Image 11">
            <a:extLst>
              <a:ext uri="{FF2B5EF4-FFF2-40B4-BE49-F238E27FC236}">
                <a16:creationId xmlns:a16="http://schemas.microsoft.com/office/drawing/2014/main" id="{E090E92F-CA20-5860-EBBA-77E8577BBF31}"/>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22256441" y="2406389"/>
            <a:ext cx="843230" cy="843230"/>
          </a:xfrm>
          <a:prstGeom prst="rect">
            <a:avLst/>
          </a:prstGeom>
        </p:spPr>
      </p:pic>
      <p:sp>
        <p:nvSpPr>
          <p:cNvPr id="213" name="مربع نص 3">
            <a:extLst>
              <a:ext uri="{FF2B5EF4-FFF2-40B4-BE49-F238E27FC236}">
                <a16:creationId xmlns:a16="http://schemas.microsoft.com/office/drawing/2014/main" id="{CD8BAAD6-F934-B827-5E53-9676B3BCA1FB}"/>
              </a:ext>
            </a:extLst>
          </p:cNvPr>
          <p:cNvSpPr txBox="1"/>
          <p:nvPr/>
        </p:nvSpPr>
        <p:spPr>
          <a:xfrm>
            <a:off x="13103050" y="368403"/>
            <a:ext cx="8898492" cy="1077218"/>
          </a:xfrm>
          <a:prstGeom prst="rect">
            <a:avLst/>
          </a:prstGeom>
          <a:noFill/>
        </p:spPr>
        <p:txBody>
          <a:bodyPr wrap="square" rtlCol="1">
            <a:spAutoFit/>
          </a:bodyPr>
          <a:lstStyle/>
          <a:p>
            <a:pPr algn="r"/>
            <a:r>
              <a:rPr lang="ar-DZ" sz="6400" b="1" dirty="0">
                <a:solidFill>
                  <a:srgbClr val="FECBA7"/>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عرض</a:t>
            </a:r>
            <a:r>
              <a:rPr lang="ar-SA" sz="6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 محتوى الكتاب</a:t>
            </a:r>
          </a:p>
        </p:txBody>
      </p:sp>
      <p:grpSp>
        <p:nvGrpSpPr>
          <p:cNvPr id="25" name="Groupe 24">
            <a:extLst>
              <a:ext uri="{FF2B5EF4-FFF2-40B4-BE49-F238E27FC236}">
                <a16:creationId xmlns:a16="http://schemas.microsoft.com/office/drawing/2014/main" id="{12C1DEC5-3E92-73DE-1575-3D7BD2BCA13E}"/>
              </a:ext>
            </a:extLst>
          </p:cNvPr>
          <p:cNvGrpSpPr/>
          <p:nvPr/>
        </p:nvGrpSpPr>
        <p:grpSpPr>
          <a:xfrm>
            <a:off x="22129311" y="577461"/>
            <a:ext cx="871406" cy="963082"/>
            <a:chOff x="11079795" y="353512"/>
            <a:chExt cx="519627" cy="574294"/>
          </a:xfrm>
        </p:grpSpPr>
        <p:sp>
          <p:nvSpPr>
            <p:cNvPr id="214" name="Graphique 11">
              <a:extLst>
                <a:ext uri="{FF2B5EF4-FFF2-40B4-BE49-F238E27FC236}">
                  <a16:creationId xmlns:a16="http://schemas.microsoft.com/office/drawing/2014/main" id="{0BDD6B0B-85A2-1683-819B-CB9B735A4E11}"/>
                </a:ext>
              </a:extLst>
            </p:cNvPr>
            <p:cNvSpPr/>
            <p:nvPr/>
          </p:nvSpPr>
          <p:spPr>
            <a:xfrm rot="16200000">
              <a:off x="11052462" y="380845"/>
              <a:ext cx="574294" cy="51962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sz="11200">
                <a:solidFill>
                  <a:srgbClr val="FEB7C0"/>
                </a:solidFill>
              </a:endParaRPr>
            </a:p>
          </p:txBody>
        </p:sp>
        <p:pic>
          <p:nvPicPr>
            <p:cNvPr id="215" name="Image 214">
              <a:extLst>
                <a:ext uri="{FF2B5EF4-FFF2-40B4-BE49-F238E27FC236}">
                  <a16:creationId xmlns:a16="http://schemas.microsoft.com/office/drawing/2014/main" id="{368DC934-1CC1-7F6B-3B02-89CFB7D56853}"/>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258634" y="512984"/>
              <a:ext cx="259900" cy="259900"/>
            </a:xfrm>
            <a:prstGeom prst="rect">
              <a:avLst/>
            </a:prstGeom>
          </p:spPr>
        </p:pic>
      </p:grpSp>
      <p:sp>
        <p:nvSpPr>
          <p:cNvPr id="216" name="Graphique 11">
            <a:extLst>
              <a:ext uri="{FF2B5EF4-FFF2-40B4-BE49-F238E27FC236}">
                <a16:creationId xmlns:a16="http://schemas.microsoft.com/office/drawing/2014/main" id="{2A7C3D0E-EF85-595F-2012-D893180FCA14}"/>
              </a:ext>
            </a:extLst>
          </p:cNvPr>
          <p:cNvSpPr/>
          <p:nvPr/>
        </p:nvSpPr>
        <p:spPr>
          <a:xfrm rot="17568222">
            <a:off x="14331494" y="814669"/>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11" name="مستطيل: زوايا مستديرة 15">
            <a:extLst>
              <a:ext uri="{FF2B5EF4-FFF2-40B4-BE49-F238E27FC236}">
                <a16:creationId xmlns:a16="http://schemas.microsoft.com/office/drawing/2014/main" id="{7B85D50B-8CFF-580E-5934-B6B127D5CF4D}"/>
              </a:ext>
            </a:extLst>
          </p:cNvPr>
          <p:cNvSpPr/>
          <p:nvPr/>
        </p:nvSpPr>
        <p:spPr>
          <a:xfrm>
            <a:off x="-619551" y="884437"/>
            <a:ext cx="3870886" cy="747574"/>
          </a:xfrm>
          <a:prstGeom prst="roundRect">
            <a:avLst>
              <a:gd name="adj" fmla="val 50000"/>
            </a:avLst>
          </a:prstGeom>
          <a:solidFill>
            <a:srgbClr val="14213D"/>
          </a:solid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14" name="ZoneTexte 58">
            <a:extLst>
              <a:ext uri="{FF2B5EF4-FFF2-40B4-BE49-F238E27FC236}">
                <a16:creationId xmlns:a16="http://schemas.microsoft.com/office/drawing/2014/main" id="{E804F675-B69B-DD40-D487-10C6013E8902}"/>
              </a:ext>
            </a:extLst>
          </p:cNvPr>
          <p:cNvSpPr txBox="1"/>
          <p:nvPr/>
        </p:nvSpPr>
        <p:spPr>
          <a:xfrm>
            <a:off x="333422" y="901127"/>
            <a:ext cx="3128712" cy="553998"/>
          </a:xfrm>
          <a:prstGeom prst="rect">
            <a:avLst/>
          </a:prstGeom>
          <a:noFill/>
        </p:spPr>
        <p:txBody>
          <a:bodyPr wrap="square">
            <a:spAutoFit/>
          </a:bodyPr>
          <a:lstStyle/>
          <a:p>
            <a:pPr algn="ctr"/>
            <a:r>
              <a:rPr lang="ar-DZ" sz="30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3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7" name="ZoneTexte 58">
            <a:extLst>
              <a:ext uri="{FF2B5EF4-FFF2-40B4-BE49-F238E27FC236}">
                <a16:creationId xmlns:a16="http://schemas.microsoft.com/office/drawing/2014/main" id="{887CA2B1-D9B6-D346-89EF-5C1C94EFE80C}"/>
              </a:ext>
            </a:extLst>
          </p:cNvPr>
          <p:cNvSpPr txBox="1"/>
          <p:nvPr/>
        </p:nvSpPr>
        <p:spPr>
          <a:xfrm>
            <a:off x="-222149" y="863317"/>
            <a:ext cx="1185070" cy="646331"/>
          </a:xfrm>
          <a:prstGeom prst="rect">
            <a:avLst/>
          </a:prstGeom>
          <a:noFill/>
        </p:spPr>
        <p:txBody>
          <a:bodyPr wrap="square">
            <a:spAutoFit/>
          </a:bodyPr>
          <a:lstStyle/>
          <a:p>
            <a:pPr algn="ctr"/>
            <a:r>
              <a:rPr lang="ar-EG" sz="3600" dirty="0">
                <a:solidFill>
                  <a:schemeClr val="bg1"/>
                </a:solidFill>
                <a:latin typeface="RB" panose="00000500000000000000" pitchFamily="2" charset="-78"/>
                <a:ea typeface="GE Dinar One" panose="020A0503020102020204" pitchFamily="18" charset="-78"/>
                <a:cs typeface="RB" panose="00000500000000000000" pitchFamily="2" charset="-78"/>
              </a:rPr>
              <a:t>12</a:t>
            </a:r>
            <a:endParaRPr lang="fr-FR" sz="4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21" name="مربع نص 3">
            <a:extLst>
              <a:ext uri="{FF2B5EF4-FFF2-40B4-BE49-F238E27FC236}">
                <a16:creationId xmlns:a16="http://schemas.microsoft.com/office/drawing/2014/main" id="{309BD990-D5BA-1342-0F0C-DF9BB856F7D8}"/>
              </a:ext>
            </a:extLst>
          </p:cNvPr>
          <p:cNvSpPr txBox="1"/>
          <p:nvPr/>
        </p:nvSpPr>
        <p:spPr>
          <a:xfrm>
            <a:off x="15365356" y="2328221"/>
            <a:ext cx="6095536" cy="707886"/>
          </a:xfrm>
          <a:prstGeom prst="rect">
            <a:avLst/>
          </a:prstGeom>
          <a:noFill/>
        </p:spPr>
        <p:txBody>
          <a:bodyPr wrap="square" rtlCol="1">
            <a:spAutoFit/>
          </a:bodyPr>
          <a:lstStyle/>
          <a:p>
            <a:pPr algn="r"/>
            <a:r>
              <a:rPr lang="ar-SA"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مقاطع الفيديو</a:t>
            </a:r>
            <a:r>
              <a:rPr lang="ar-EG"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a:t>
            </a:r>
            <a:endParaRPr lang="ar-DZ"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2" name="Ellipse 33">
            <a:extLst>
              <a:ext uri="{FF2B5EF4-FFF2-40B4-BE49-F238E27FC236}">
                <a16:creationId xmlns:a16="http://schemas.microsoft.com/office/drawing/2014/main" id="{42FA1860-2DB5-7590-032F-81A559CC1A6D}"/>
              </a:ext>
            </a:extLst>
          </p:cNvPr>
          <p:cNvSpPr>
            <a:spLocks/>
          </p:cNvSpPr>
          <p:nvPr/>
        </p:nvSpPr>
        <p:spPr>
          <a:xfrm>
            <a:off x="23526990" y="4090894"/>
            <a:ext cx="283998" cy="265980"/>
          </a:xfrm>
          <a:prstGeom prst="ellipse">
            <a:avLst/>
          </a:prstGeom>
          <a:solidFill>
            <a:srgbClr val="FF4B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grpSp>
        <p:nvGrpSpPr>
          <p:cNvPr id="13" name="مجموعة 12">
            <a:extLst>
              <a:ext uri="{FF2B5EF4-FFF2-40B4-BE49-F238E27FC236}">
                <a16:creationId xmlns:a16="http://schemas.microsoft.com/office/drawing/2014/main" id="{A469612A-0152-3A08-5CA2-4817E3F284C3}"/>
              </a:ext>
            </a:extLst>
          </p:cNvPr>
          <p:cNvGrpSpPr/>
          <p:nvPr/>
        </p:nvGrpSpPr>
        <p:grpSpPr>
          <a:xfrm>
            <a:off x="-1" y="3924954"/>
            <a:ext cx="23647342" cy="7284119"/>
            <a:chOff x="553816" y="334164"/>
            <a:chExt cx="11410753" cy="3515679"/>
          </a:xfrm>
        </p:grpSpPr>
        <p:sp>
          <p:nvSpPr>
            <p:cNvPr id="18" name="مربع نص 3">
              <a:extLst>
                <a:ext uri="{FF2B5EF4-FFF2-40B4-BE49-F238E27FC236}">
                  <a16:creationId xmlns:a16="http://schemas.microsoft.com/office/drawing/2014/main" id="{2ADE6A32-83D3-9EEB-6155-B9543301D3AA}"/>
                </a:ext>
              </a:extLst>
            </p:cNvPr>
            <p:cNvSpPr txBox="1"/>
            <p:nvPr/>
          </p:nvSpPr>
          <p:spPr>
            <a:xfrm>
              <a:off x="619183" y="3437621"/>
              <a:ext cx="11257074" cy="412222"/>
            </a:xfrm>
            <a:prstGeom prst="rect">
              <a:avLst/>
            </a:prstGeom>
            <a:noFill/>
          </p:spPr>
          <p:txBody>
            <a:bodyPr wrap="square" rtlCol="1">
              <a:spAutoFit/>
            </a:bodyPr>
            <a:lstStyle/>
            <a:p>
              <a:pPr algn="justLow" rtl="1">
                <a:lnSpc>
                  <a:spcPct val="150000"/>
                </a:lnSpc>
              </a:pPr>
              <a:endPar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endParaRPr>
            </a:p>
          </p:txBody>
        </p:sp>
        <p:sp>
          <p:nvSpPr>
            <p:cNvPr id="43" name="مربع نص 3">
              <a:extLst>
                <a:ext uri="{FF2B5EF4-FFF2-40B4-BE49-F238E27FC236}">
                  <a16:creationId xmlns:a16="http://schemas.microsoft.com/office/drawing/2014/main" id="{2E9431BC-3A8F-D5FA-DFD3-4091C1A64B45}"/>
                </a:ext>
              </a:extLst>
            </p:cNvPr>
            <p:cNvSpPr txBox="1"/>
            <p:nvPr/>
          </p:nvSpPr>
          <p:spPr>
            <a:xfrm>
              <a:off x="553816" y="334164"/>
              <a:ext cx="11252272" cy="2818704"/>
            </a:xfrm>
            <a:prstGeom prst="rect">
              <a:avLst/>
            </a:prstGeom>
            <a:noFill/>
          </p:spPr>
          <p:txBody>
            <a:bodyPr wrap="square" rtlCol="1">
              <a:spAutoFit/>
            </a:bodyPr>
            <a:lstStyle/>
            <a:p>
              <a:pPr algn="justLow" rtl="1">
                <a:lnSpc>
                  <a:spcPct val="150000"/>
                </a:lnSpc>
              </a:pPr>
              <a:r>
                <a:rPr lang="ar-SA" sz="3600" b="1" dirty="0">
                  <a:solidFill>
                    <a:schemeClr val="accent2">
                      <a:lumMod val="50000"/>
                    </a:schemeClr>
                  </a:solidFill>
                  <a:latin typeface="RB" panose="00000500000000000000" pitchFamily="2" charset="-78"/>
                  <a:cs typeface="RB" panose="00000500000000000000" pitchFamily="2" charset="-78"/>
                </a:rPr>
                <a:t>ضغط مقاطع الفيديو</a:t>
              </a:r>
              <a:endParaRPr lang="ar-SA" sz="3600" b="1" dirty="0">
                <a:solidFill>
                  <a:schemeClr val="tx1">
                    <a:lumMod val="90000"/>
                    <a:lumOff val="10000"/>
                  </a:schemeClr>
                </a:solidFill>
                <a:latin typeface="RB" panose="00000500000000000000" pitchFamily="2" charset="-78"/>
                <a:cs typeface="RB" panose="00000500000000000000" pitchFamily="2" charset="-78"/>
              </a:endParaRPr>
            </a:p>
            <a:p>
              <a:pPr algn="justLow" rtl="1">
                <a:lnSpc>
                  <a:spcPct val="150000"/>
                </a:lnSpc>
              </a:pPr>
              <a:r>
                <a:rPr lang="ar-SA" sz="3600" b="1" dirty="0">
                  <a:solidFill>
                    <a:schemeClr val="tx1">
                      <a:lumMod val="90000"/>
                      <a:lumOff val="10000"/>
                    </a:schemeClr>
                  </a:solidFill>
                  <a:latin typeface="RB" panose="00000500000000000000" pitchFamily="2" charset="-78"/>
                  <a:cs typeface="RB" panose="00000500000000000000" pitchFamily="2" charset="-78"/>
                </a:rPr>
                <a:t>يمكنك ضغط مقطع فيديو (مثل تسجيل عرض مسرحي في مدرستك)، مما يساعد على:</a:t>
              </a:r>
            </a:p>
            <a:p>
              <a:pPr marL="457200" indent="-457200" algn="justLow" rtl="1">
                <a:lnSpc>
                  <a:spcPct val="150000"/>
                </a:lnSpc>
                <a:buFont typeface="Arial" panose="020B0604020202020204" pitchFamily="34" charset="0"/>
                <a:buChar char="•"/>
              </a:pPr>
              <a:r>
                <a:rPr lang="ar-SA" sz="3600" b="1" dirty="0">
                  <a:solidFill>
                    <a:schemeClr val="tx1">
                      <a:lumMod val="90000"/>
                      <a:lumOff val="10000"/>
                    </a:schemeClr>
                  </a:solidFill>
                  <a:latin typeface="RB" panose="00000500000000000000" pitchFamily="2" charset="-78"/>
                  <a:cs typeface="RB" panose="00000500000000000000" pitchFamily="2" charset="-78"/>
                </a:rPr>
                <a:t>تقليل حجم الملف.</a:t>
              </a:r>
            </a:p>
            <a:p>
              <a:pPr marL="457200" indent="-457200" algn="justLow" rtl="1">
                <a:lnSpc>
                  <a:spcPct val="150000"/>
                </a:lnSpc>
                <a:buFont typeface="Arial" panose="020B0604020202020204" pitchFamily="34" charset="0"/>
                <a:buChar char="•"/>
              </a:pPr>
              <a:r>
                <a:rPr lang="ar-SA" sz="3600" b="1" dirty="0">
                  <a:solidFill>
                    <a:schemeClr val="tx1">
                      <a:lumMod val="90000"/>
                      <a:lumOff val="10000"/>
                    </a:schemeClr>
                  </a:solidFill>
                  <a:latin typeface="RB" panose="00000500000000000000" pitchFamily="2" charset="-78"/>
                  <a:cs typeface="RB" panose="00000500000000000000" pitchFamily="2" charset="-78"/>
                </a:rPr>
                <a:t>تسهيل تخزينه ومشاركته.</a:t>
              </a:r>
            </a:p>
            <a:p>
              <a:pPr algn="justLow" rtl="1">
                <a:lnSpc>
                  <a:spcPct val="150000"/>
                </a:lnSpc>
              </a:pPr>
              <a:r>
                <a:rPr lang="ar-SA" sz="3600" b="1" dirty="0">
                  <a:solidFill>
                    <a:schemeClr val="tx1">
                      <a:lumMod val="90000"/>
                      <a:lumOff val="10000"/>
                    </a:schemeClr>
                  </a:solidFill>
                  <a:latin typeface="RB" panose="00000500000000000000" pitchFamily="2" charset="-78"/>
                  <a:cs typeface="RB" panose="00000500000000000000" pitchFamily="2" charset="-78"/>
                </a:rPr>
                <a:t>لكن عملية الضغط قد تؤدي أحيانًا إلى انخفاض في الجودة. ومع التقدم التقني ظهرت طرق ضغط حديثة تسمح بتصغير حجم الملف مقارنةً بالملف الأصلي مع فقدان ضئيل وغير ملحوظ في الجودة.</a:t>
              </a:r>
              <a:endParaRPr lang="ar-EG" sz="3600" b="1" dirty="0">
                <a:solidFill>
                  <a:schemeClr val="tx1">
                    <a:lumMod val="90000"/>
                    <a:lumOff val="10000"/>
                  </a:schemeClr>
                </a:solidFill>
                <a:latin typeface="RB" panose="00000500000000000000" pitchFamily="2" charset="-78"/>
                <a:cs typeface="RB" panose="00000500000000000000" pitchFamily="2" charset="-78"/>
              </a:endParaRPr>
            </a:p>
            <a:p>
              <a:pPr algn="justLow" rtl="1">
                <a:lnSpc>
                  <a:spcPct val="150000"/>
                </a:lnSpc>
              </a:pPr>
              <a:endParaRPr lang="ar-SA" sz="3600" b="1" dirty="0">
                <a:solidFill>
                  <a:schemeClr val="tx1">
                    <a:lumMod val="90000"/>
                    <a:lumOff val="10000"/>
                  </a:schemeClr>
                </a:solidFill>
                <a:latin typeface="RB" panose="00000500000000000000" pitchFamily="2" charset="-78"/>
                <a:cs typeface="RB" panose="00000500000000000000" pitchFamily="2" charset="-78"/>
              </a:endParaRPr>
            </a:p>
          </p:txBody>
        </p:sp>
        <p:sp>
          <p:nvSpPr>
            <p:cNvPr id="44" name="Ellipse 33">
              <a:extLst>
                <a:ext uri="{FF2B5EF4-FFF2-40B4-BE49-F238E27FC236}">
                  <a16:creationId xmlns:a16="http://schemas.microsoft.com/office/drawing/2014/main" id="{2C4BA389-9AF0-55CC-1027-9FB67AA107A3}"/>
                </a:ext>
              </a:extLst>
            </p:cNvPr>
            <p:cNvSpPr/>
            <p:nvPr/>
          </p:nvSpPr>
          <p:spPr>
            <a:xfrm>
              <a:off x="11822570" y="2202468"/>
              <a:ext cx="141999" cy="132990"/>
            </a:xfrm>
            <a:prstGeom prst="ellipse">
              <a:avLst/>
            </a:prstGeom>
            <a:solidFill>
              <a:srgbClr val="FF4B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fr-FR" sz="3600"/>
            </a:p>
          </p:txBody>
        </p:sp>
      </p:grpSp>
      <p:pic>
        <p:nvPicPr>
          <p:cNvPr id="22" name="صورة 21">
            <a:extLst>
              <a:ext uri="{FF2B5EF4-FFF2-40B4-BE49-F238E27FC236}">
                <a16:creationId xmlns:a16="http://schemas.microsoft.com/office/drawing/2014/main" id="{10D02E2C-4293-C3DF-7F0D-2B7C25F6F9D1}"/>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123772" y="382257"/>
            <a:ext cx="6057900" cy="30289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0" name="مربع نص 39">
            <a:extLst>
              <a:ext uri="{FF2B5EF4-FFF2-40B4-BE49-F238E27FC236}">
                <a16:creationId xmlns:a16="http://schemas.microsoft.com/office/drawing/2014/main" id="{4D5A6379-58C4-1E10-D555-2E921F3D004C}"/>
              </a:ext>
            </a:extLst>
          </p:cNvPr>
          <p:cNvSpPr txBox="1"/>
          <p:nvPr/>
        </p:nvSpPr>
        <p:spPr>
          <a:xfrm>
            <a:off x="3515167" y="13641394"/>
            <a:ext cx="18310822" cy="1815882"/>
          </a:xfrm>
          <a:prstGeom prst="rect">
            <a:avLst/>
          </a:prstGeom>
          <a:noFill/>
        </p:spPr>
        <p:txBody>
          <a:bodyPr wrap="square">
            <a:spAutoFit/>
          </a:bodyPr>
          <a:lstStyle/>
          <a:p>
            <a:endParaRPr lang="ar-SA" sz="11200" dirty="0"/>
          </a:p>
        </p:txBody>
      </p:sp>
      <p:sp>
        <p:nvSpPr>
          <p:cNvPr id="42" name="مستطيل: زوايا مستديرة 41">
            <a:extLst>
              <a:ext uri="{FF2B5EF4-FFF2-40B4-BE49-F238E27FC236}">
                <a16:creationId xmlns:a16="http://schemas.microsoft.com/office/drawing/2014/main" id="{BC3143C8-E3E6-FB8E-C896-B669EFE70A81}"/>
              </a:ext>
            </a:extLst>
          </p:cNvPr>
          <p:cNvSpPr/>
          <p:nvPr/>
        </p:nvSpPr>
        <p:spPr>
          <a:xfrm>
            <a:off x="5123772" y="9747641"/>
            <a:ext cx="13551557" cy="3382486"/>
          </a:xfrm>
          <a:prstGeom prst="roundRect">
            <a:avLst/>
          </a:prstGeom>
          <a:solidFill>
            <a:srgbClr val="ED167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1">
              <a:lnSpc>
                <a:spcPct val="150000"/>
              </a:lnSpc>
            </a:pPr>
            <a:r>
              <a:rPr lang="ar-SA" sz="3200" b="1" dirty="0">
                <a:solidFill>
                  <a:schemeClr val="bg1"/>
                </a:solidFill>
                <a:latin typeface="RB" panose="00000500000000000000" pitchFamily="2" charset="-78"/>
                <a:cs typeface="RB" panose="00000500000000000000" pitchFamily="2" charset="-78"/>
              </a:rPr>
              <a:t>الرسومات المتجهة مقابل الصور النقطية</a:t>
            </a:r>
          </a:p>
          <a:p>
            <a:pPr rtl="1">
              <a:lnSpc>
                <a:spcPct val="150000"/>
              </a:lnSpc>
            </a:pPr>
            <a:r>
              <a:rPr lang="ar-SA" sz="3200" b="1" dirty="0">
                <a:solidFill>
                  <a:schemeClr val="bg1"/>
                </a:solidFill>
                <a:latin typeface="RB" panose="00000500000000000000" pitchFamily="2" charset="-78"/>
                <a:cs typeface="RB" panose="00000500000000000000" pitchFamily="2" charset="-78"/>
              </a:rPr>
              <a:t>على عكس الصور التي تتكون من وحدات بكسل ملونة، تتكون الرسومات المتجهة من مسارات، ولكل مسار صيغة رياضية (متجه) تحدد شكله ولونه، سواء كان لون الحد أو التعبئة.</a:t>
            </a:r>
            <a:endParaRPr lang="ar-EG" sz="3200" b="1" dirty="0">
              <a:solidFill>
                <a:schemeClr val="bg1"/>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41354483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CEFF7F-76A1-E1A7-2EE5-476265DB6A3D}"/>
              </a:ext>
            </a:extLst>
          </p:cNvPr>
          <p:cNvSpPr>
            <a:spLocks/>
          </p:cNvSpPr>
          <p:nvPr/>
        </p:nvSpPr>
        <p:spPr>
          <a:xfrm>
            <a:off x="1435145" y="3064567"/>
            <a:ext cx="22179863" cy="101060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67" name="Rectangle : coins arrondis 66">
            <a:extLst>
              <a:ext uri="{FF2B5EF4-FFF2-40B4-BE49-F238E27FC236}">
                <a16:creationId xmlns:a16="http://schemas.microsoft.com/office/drawing/2014/main" id="{F7C4AE79-A90C-B519-645D-FAFAE2F7738D}"/>
              </a:ext>
            </a:extLst>
          </p:cNvPr>
          <p:cNvSpPr/>
          <p:nvPr/>
        </p:nvSpPr>
        <p:spPr>
          <a:xfrm rot="5400000">
            <a:off x="18189633" y="-1453738"/>
            <a:ext cx="1062842" cy="7971294"/>
          </a:xfrm>
          <a:prstGeom prst="roundRect">
            <a:avLst>
              <a:gd name="adj" fmla="val 50000"/>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6" name="Graphique 11">
            <a:extLst>
              <a:ext uri="{FF2B5EF4-FFF2-40B4-BE49-F238E27FC236}">
                <a16:creationId xmlns:a16="http://schemas.microsoft.com/office/drawing/2014/main" id="{69E9813F-9AE1-DABB-F9C5-6754CF97B175}"/>
              </a:ext>
            </a:extLst>
          </p:cNvPr>
          <p:cNvSpPr/>
          <p:nvPr/>
        </p:nvSpPr>
        <p:spPr>
          <a:xfrm>
            <a:off x="23682832" y="12603665"/>
            <a:ext cx="908716" cy="822214"/>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B8C1"/>
          </a:solidFill>
          <a:ln w="42343" cap="flat">
            <a:noFill/>
            <a:prstDash val="solid"/>
            <a:miter/>
          </a:ln>
        </p:spPr>
        <p:txBody>
          <a:bodyPr rtlCol="0" anchor="ctr"/>
          <a:lstStyle/>
          <a:p>
            <a:endParaRPr lang="fr-FR" sz="11200"/>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454380" y="-491312"/>
            <a:ext cx="1365620" cy="136562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859060" y="12822115"/>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1242178" y="13172439"/>
            <a:ext cx="314588" cy="284642"/>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6B9BAD"/>
          </a:solidFill>
          <a:ln w="42343" cap="flat">
            <a:noFill/>
            <a:prstDash val="solid"/>
            <a:miter/>
          </a:ln>
        </p:spPr>
        <p:txBody>
          <a:bodyPr rtlCol="0" anchor="ctr"/>
          <a:lstStyle/>
          <a:p>
            <a:endParaRPr lang="fr-FR" sz="11200"/>
          </a:p>
        </p:txBody>
      </p:sp>
      <p:sp>
        <p:nvSpPr>
          <p:cNvPr id="36" name="Ellipse 35">
            <a:extLst>
              <a:ext uri="{FF2B5EF4-FFF2-40B4-BE49-F238E27FC236}">
                <a16:creationId xmlns:a16="http://schemas.microsoft.com/office/drawing/2014/main" id="{BEE5A068-1C46-4915-43F6-9E78480CEE4E}"/>
              </a:ext>
            </a:extLst>
          </p:cNvPr>
          <p:cNvSpPr/>
          <p:nvPr/>
        </p:nvSpPr>
        <p:spPr>
          <a:xfrm>
            <a:off x="21923579" y="1699174"/>
            <a:ext cx="1664710" cy="1665462"/>
          </a:xfrm>
          <a:prstGeom prst="ellipse">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1991977" y="12103866"/>
            <a:ext cx="400050" cy="2133600"/>
          </a:xfrm>
          <a:prstGeom prst="rect">
            <a:avLst/>
          </a:prstGeom>
        </p:spPr>
      </p:pic>
      <p:sp>
        <p:nvSpPr>
          <p:cNvPr id="33" name="Ellipse 32">
            <a:extLst>
              <a:ext uri="{FF2B5EF4-FFF2-40B4-BE49-F238E27FC236}">
                <a16:creationId xmlns:a16="http://schemas.microsoft.com/office/drawing/2014/main" id="{0B215765-31D4-BCD7-9B50-D10089BE6621}"/>
              </a:ext>
            </a:extLst>
          </p:cNvPr>
          <p:cNvSpPr/>
          <p:nvPr/>
        </p:nvSpPr>
        <p:spPr>
          <a:xfrm>
            <a:off x="22024412" y="1800383"/>
            <a:ext cx="1463040" cy="1463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12" name="Image 11">
            <a:extLst>
              <a:ext uri="{FF2B5EF4-FFF2-40B4-BE49-F238E27FC236}">
                <a16:creationId xmlns:a16="http://schemas.microsoft.com/office/drawing/2014/main" id="{3A16F278-6E84-2E29-C6FD-2ABEC6F5BDB2}"/>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22334319" y="2147384"/>
            <a:ext cx="843230" cy="843230"/>
          </a:xfrm>
          <a:prstGeom prst="rect">
            <a:avLst/>
          </a:prstGeom>
        </p:spPr>
      </p:pic>
      <p:sp>
        <p:nvSpPr>
          <p:cNvPr id="213" name="مربع نص 3">
            <a:extLst>
              <a:ext uri="{FF2B5EF4-FFF2-40B4-BE49-F238E27FC236}">
                <a16:creationId xmlns:a16="http://schemas.microsoft.com/office/drawing/2014/main" id="{3975C237-70CD-DA91-9F80-483EECAF0A3B}"/>
              </a:ext>
            </a:extLst>
          </p:cNvPr>
          <p:cNvSpPr txBox="1"/>
          <p:nvPr/>
        </p:nvSpPr>
        <p:spPr>
          <a:xfrm>
            <a:off x="13103050" y="368403"/>
            <a:ext cx="8898492" cy="1077218"/>
          </a:xfrm>
          <a:prstGeom prst="rect">
            <a:avLst/>
          </a:prstGeom>
          <a:noFill/>
        </p:spPr>
        <p:txBody>
          <a:bodyPr wrap="square" rtlCol="1">
            <a:spAutoFit/>
          </a:bodyPr>
          <a:lstStyle/>
          <a:p>
            <a:pPr algn="r"/>
            <a:r>
              <a:rPr lang="ar-DZ" sz="6400" b="1" dirty="0">
                <a:solidFill>
                  <a:srgbClr val="FECBA7"/>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عرض</a:t>
            </a:r>
            <a:r>
              <a:rPr lang="ar-SA" sz="6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 محتوى الكتاب</a:t>
            </a:r>
          </a:p>
        </p:txBody>
      </p:sp>
      <p:grpSp>
        <p:nvGrpSpPr>
          <p:cNvPr id="25" name="Groupe 24">
            <a:extLst>
              <a:ext uri="{FF2B5EF4-FFF2-40B4-BE49-F238E27FC236}">
                <a16:creationId xmlns:a16="http://schemas.microsoft.com/office/drawing/2014/main" id="{CB6F9284-DC9D-C41E-0B50-9C2F40AE22B0}"/>
              </a:ext>
            </a:extLst>
          </p:cNvPr>
          <p:cNvGrpSpPr/>
          <p:nvPr/>
        </p:nvGrpSpPr>
        <p:grpSpPr>
          <a:xfrm>
            <a:off x="22129311" y="577461"/>
            <a:ext cx="871406" cy="963082"/>
            <a:chOff x="11079795" y="353512"/>
            <a:chExt cx="519627" cy="574294"/>
          </a:xfrm>
        </p:grpSpPr>
        <p:sp>
          <p:nvSpPr>
            <p:cNvPr id="214" name="Graphique 11">
              <a:extLst>
                <a:ext uri="{FF2B5EF4-FFF2-40B4-BE49-F238E27FC236}">
                  <a16:creationId xmlns:a16="http://schemas.microsoft.com/office/drawing/2014/main" id="{2BE3FC41-AF7E-7B38-ED42-C79D63044E01}"/>
                </a:ext>
              </a:extLst>
            </p:cNvPr>
            <p:cNvSpPr/>
            <p:nvPr/>
          </p:nvSpPr>
          <p:spPr>
            <a:xfrm rot="16200000">
              <a:off x="11052462" y="380845"/>
              <a:ext cx="574294" cy="51962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sz="11200">
                <a:solidFill>
                  <a:srgbClr val="FEB7C0"/>
                </a:solidFill>
              </a:endParaRPr>
            </a:p>
          </p:txBody>
        </p:sp>
        <p:pic>
          <p:nvPicPr>
            <p:cNvPr id="215" name="Image 214">
              <a:extLst>
                <a:ext uri="{FF2B5EF4-FFF2-40B4-BE49-F238E27FC236}">
                  <a16:creationId xmlns:a16="http://schemas.microsoft.com/office/drawing/2014/main" id="{87F6A5B0-89FB-C899-D6EF-A9A32039BD3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258634" y="512984"/>
              <a:ext cx="259900" cy="259900"/>
            </a:xfrm>
            <a:prstGeom prst="rect">
              <a:avLst/>
            </a:prstGeom>
          </p:spPr>
        </p:pic>
      </p:grpSp>
      <p:sp>
        <p:nvSpPr>
          <p:cNvPr id="216" name="Graphique 11">
            <a:extLst>
              <a:ext uri="{FF2B5EF4-FFF2-40B4-BE49-F238E27FC236}">
                <a16:creationId xmlns:a16="http://schemas.microsoft.com/office/drawing/2014/main" id="{C9C7463B-3F39-7A09-7FD7-9C93B3308A2B}"/>
              </a:ext>
            </a:extLst>
          </p:cNvPr>
          <p:cNvSpPr/>
          <p:nvPr/>
        </p:nvSpPr>
        <p:spPr>
          <a:xfrm rot="17568222">
            <a:off x="14331494" y="814669"/>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11" name="مستطيل: زوايا مستديرة 15">
            <a:extLst>
              <a:ext uri="{FF2B5EF4-FFF2-40B4-BE49-F238E27FC236}">
                <a16:creationId xmlns:a16="http://schemas.microsoft.com/office/drawing/2014/main" id="{50E98F55-A68A-ACB4-C786-713D52EFA8C8}"/>
              </a:ext>
            </a:extLst>
          </p:cNvPr>
          <p:cNvSpPr/>
          <p:nvPr/>
        </p:nvSpPr>
        <p:spPr>
          <a:xfrm>
            <a:off x="-619551" y="884437"/>
            <a:ext cx="3870886" cy="747574"/>
          </a:xfrm>
          <a:prstGeom prst="roundRect">
            <a:avLst>
              <a:gd name="adj" fmla="val 50000"/>
            </a:avLst>
          </a:prstGeom>
          <a:solidFill>
            <a:srgbClr val="14213D"/>
          </a:solid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14" name="ZoneTexte 58">
            <a:extLst>
              <a:ext uri="{FF2B5EF4-FFF2-40B4-BE49-F238E27FC236}">
                <a16:creationId xmlns:a16="http://schemas.microsoft.com/office/drawing/2014/main" id="{2DCCE6EC-C28A-4A68-95F8-4FC2DFAC837E}"/>
              </a:ext>
            </a:extLst>
          </p:cNvPr>
          <p:cNvSpPr txBox="1"/>
          <p:nvPr/>
        </p:nvSpPr>
        <p:spPr>
          <a:xfrm>
            <a:off x="333422" y="901127"/>
            <a:ext cx="3128712" cy="553998"/>
          </a:xfrm>
          <a:prstGeom prst="rect">
            <a:avLst/>
          </a:prstGeom>
          <a:noFill/>
        </p:spPr>
        <p:txBody>
          <a:bodyPr wrap="square">
            <a:spAutoFit/>
          </a:bodyPr>
          <a:lstStyle/>
          <a:p>
            <a:pPr algn="ctr"/>
            <a:r>
              <a:rPr lang="ar-DZ" sz="30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3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7" name="ZoneTexte 58">
            <a:extLst>
              <a:ext uri="{FF2B5EF4-FFF2-40B4-BE49-F238E27FC236}">
                <a16:creationId xmlns:a16="http://schemas.microsoft.com/office/drawing/2014/main" id="{8A87F77E-141D-923C-C454-5B980455A26F}"/>
              </a:ext>
            </a:extLst>
          </p:cNvPr>
          <p:cNvSpPr txBox="1"/>
          <p:nvPr/>
        </p:nvSpPr>
        <p:spPr>
          <a:xfrm>
            <a:off x="-222149" y="863317"/>
            <a:ext cx="1185070" cy="646331"/>
          </a:xfrm>
          <a:prstGeom prst="rect">
            <a:avLst/>
          </a:prstGeom>
          <a:noFill/>
        </p:spPr>
        <p:txBody>
          <a:bodyPr wrap="square">
            <a:spAutoFit/>
          </a:bodyPr>
          <a:lstStyle/>
          <a:p>
            <a:pPr algn="ctr"/>
            <a:r>
              <a:rPr lang="ar-EG" sz="3600" dirty="0">
                <a:solidFill>
                  <a:schemeClr val="bg1"/>
                </a:solidFill>
                <a:latin typeface="RB" panose="00000500000000000000" pitchFamily="2" charset="-78"/>
                <a:ea typeface="GE Dinar One" panose="020A0503020102020204" pitchFamily="18" charset="-78"/>
                <a:cs typeface="RB" panose="00000500000000000000" pitchFamily="2" charset="-78"/>
              </a:rPr>
              <a:t>12</a:t>
            </a:r>
            <a:endParaRPr lang="fr-FR" sz="4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21" name="مربع نص 3">
            <a:extLst>
              <a:ext uri="{FF2B5EF4-FFF2-40B4-BE49-F238E27FC236}">
                <a16:creationId xmlns:a16="http://schemas.microsoft.com/office/drawing/2014/main" id="{CABC7EBE-1037-4E08-80B5-66891F3F5FE7}"/>
              </a:ext>
            </a:extLst>
          </p:cNvPr>
          <p:cNvSpPr txBox="1"/>
          <p:nvPr/>
        </p:nvSpPr>
        <p:spPr>
          <a:xfrm>
            <a:off x="15458028" y="2177441"/>
            <a:ext cx="6095536" cy="707886"/>
          </a:xfrm>
          <a:prstGeom prst="rect">
            <a:avLst/>
          </a:prstGeom>
          <a:noFill/>
        </p:spPr>
        <p:txBody>
          <a:bodyPr wrap="square" rtlCol="1">
            <a:spAutoFit/>
          </a:bodyPr>
          <a:lstStyle/>
          <a:p>
            <a:pPr algn="r"/>
            <a:r>
              <a:rPr lang="ar-SA"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فائدة برامج الترميز والحاويات</a:t>
            </a:r>
          </a:p>
        </p:txBody>
      </p:sp>
      <p:grpSp>
        <p:nvGrpSpPr>
          <p:cNvPr id="31" name="Groupe 47">
            <a:extLst>
              <a:ext uri="{FF2B5EF4-FFF2-40B4-BE49-F238E27FC236}">
                <a16:creationId xmlns:a16="http://schemas.microsoft.com/office/drawing/2014/main" id="{E3168187-E71C-4458-C0A9-9F70913BF2FF}"/>
              </a:ext>
            </a:extLst>
          </p:cNvPr>
          <p:cNvGrpSpPr>
            <a:grpSpLocks/>
          </p:cNvGrpSpPr>
          <p:nvPr/>
        </p:nvGrpSpPr>
        <p:grpSpPr>
          <a:xfrm>
            <a:off x="1522971" y="3358708"/>
            <a:ext cx="21715048" cy="3347070"/>
            <a:chOff x="1197913" y="3731516"/>
            <a:chExt cx="10168677" cy="1382335"/>
          </a:xfrm>
        </p:grpSpPr>
        <p:sp>
          <p:nvSpPr>
            <p:cNvPr id="32" name="Ellipse 33">
              <a:extLst>
                <a:ext uri="{FF2B5EF4-FFF2-40B4-BE49-F238E27FC236}">
                  <a16:creationId xmlns:a16="http://schemas.microsoft.com/office/drawing/2014/main" id="{162315A6-FD17-5BEB-5F86-55EED409F7DE}"/>
                </a:ext>
              </a:extLst>
            </p:cNvPr>
            <p:cNvSpPr>
              <a:spLocks/>
            </p:cNvSpPr>
            <p:nvPr/>
          </p:nvSpPr>
          <p:spPr>
            <a:xfrm>
              <a:off x="11233600" y="3801746"/>
              <a:ext cx="132990" cy="132990"/>
            </a:xfrm>
            <a:prstGeom prst="ellipse">
              <a:avLst/>
            </a:prstGeom>
            <a:solidFill>
              <a:srgbClr val="FF4B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34" name="مربع نص 3">
              <a:extLst>
                <a:ext uri="{FF2B5EF4-FFF2-40B4-BE49-F238E27FC236}">
                  <a16:creationId xmlns:a16="http://schemas.microsoft.com/office/drawing/2014/main" id="{84F1ECD9-FC39-AF43-94BC-85A55CE5AC0D}"/>
                </a:ext>
              </a:extLst>
            </p:cNvPr>
            <p:cNvSpPr txBox="1">
              <a:spLocks/>
            </p:cNvSpPr>
            <p:nvPr/>
          </p:nvSpPr>
          <p:spPr>
            <a:xfrm>
              <a:off x="1197913" y="3731516"/>
              <a:ext cx="9992141" cy="1382335"/>
            </a:xfrm>
            <a:prstGeom prst="rect">
              <a:avLst/>
            </a:prstGeom>
            <a:noFill/>
          </p:spPr>
          <p:txBody>
            <a:bodyPr wrap="square" rtlCol="1">
              <a:spAutoFit/>
            </a:bodyPr>
            <a:lstStyle/>
            <a:p>
              <a:pPr algn="justLow" rtl="1">
                <a:lnSpc>
                  <a:spcPct val="150000"/>
                </a:lnSpc>
              </a:pP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هناك العديد من طرق الضغط المختلفة التي يمكنك استخدامها لتصغير حجم الفيديو، وتُسمّى برامج الترميز (</a:t>
              </a:r>
              <a:r>
                <a:rPr lang="en-US"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Codecs</a:t>
              </a:r>
              <a:r>
                <a:rPr lang="ar-EG"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a:t>
              </a:r>
              <a:endParaRPr lang="en-US"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endParaRPr>
            </a:p>
            <a:p>
              <a:pPr algn="justLow" rtl="1">
                <a:lnSpc>
                  <a:spcPct val="150000"/>
                </a:lnSpc>
              </a:pP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يعمل برنامج الترميز على ضغط ملف الفيديو لتصغير حجمه حتى يمكنك حفظه على جهاز الحاسب.</a:t>
              </a:r>
              <a:r>
                <a:rPr lang="ar-DZ"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 </a:t>
              </a: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ويعمل أيضًا على فك ضغط الملف حتى تتمكن من مشاهدته.</a:t>
              </a:r>
            </a:p>
            <a:p>
              <a:pPr algn="justLow" rtl="1">
                <a:lnSpc>
                  <a:spcPct val="150000"/>
                </a:lnSpc>
              </a:pP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يتم تثبيت العديد من برامج الترميز بشكلٍ تلقائي على جهاز الحاسب، ويمكنك إضافة المزيد منها إذا أردت.</a:t>
              </a:r>
            </a:p>
          </p:txBody>
        </p:sp>
      </p:grpSp>
      <p:pic>
        <p:nvPicPr>
          <p:cNvPr id="4" name="صورة 3">
            <a:extLst>
              <a:ext uri="{FF2B5EF4-FFF2-40B4-BE49-F238E27FC236}">
                <a16:creationId xmlns:a16="http://schemas.microsoft.com/office/drawing/2014/main" id="{5C3214EC-2B11-772A-9275-3744E39CC613}"/>
              </a:ext>
            </a:extLst>
          </p:cNvPr>
          <p:cNvPicPr>
            <a:picLocks noChangeAspect="1"/>
          </p:cNvPicPr>
          <p:nvPr/>
        </p:nvPicPr>
        <p:blipFill rotWithShape="1">
          <a:blip r:embed="rId8"/>
          <a:srcRect l="5048" t="4163" r="1868" b="7599"/>
          <a:stretch/>
        </p:blipFill>
        <p:spPr>
          <a:xfrm>
            <a:off x="4106079" y="6984946"/>
            <a:ext cx="17447485" cy="5985695"/>
          </a:xfrm>
          <a:prstGeom prst="rect">
            <a:avLst/>
          </a:prstGeom>
          <a:solidFill>
            <a:srgbClr val="FFFFFF">
              <a:shade val="85000"/>
            </a:srgbClr>
          </a:solidFill>
          <a:ln w="6350" cap="rnd">
            <a:solidFill>
              <a:schemeClr val="tx1"/>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270371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A4A65-D8DC-303A-13EE-67725ED0F2C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84497FE-955A-0293-1F2B-BBD03E5AFEF9}"/>
              </a:ext>
            </a:extLst>
          </p:cNvPr>
          <p:cNvSpPr>
            <a:spLocks/>
          </p:cNvSpPr>
          <p:nvPr/>
        </p:nvSpPr>
        <p:spPr>
          <a:xfrm>
            <a:off x="1435145" y="3064567"/>
            <a:ext cx="22179863" cy="1004183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67" name="Rectangle : coins arrondis 66">
            <a:extLst>
              <a:ext uri="{FF2B5EF4-FFF2-40B4-BE49-F238E27FC236}">
                <a16:creationId xmlns:a16="http://schemas.microsoft.com/office/drawing/2014/main" id="{2A36BC68-D6DC-13DF-16CA-3C8064E027E0}"/>
              </a:ext>
            </a:extLst>
          </p:cNvPr>
          <p:cNvSpPr/>
          <p:nvPr/>
        </p:nvSpPr>
        <p:spPr>
          <a:xfrm rot="5400000">
            <a:off x="18189633" y="-1453738"/>
            <a:ext cx="1062842" cy="7971294"/>
          </a:xfrm>
          <a:prstGeom prst="roundRect">
            <a:avLst>
              <a:gd name="adj" fmla="val 50000"/>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6" name="Graphique 11">
            <a:extLst>
              <a:ext uri="{FF2B5EF4-FFF2-40B4-BE49-F238E27FC236}">
                <a16:creationId xmlns:a16="http://schemas.microsoft.com/office/drawing/2014/main" id="{A324A103-CB7A-05F4-DAA4-34565D393354}"/>
              </a:ext>
            </a:extLst>
          </p:cNvPr>
          <p:cNvSpPr/>
          <p:nvPr/>
        </p:nvSpPr>
        <p:spPr>
          <a:xfrm>
            <a:off x="23682832" y="12603665"/>
            <a:ext cx="908716" cy="822214"/>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B8C1"/>
          </a:solidFill>
          <a:ln w="42343" cap="flat">
            <a:noFill/>
            <a:prstDash val="solid"/>
            <a:miter/>
          </a:ln>
        </p:spPr>
        <p:txBody>
          <a:bodyPr rtlCol="0" anchor="ctr"/>
          <a:lstStyle/>
          <a:p>
            <a:endParaRPr lang="fr-FR" sz="11200"/>
          </a:p>
        </p:txBody>
      </p:sp>
      <p:pic>
        <p:nvPicPr>
          <p:cNvPr id="30" name="Graphique 29">
            <a:extLst>
              <a:ext uri="{FF2B5EF4-FFF2-40B4-BE49-F238E27FC236}">
                <a16:creationId xmlns:a16="http://schemas.microsoft.com/office/drawing/2014/main" id="{3053CE12-A311-5DC4-AB18-28907829F0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454380" y="-491312"/>
            <a:ext cx="1365620" cy="1365620"/>
          </a:xfrm>
          <a:prstGeom prst="rect">
            <a:avLst/>
          </a:prstGeom>
        </p:spPr>
      </p:pic>
      <p:sp>
        <p:nvSpPr>
          <p:cNvPr id="15" name="Graphique 11">
            <a:extLst>
              <a:ext uri="{FF2B5EF4-FFF2-40B4-BE49-F238E27FC236}">
                <a16:creationId xmlns:a16="http://schemas.microsoft.com/office/drawing/2014/main" id="{5D954B3D-5869-8C07-E555-05FE944ADFBB}"/>
              </a:ext>
            </a:extLst>
          </p:cNvPr>
          <p:cNvSpPr/>
          <p:nvPr/>
        </p:nvSpPr>
        <p:spPr>
          <a:xfrm rot="12357239">
            <a:off x="859060" y="12822115"/>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62" name="Graphique 11">
            <a:extLst>
              <a:ext uri="{FF2B5EF4-FFF2-40B4-BE49-F238E27FC236}">
                <a16:creationId xmlns:a16="http://schemas.microsoft.com/office/drawing/2014/main" id="{A5BB79D8-3283-B0CB-90A0-9601EE3DED0E}"/>
              </a:ext>
            </a:extLst>
          </p:cNvPr>
          <p:cNvSpPr/>
          <p:nvPr/>
        </p:nvSpPr>
        <p:spPr>
          <a:xfrm rot="8463164">
            <a:off x="1242178" y="13172439"/>
            <a:ext cx="314588" cy="284642"/>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6B9BAD"/>
          </a:solidFill>
          <a:ln w="42343" cap="flat">
            <a:noFill/>
            <a:prstDash val="solid"/>
            <a:miter/>
          </a:ln>
        </p:spPr>
        <p:txBody>
          <a:bodyPr rtlCol="0" anchor="ctr"/>
          <a:lstStyle/>
          <a:p>
            <a:endParaRPr lang="fr-FR" sz="11200"/>
          </a:p>
        </p:txBody>
      </p:sp>
      <p:sp>
        <p:nvSpPr>
          <p:cNvPr id="36" name="Ellipse 35">
            <a:extLst>
              <a:ext uri="{FF2B5EF4-FFF2-40B4-BE49-F238E27FC236}">
                <a16:creationId xmlns:a16="http://schemas.microsoft.com/office/drawing/2014/main" id="{D7558ABA-561A-246A-F947-83F625222AD6}"/>
              </a:ext>
            </a:extLst>
          </p:cNvPr>
          <p:cNvSpPr/>
          <p:nvPr/>
        </p:nvSpPr>
        <p:spPr>
          <a:xfrm>
            <a:off x="21923579" y="1699174"/>
            <a:ext cx="1664710" cy="1665462"/>
          </a:xfrm>
          <a:prstGeom prst="ellipse">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45" name="Graphique 44">
            <a:extLst>
              <a:ext uri="{FF2B5EF4-FFF2-40B4-BE49-F238E27FC236}">
                <a16:creationId xmlns:a16="http://schemas.microsoft.com/office/drawing/2014/main" id="{9EB3C7BB-6124-76C5-C093-EB34717C34F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1991977" y="12103866"/>
            <a:ext cx="400050" cy="2133600"/>
          </a:xfrm>
          <a:prstGeom prst="rect">
            <a:avLst/>
          </a:prstGeom>
        </p:spPr>
      </p:pic>
      <p:sp>
        <p:nvSpPr>
          <p:cNvPr id="33" name="Ellipse 32">
            <a:extLst>
              <a:ext uri="{FF2B5EF4-FFF2-40B4-BE49-F238E27FC236}">
                <a16:creationId xmlns:a16="http://schemas.microsoft.com/office/drawing/2014/main" id="{254B2557-3FC3-F7DF-9EBF-C66A1E6A3E59}"/>
              </a:ext>
            </a:extLst>
          </p:cNvPr>
          <p:cNvSpPr/>
          <p:nvPr/>
        </p:nvSpPr>
        <p:spPr>
          <a:xfrm>
            <a:off x="22024412" y="1800383"/>
            <a:ext cx="1463040" cy="1463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12" name="Image 11">
            <a:extLst>
              <a:ext uri="{FF2B5EF4-FFF2-40B4-BE49-F238E27FC236}">
                <a16:creationId xmlns:a16="http://schemas.microsoft.com/office/drawing/2014/main" id="{352955E8-5F01-86CD-84D1-098E6E2C2DE9}"/>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22334319" y="2147384"/>
            <a:ext cx="843230" cy="843230"/>
          </a:xfrm>
          <a:prstGeom prst="rect">
            <a:avLst/>
          </a:prstGeom>
        </p:spPr>
      </p:pic>
      <p:sp>
        <p:nvSpPr>
          <p:cNvPr id="213" name="مربع نص 3">
            <a:extLst>
              <a:ext uri="{FF2B5EF4-FFF2-40B4-BE49-F238E27FC236}">
                <a16:creationId xmlns:a16="http://schemas.microsoft.com/office/drawing/2014/main" id="{3510377B-6B0C-F6E2-0102-8BB2CB4B386C}"/>
              </a:ext>
            </a:extLst>
          </p:cNvPr>
          <p:cNvSpPr txBox="1"/>
          <p:nvPr/>
        </p:nvSpPr>
        <p:spPr>
          <a:xfrm>
            <a:off x="13103050" y="368403"/>
            <a:ext cx="8898492" cy="1077218"/>
          </a:xfrm>
          <a:prstGeom prst="rect">
            <a:avLst/>
          </a:prstGeom>
          <a:noFill/>
        </p:spPr>
        <p:txBody>
          <a:bodyPr wrap="square" rtlCol="1">
            <a:spAutoFit/>
          </a:bodyPr>
          <a:lstStyle/>
          <a:p>
            <a:pPr algn="r"/>
            <a:r>
              <a:rPr lang="ar-DZ" sz="6400" b="1" dirty="0">
                <a:solidFill>
                  <a:srgbClr val="FECBA7"/>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عرض</a:t>
            </a:r>
            <a:r>
              <a:rPr lang="ar-SA" sz="6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 محتوى الكتاب</a:t>
            </a:r>
          </a:p>
        </p:txBody>
      </p:sp>
      <p:grpSp>
        <p:nvGrpSpPr>
          <p:cNvPr id="25" name="Groupe 24">
            <a:extLst>
              <a:ext uri="{FF2B5EF4-FFF2-40B4-BE49-F238E27FC236}">
                <a16:creationId xmlns:a16="http://schemas.microsoft.com/office/drawing/2014/main" id="{61BC14CD-90DB-3EE5-1D25-F364FE307561}"/>
              </a:ext>
            </a:extLst>
          </p:cNvPr>
          <p:cNvGrpSpPr/>
          <p:nvPr/>
        </p:nvGrpSpPr>
        <p:grpSpPr>
          <a:xfrm>
            <a:off x="22129311" y="577461"/>
            <a:ext cx="871406" cy="963082"/>
            <a:chOff x="11079795" y="353512"/>
            <a:chExt cx="519627" cy="574294"/>
          </a:xfrm>
        </p:grpSpPr>
        <p:sp>
          <p:nvSpPr>
            <p:cNvPr id="214" name="Graphique 11">
              <a:extLst>
                <a:ext uri="{FF2B5EF4-FFF2-40B4-BE49-F238E27FC236}">
                  <a16:creationId xmlns:a16="http://schemas.microsoft.com/office/drawing/2014/main" id="{B1F452CF-C9C5-B0A5-1DBA-7311AD5DF4D2}"/>
                </a:ext>
              </a:extLst>
            </p:cNvPr>
            <p:cNvSpPr/>
            <p:nvPr/>
          </p:nvSpPr>
          <p:spPr>
            <a:xfrm rot="16200000">
              <a:off x="11052462" y="380845"/>
              <a:ext cx="574294" cy="51962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sz="11200">
                <a:solidFill>
                  <a:srgbClr val="FEB7C0"/>
                </a:solidFill>
              </a:endParaRPr>
            </a:p>
          </p:txBody>
        </p:sp>
        <p:pic>
          <p:nvPicPr>
            <p:cNvPr id="215" name="Image 214">
              <a:extLst>
                <a:ext uri="{FF2B5EF4-FFF2-40B4-BE49-F238E27FC236}">
                  <a16:creationId xmlns:a16="http://schemas.microsoft.com/office/drawing/2014/main" id="{D9E594D9-FFF4-E92B-7BE0-D5FCB85CF29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258634" y="512984"/>
              <a:ext cx="259900" cy="259900"/>
            </a:xfrm>
            <a:prstGeom prst="rect">
              <a:avLst/>
            </a:prstGeom>
          </p:spPr>
        </p:pic>
      </p:grpSp>
      <p:sp>
        <p:nvSpPr>
          <p:cNvPr id="216" name="Graphique 11">
            <a:extLst>
              <a:ext uri="{FF2B5EF4-FFF2-40B4-BE49-F238E27FC236}">
                <a16:creationId xmlns:a16="http://schemas.microsoft.com/office/drawing/2014/main" id="{50D7C6AB-8C66-F841-470A-FEF90F226597}"/>
              </a:ext>
            </a:extLst>
          </p:cNvPr>
          <p:cNvSpPr/>
          <p:nvPr/>
        </p:nvSpPr>
        <p:spPr>
          <a:xfrm rot="17568222">
            <a:off x="14331494" y="814669"/>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11" name="مستطيل: زوايا مستديرة 15">
            <a:extLst>
              <a:ext uri="{FF2B5EF4-FFF2-40B4-BE49-F238E27FC236}">
                <a16:creationId xmlns:a16="http://schemas.microsoft.com/office/drawing/2014/main" id="{AA74A5B7-B5CD-20E3-67DA-E1B12C9D4B50}"/>
              </a:ext>
            </a:extLst>
          </p:cNvPr>
          <p:cNvSpPr/>
          <p:nvPr/>
        </p:nvSpPr>
        <p:spPr>
          <a:xfrm>
            <a:off x="-619551" y="884437"/>
            <a:ext cx="3870886" cy="747574"/>
          </a:xfrm>
          <a:prstGeom prst="roundRect">
            <a:avLst>
              <a:gd name="adj" fmla="val 50000"/>
            </a:avLst>
          </a:prstGeom>
          <a:solidFill>
            <a:srgbClr val="14213D"/>
          </a:solid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14" name="ZoneTexte 58">
            <a:extLst>
              <a:ext uri="{FF2B5EF4-FFF2-40B4-BE49-F238E27FC236}">
                <a16:creationId xmlns:a16="http://schemas.microsoft.com/office/drawing/2014/main" id="{9B839469-DFF4-4B74-CAE1-9E8E8ED8D5D4}"/>
              </a:ext>
            </a:extLst>
          </p:cNvPr>
          <p:cNvSpPr txBox="1"/>
          <p:nvPr/>
        </p:nvSpPr>
        <p:spPr>
          <a:xfrm>
            <a:off x="333422" y="901127"/>
            <a:ext cx="3128712" cy="553998"/>
          </a:xfrm>
          <a:prstGeom prst="rect">
            <a:avLst/>
          </a:prstGeom>
          <a:noFill/>
        </p:spPr>
        <p:txBody>
          <a:bodyPr wrap="square">
            <a:spAutoFit/>
          </a:bodyPr>
          <a:lstStyle/>
          <a:p>
            <a:pPr algn="ctr"/>
            <a:r>
              <a:rPr lang="ar-DZ" sz="30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3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7" name="ZoneTexte 58">
            <a:extLst>
              <a:ext uri="{FF2B5EF4-FFF2-40B4-BE49-F238E27FC236}">
                <a16:creationId xmlns:a16="http://schemas.microsoft.com/office/drawing/2014/main" id="{E337D5FA-850B-0D90-3F0A-14B42FB46AE7}"/>
              </a:ext>
            </a:extLst>
          </p:cNvPr>
          <p:cNvSpPr txBox="1"/>
          <p:nvPr/>
        </p:nvSpPr>
        <p:spPr>
          <a:xfrm>
            <a:off x="-222149" y="863317"/>
            <a:ext cx="1185070" cy="646331"/>
          </a:xfrm>
          <a:prstGeom prst="rect">
            <a:avLst/>
          </a:prstGeom>
          <a:noFill/>
        </p:spPr>
        <p:txBody>
          <a:bodyPr wrap="square">
            <a:spAutoFit/>
          </a:bodyPr>
          <a:lstStyle/>
          <a:p>
            <a:pPr algn="ctr"/>
            <a:r>
              <a:rPr lang="ar-EG" sz="3600" dirty="0">
                <a:solidFill>
                  <a:schemeClr val="bg1"/>
                </a:solidFill>
                <a:latin typeface="RB" panose="00000500000000000000" pitchFamily="2" charset="-78"/>
                <a:ea typeface="GE Dinar One" panose="020A0503020102020204" pitchFamily="18" charset="-78"/>
                <a:cs typeface="RB" panose="00000500000000000000" pitchFamily="2" charset="-78"/>
              </a:rPr>
              <a:t>12</a:t>
            </a:r>
            <a:endParaRPr lang="fr-FR" sz="4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21" name="مربع نص 3">
            <a:extLst>
              <a:ext uri="{FF2B5EF4-FFF2-40B4-BE49-F238E27FC236}">
                <a16:creationId xmlns:a16="http://schemas.microsoft.com/office/drawing/2014/main" id="{73B8DCA4-0129-0893-F5F1-1F21D87CB39F}"/>
              </a:ext>
            </a:extLst>
          </p:cNvPr>
          <p:cNvSpPr txBox="1"/>
          <p:nvPr/>
        </p:nvSpPr>
        <p:spPr>
          <a:xfrm>
            <a:off x="15458028" y="2177441"/>
            <a:ext cx="6095536" cy="707886"/>
          </a:xfrm>
          <a:prstGeom prst="rect">
            <a:avLst/>
          </a:prstGeom>
          <a:noFill/>
        </p:spPr>
        <p:txBody>
          <a:bodyPr wrap="square" rtlCol="1">
            <a:spAutoFit/>
          </a:bodyPr>
          <a:lstStyle/>
          <a:p>
            <a:pPr algn="r"/>
            <a:r>
              <a:rPr lang="ar-SA"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فائدة برامج الترميز والحاويات</a:t>
            </a:r>
          </a:p>
        </p:txBody>
      </p:sp>
      <p:grpSp>
        <p:nvGrpSpPr>
          <p:cNvPr id="31" name="Groupe 47">
            <a:extLst>
              <a:ext uri="{FF2B5EF4-FFF2-40B4-BE49-F238E27FC236}">
                <a16:creationId xmlns:a16="http://schemas.microsoft.com/office/drawing/2014/main" id="{813EE38A-BF9F-2042-9066-FFF239B152C5}"/>
              </a:ext>
            </a:extLst>
          </p:cNvPr>
          <p:cNvGrpSpPr>
            <a:grpSpLocks/>
          </p:cNvGrpSpPr>
          <p:nvPr/>
        </p:nvGrpSpPr>
        <p:grpSpPr>
          <a:xfrm>
            <a:off x="1522971" y="3541589"/>
            <a:ext cx="21715048" cy="4178068"/>
            <a:chOff x="1197913" y="3731517"/>
            <a:chExt cx="10168677" cy="1725536"/>
          </a:xfrm>
        </p:grpSpPr>
        <p:sp>
          <p:nvSpPr>
            <p:cNvPr id="32" name="Ellipse 33">
              <a:extLst>
                <a:ext uri="{FF2B5EF4-FFF2-40B4-BE49-F238E27FC236}">
                  <a16:creationId xmlns:a16="http://schemas.microsoft.com/office/drawing/2014/main" id="{FE1EA871-AB5F-9D4B-A040-083692E305A3}"/>
                </a:ext>
              </a:extLst>
            </p:cNvPr>
            <p:cNvSpPr>
              <a:spLocks/>
            </p:cNvSpPr>
            <p:nvPr/>
          </p:nvSpPr>
          <p:spPr>
            <a:xfrm>
              <a:off x="11233600" y="3801746"/>
              <a:ext cx="132990" cy="132990"/>
            </a:xfrm>
            <a:prstGeom prst="ellipse">
              <a:avLst/>
            </a:prstGeom>
            <a:solidFill>
              <a:srgbClr val="FF4B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34" name="مربع نص 3">
              <a:extLst>
                <a:ext uri="{FF2B5EF4-FFF2-40B4-BE49-F238E27FC236}">
                  <a16:creationId xmlns:a16="http://schemas.microsoft.com/office/drawing/2014/main" id="{F4255AC4-B736-1B85-BFF2-2FB53CE795BA}"/>
                </a:ext>
              </a:extLst>
            </p:cNvPr>
            <p:cNvSpPr txBox="1">
              <a:spLocks/>
            </p:cNvSpPr>
            <p:nvPr/>
          </p:nvSpPr>
          <p:spPr>
            <a:xfrm>
              <a:off x="1197913" y="3731517"/>
              <a:ext cx="9992141" cy="1725536"/>
            </a:xfrm>
            <a:prstGeom prst="rect">
              <a:avLst/>
            </a:prstGeom>
            <a:noFill/>
          </p:spPr>
          <p:txBody>
            <a:bodyPr wrap="square" rtlCol="1">
              <a:spAutoFit/>
            </a:bodyPr>
            <a:lstStyle/>
            <a:p>
              <a:pPr algn="justLow" rtl="1">
                <a:lnSpc>
                  <a:spcPct val="150000"/>
                </a:lnSpc>
              </a:pPr>
              <a:r>
                <a:rPr lang="ar-EG"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ل</a:t>
              </a: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ربما تتساءل فيما إذا كان امتداد ملف الفيديو يوضح نوع الترميز والضغط المستخدم في ذلك الفيديو.</a:t>
              </a:r>
            </a:p>
            <a:p>
              <a:pPr algn="justLow" rtl="1">
                <a:lnSpc>
                  <a:spcPct val="150000"/>
                </a:lnSpc>
              </a:pPr>
              <a:r>
                <a:rPr lang="ar-SA" sz="3600" b="1" dirty="0">
                  <a:solidFill>
                    <a:srgbClr val="ED1672"/>
                  </a:solidFill>
                  <a:latin typeface="RB" panose="00000500000000000000" pitchFamily="2" charset="-78"/>
                  <a:ea typeface="Watad" panose="020A0503020102020204" pitchFamily="18" charset="-78"/>
                  <a:cs typeface="RB" panose="00000500000000000000" pitchFamily="2" charset="-78"/>
                </a:rPr>
                <a:t>الجواب هو: </a:t>
              </a: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لا، فامتدادات ملفات الفيديو تُظهر نوع الحاوية فقط، وهي عبارة عن مجموعة من الملفات تظهر لك كملف واحد.</a:t>
              </a:r>
            </a:p>
            <a:p>
              <a:pPr algn="justLow" rtl="1">
                <a:lnSpc>
                  <a:spcPct val="150000"/>
                </a:lnSpc>
              </a:pP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تتضمن الحاوية في معظم الأحيان ترميز الفيديو وترميز الصوت، ويمكن أن تحتوي أيضًا على عناصر أخرى مثل ملفات الترجمة.</a:t>
              </a:r>
            </a:p>
          </p:txBody>
        </p:sp>
      </p:grpSp>
    </p:spTree>
    <p:extLst>
      <p:ext uri="{BB962C8B-B14F-4D97-AF65-F5344CB8AC3E}">
        <p14:creationId xmlns:p14="http://schemas.microsoft.com/office/powerpoint/2010/main" val="1447347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A4A65-D8DC-303A-13EE-67725ED0F2C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84497FE-955A-0293-1F2B-BBD03E5AFEF9}"/>
              </a:ext>
            </a:extLst>
          </p:cNvPr>
          <p:cNvSpPr>
            <a:spLocks/>
          </p:cNvSpPr>
          <p:nvPr/>
        </p:nvSpPr>
        <p:spPr>
          <a:xfrm>
            <a:off x="1435145" y="3064567"/>
            <a:ext cx="22179863" cy="101060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67" name="Rectangle : coins arrondis 66">
            <a:extLst>
              <a:ext uri="{FF2B5EF4-FFF2-40B4-BE49-F238E27FC236}">
                <a16:creationId xmlns:a16="http://schemas.microsoft.com/office/drawing/2014/main" id="{2A36BC68-D6DC-13DF-16CA-3C8064E027E0}"/>
              </a:ext>
            </a:extLst>
          </p:cNvPr>
          <p:cNvSpPr/>
          <p:nvPr/>
        </p:nvSpPr>
        <p:spPr>
          <a:xfrm rot="5400000">
            <a:off x="18189633" y="-1453738"/>
            <a:ext cx="1062842" cy="7971294"/>
          </a:xfrm>
          <a:prstGeom prst="roundRect">
            <a:avLst>
              <a:gd name="adj" fmla="val 50000"/>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6" name="Graphique 11">
            <a:extLst>
              <a:ext uri="{FF2B5EF4-FFF2-40B4-BE49-F238E27FC236}">
                <a16:creationId xmlns:a16="http://schemas.microsoft.com/office/drawing/2014/main" id="{A324A103-CB7A-05F4-DAA4-34565D393354}"/>
              </a:ext>
            </a:extLst>
          </p:cNvPr>
          <p:cNvSpPr/>
          <p:nvPr/>
        </p:nvSpPr>
        <p:spPr>
          <a:xfrm>
            <a:off x="23682832" y="12603665"/>
            <a:ext cx="908716" cy="822214"/>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B8C1"/>
          </a:solidFill>
          <a:ln w="42343" cap="flat">
            <a:noFill/>
            <a:prstDash val="solid"/>
            <a:miter/>
          </a:ln>
        </p:spPr>
        <p:txBody>
          <a:bodyPr rtlCol="0" anchor="ctr"/>
          <a:lstStyle/>
          <a:p>
            <a:endParaRPr lang="fr-FR" sz="11200"/>
          </a:p>
        </p:txBody>
      </p:sp>
      <p:pic>
        <p:nvPicPr>
          <p:cNvPr id="30" name="Graphique 29">
            <a:extLst>
              <a:ext uri="{FF2B5EF4-FFF2-40B4-BE49-F238E27FC236}">
                <a16:creationId xmlns:a16="http://schemas.microsoft.com/office/drawing/2014/main" id="{3053CE12-A311-5DC4-AB18-28907829F0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454380" y="-491312"/>
            <a:ext cx="1365620" cy="1365620"/>
          </a:xfrm>
          <a:prstGeom prst="rect">
            <a:avLst/>
          </a:prstGeom>
        </p:spPr>
      </p:pic>
      <p:sp>
        <p:nvSpPr>
          <p:cNvPr id="15" name="Graphique 11">
            <a:extLst>
              <a:ext uri="{FF2B5EF4-FFF2-40B4-BE49-F238E27FC236}">
                <a16:creationId xmlns:a16="http://schemas.microsoft.com/office/drawing/2014/main" id="{5D954B3D-5869-8C07-E555-05FE944ADFBB}"/>
              </a:ext>
            </a:extLst>
          </p:cNvPr>
          <p:cNvSpPr/>
          <p:nvPr/>
        </p:nvSpPr>
        <p:spPr>
          <a:xfrm rot="12357239">
            <a:off x="859060" y="12822115"/>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62" name="Graphique 11">
            <a:extLst>
              <a:ext uri="{FF2B5EF4-FFF2-40B4-BE49-F238E27FC236}">
                <a16:creationId xmlns:a16="http://schemas.microsoft.com/office/drawing/2014/main" id="{A5BB79D8-3283-B0CB-90A0-9601EE3DED0E}"/>
              </a:ext>
            </a:extLst>
          </p:cNvPr>
          <p:cNvSpPr/>
          <p:nvPr/>
        </p:nvSpPr>
        <p:spPr>
          <a:xfrm rot="8463164">
            <a:off x="1242178" y="13172439"/>
            <a:ext cx="314588" cy="284642"/>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6B9BAD"/>
          </a:solidFill>
          <a:ln w="42343" cap="flat">
            <a:noFill/>
            <a:prstDash val="solid"/>
            <a:miter/>
          </a:ln>
        </p:spPr>
        <p:txBody>
          <a:bodyPr rtlCol="0" anchor="ctr"/>
          <a:lstStyle/>
          <a:p>
            <a:endParaRPr lang="fr-FR" sz="11200"/>
          </a:p>
        </p:txBody>
      </p:sp>
      <p:sp>
        <p:nvSpPr>
          <p:cNvPr id="36" name="Ellipse 35">
            <a:extLst>
              <a:ext uri="{FF2B5EF4-FFF2-40B4-BE49-F238E27FC236}">
                <a16:creationId xmlns:a16="http://schemas.microsoft.com/office/drawing/2014/main" id="{D7558ABA-561A-246A-F947-83F625222AD6}"/>
              </a:ext>
            </a:extLst>
          </p:cNvPr>
          <p:cNvSpPr/>
          <p:nvPr/>
        </p:nvSpPr>
        <p:spPr>
          <a:xfrm>
            <a:off x="21923579" y="1699174"/>
            <a:ext cx="1664710" cy="1665462"/>
          </a:xfrm>
          <a:prstGeom prst="ellipse">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45" name="Graphique 44">
            <a:extLst>
              <a:ext uri="{FF2B5EF4-FFF2-40B4-BE49-F238E27FC236}">
                <a16:creationId xmlns:a16="http://schemas.microsoft.com/office/drawing/2014/main" id="{9EB3C7BB-6124-76C5-C093-EB34717C34F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1991977" y="12103866"/>
            <a:ext cx="400050" cy="2133600"/>
          </a:xfrm>
          <a:prstGeom prst="rect">
            <a:avLst/>
          </a:prstGeom>
        </p:spPr>
      </p:pic>
      <p:sp>
        <p:nvSpPr>
          <p:cNvPr id="33" name="Ellipse 32">
            <a:extLst>
              <a:ext uri="{FF2B5EF4-FFF2-40B4-BE49-F238E27FC236}">
                <a16:creationId xmlns:a16="http://schemas.microsoft.com/office/drawing/2014/main" id="{254B2557-3FC3-F7DF-9EBF-C66A1E6A3E59}"/>
              </a:ext>
            </a:extLst>
          </p:cNvPr>
          <p:cNvSpPr/>
          <p:nvPr/>
        </p:nvSpPr>
        <p:spPr>
          <a:xfrm>
            <a:off x="22024412" y="1800383"/>
            <a:ext cx="1463040" cy="1463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12" name="Image 11">
            <a:extLst>
              <a:ext uri="{FF2B5EF4-FFF2-40B4-BE49-F238E27FC236}">
                <a16:creationId xmlns:a16="http://schemas.microsoft.com/office/drawing/2014/main" id="{352955E8-5F01-86CD-84D1-098E6E2C2DE9}"/>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22334319" y="2147384"/>
            <a:ext cx="843230" cy="843230"/>
          </a:xfrm>
          <a:prstGeom prst="rect">
            <a:avLst/>
          </a:prstGeom>
        </p:spPr>
      </p:pic>
      <p:sp>
        <p:nvSpPr>
          <p:cNvPr id="213" name="مربع نص 3">
            <a:extLst>
              <a:ext uri="{FF2B5EF4-FFF2-40B4-BE49-F238E27FC236}">
                <a16:creationId xmlns:a16="http://schemas.microsoft.com/office/drawing/2014/main" id="{3510377B-6B0C-F6E2-0102-8BB2CB4B386C}"/>
              </a:ext>
            </a:extLst>
          </p:cNvPr>
          <p:cNvSpPr txBox="1"/>
          <p:nvPr/>
        </p:nvSpPr>
        <p:spPr>
          <a:xfrm>
            <a:off x="13103050" y="368403"/>
            <a:ext cx="8898492" cy="1077218"/>
          </a:xfrm>
          <a:prstGeom prst="rect">
            <a:avLst/>
          </a:prstGeom>
          <a:noFill/>
        </p:spPr>
        <p:txBody>
          <a:bodyPr wrap="square" rtlCol="1">
            <a:spAutoFit/>
          </a:bodyPr>
          <a:lstStyle/>
          <a:p>
            <a:pPr algn="r"/>
            <a:r>
              <a:rPr lang="ar-DZ" sz="6400" b="1" dirty="0">
                <a:solidFill>
                  <a:srgbClr val="FECBA7"/>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عرض</a:t>
            </a:r>
            <a:r>
              <a:rPr lang="ar-SA" sz="6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 محتوى الكتاب</a:t>
            </a:r>
          </a:p>
        </p:txBody>
      </p:sp>
      <p:grpSp>
        <p:nvGrpSpPr>
          <p:cNvPr id="25" name="Groupe 24">
            <a:extLst>
              <a:ext uri="{FF2B5EF4-FFF2-40B4-BE49-F238E27FC236}">
                <a16:creationId xmlns:a16="http://schemas.microsoft.com/office/drawing/2014/main" id="{61BC14CD-90DB-3EE5-1D25-F364FE307561}"/>
              </a:ext>
            </a:extLst>
          </p:cNvPr>
          <p:cNvGrpSpPr/>
          <p:nvPr/>
        </p:nvGrpSpPr>
        <p:grpSpPr>
          <a:xfrm>
            <a:off x="22129311" y="577461"/>
            <a:ext cx="871406" cy="963082"/>
            <a:chOff x="11079795" y="353512"/>
            <a:chExt cx="519627" cy="574294"/>
          </a:xfrm>
        </p:grpSpPr>
        <p:sp>
          <p:nvSpPr>
            <p:cNvPr id="214" name="Graphique 11">
              <a:extLst>
                <a:ext uri="{FF2B5EF4-FFF2-40B4-BE49-F238E27FC236}">
                  <a16:creationId xmlns:a16="http://schemas.microsoft.com/office/drawing/2014/main" id="{B1F452CF-C9C5-B0A5-1DBA-7311AD5DF4D2}"/>
                </a:ext>
              </a:extLst>
            </p:cNvPr>
            <p:cNvSpPr/>
            <p:nvPr/>
          </p:nvSpPr>
          <p:spPr>
            <a:xfrm rot="16200000">
              <a:off x="11052462" y="380845"/>
              <a:ext cx="574294" cy="51962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sz="11200">
                <a:solidFill>
                  <a:srgbClr val="FEB7C0"/>
                </a:solidFill>
              </a:endParaRPr>
            </a:p>
          </p:txBody>
        </p:sp>
        <p:pic>
          <p:nvPicPr>
            <p:cNvPr id="215" name="Image 214">
              <a:extLst>
                <a:ext uri="{FF2B5EF4-FFF2-40B4-BE49-F238E27FC236}">
                  <a16:creationId xmlns:a16="http://schemas.microsoft.com/office/drawing/2014/main" id="{D9E594D9-FFF4-E92B-7BE0-D5FCB85CF29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258634" y="512984"/>
              <a:ext cx="259900" cy="259900"/>
            </a:xfrm>
            <a:prstGeom prst="rect">
              <a:avLst/>
            </a:prstGeom>
          </p:spPr>
        </p:pic>
      </p:grpSp>
      <p:sp>
        <p:nvSpPr>
          <p:cNvPr id="216" name="Graphique 11">
            <a:extLst>
              <a:ext uri="{FF2B5EF4-FFF2-40B4-BE49-F238E27FC236}">
                <a16:creationId xmlns:a16="http://schemas.microsoft.com/office/drawing/2014/main" id="{50D7C6AB-8C66-F841-470A-FEF90F226597}"/>
              </a:ext>
            </a:extLst>
          </p:cNvPr>
          <p:cNvSpPr/>
          <p:nvPr/>
        </p:nvSpPr>
        <p:spPr>
          <a:xfrm rot="17568222">
            <a:off x="14331494" y="814669"/>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11" name="مستطيل: زوايا مستديرة 15">
            <a:extLst>
              <a:ext uri="{FF2B5EF4-FFF2-40B4-BE49-F238E27FC236}">
                <a16:creationId xmlns:a16="http://schemas.microsoft.com/office/drawing/2014/main" id="{AA74A5B7-B5CD-20E3-67DA-E1B12C9D4B50}"/>
              </a:ext>
            </a:extLst>
          </p:cNvPr>
          <p:cNvSpPr/>
          <p:nvPr/>
        </p:nvSpPr>
        <p:spPr>
          <a:xfrm>
            <a:off x="-619551" y="884437"/>
            <a:ext cx="3870886" cy="747574"/>
          </a:xfrm>
          <a:prstGeom prst="roundRect">
            <a:avLst>
              <a:gd name="adj" fmla="val 50000"/>
            </a:avLst>
          </a:prstGeom>
          <a:solidFill>
            <a:srgbClr val="14213D"/>
          </a:solid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14" name="ZoneTexte 58">
            <a:extLst>
              <a:ext uri="{FF2B5EF4-FFF2-40B4-BE49-F238E27FC236}">
                <a16:creationId xmlns:a16="http://schemas.microsoft.com/office/drawing/2014/main" id="{9B839469-DFF4-4B74-CAE1-9E8E8ED8D5D4}"/>
              </a:ext>
            </a:extLst>
          </p:cNvPr>
          <p:cNvSpPr txBox="1"/>
          <p:nvPr/>
        </p:nvSpPr>
        <p:spPr>
          <a:xfrm>
            <a:off x="333422" y="901127"/>
            <a:ext cx="3128712" cy="553998"/>
          </a:xfrm>
          <a:prstGeom prst="rect">
            <a:avLst/>
          </a:prstGeom>
          <a:noFill/>
        </p:spPr>
        <p:txBody>
          <a:bodyPr wrap="square">
            <a:spAutoFit/>
          </a:bodyPr>
          <a:lstStyle/>
          <a:p>
            <a:pPr algn="ctr"/>
            <a:r>
              <a:rPr lang="ar-DZ" sz="30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3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7" name="ZoneTexte 58">
            <a:extLst>
              <a:ext uri="{FF2B5EF4-FFF2-40B4-BE49-F238E27FC236}">
                <a16:creationId xmlns:a16="http://schemas.microsoft.com/office/drawing/2014/main" id="{E337D5FA-850B-0D90-3F0A-14B42FB46AE7}"/>
              </a:ext>
            </a:extLst>
          </p:cNvPr>
          <p:cNvSpPr txBox="1"/>
          <p:nvPr/>
        </p:nvSpPr>
        <p:spPr>
          <a:xfrm>
            <a:off x="-222149" y="863317"/>
            <a:ext cx="1185070" cy="646331"/>
          </a:xfrm>
          <a:prstGeom prst="rect">
            <a:avLst/>
          </a:prstGeom>
          <a:noFill/>
        </p:spPr>
        <p:txBody>
          <a:bodyPr wrap="square">
            <a:spAutoFit/>
          </a:bodyPr>
          <a:lstStyle/>
          <a:p>
            <a:pPr algn="ctr"/>
            <a:r>
              <a:rPr lang="ar-EG" sz="3600" dirty="0">
                <a:solidFill>
                  <a:schemeClr val="bg1"/>
                </a:solidFill>
                <a:latin typeface="RB" panose="00000500000000000000" pitchFamily="2" charset="-78"/>
                <a:ea typeface="GE Dinar One" panose="020A0503020102020204" pitchFamily="18" charset="-78"/>
                <a:cs typeface="RB" panose="00000500000000000000" pitchFamily="2" charset="-78"/>
              </a:rPr>
              <a:t>12</a:t>
            </a:r>
            <a:endParaRPr lang="fr-FR" sz="4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21" name="مربع نص 3">
            <a:extLst>
              <a:ext uri="{FF2B5EF4-FFF2-40B4-BE49-F238E27FC236}">
                <a16:creationId xmlns:a16="http://schemas.microsoft.com/office/drawing/2014/main" id="{73B8DCA4-0129-0893-F5F1-1F21D87CB39F}"/>
              </a:ext>
            </a:extLst>
          </p:cNvPr>
          <p:cNvSpPr txBox="1"/>
          <p:nvPr/>
        </p:nvSpPr>
        <p:spPr>
          <a:xfrm>
            <a:off x="15458028" y="2177441"/>
            <a:ext cx="6095536" cy="707886"/>
          </a:xfrm>
          <a:prstGeom prst="rect">
            <a:avLst/>
          </a:prstGeom>
          <a:noFill/>
        </p:spPr>
        <p:txBody>
          <a:bodyPr wrap="square" rtlCol="1">
            <a:spAutoFit/>
          </a:bodyPr>
          <a:lstStyle/>
          <a:p>
            <a:pPr algn="r"/>
            <a:r>
              <a:rPr lang="ar-SA"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فائدة برامج الترميز والحاويات</a:t>
            </a:r>
          </a:p>
        </p:txBody>
      </p:sp>
      <p:pic>
        <p:nvPicPr>
          <p:cNvPr id="5" name="صورة 4">
            <a:extLst>
              <a:ext uri="{FF2B5EF4-FFF2-40B4-BE49-F238E27FC236}">
                <a16:creationId xmlns:a16="http://schemas.microsoft.com/office/drawing/2014/main" id="{A9586983-BEB4-17C8-616B-63F7B8065345}"/>
              </a:ext>
            </a:extLst>
          </p:cNvPr>
          <p:cNvPicPr>
            <a:picLocks noChangeAspect="1"/>
          </p:cNvPicPr>
          <p:nvPr/>
        </p:nvPicPr>
        <p:blipFill rotWithShape="1">
          <a:blip r:embed="rId8"/>
          <a:srcRect l="9399" b="6275"/>
          <a:stretch/>
        </p:blipFill>
        <p:spPr>
          <a:xfrm>
            <a:off x="5699760" y="3521300"/>
            <a:ext cx="15853804" cy="6201820"/>
          </a:xfrm>
          <a:prstGeom prst="rect">
            <a:avLst/>
          </a:prstGeom>
          <a:ln w="12700">
            <a:solidFill>
              <a:schemeClr val="tx1"/>
            </a:solidFill>
          </a:ln>
        </p:spPr>
      </p:pic>
      <p:grpSp>
        <p:nvGrpSpPr>
          <p:cNvPr id="8" name="Groupe 47">
            <a:extLst>
              <a:ext uri="{FF2B5EF4-FFF2-40B4-BE49-F238E27FC236}">
                <a16:creationId xmlns:a16="http://schemas.microsoft.com/office/drawing/2014/main" id="{7BBDDC6F-2F46-DBB6-3E1D-51220F8818BD}"/>
              </a:ext>
            </a:extLst>
          </p:cNvPr>
          <p:cNvGrpSpPr>
            <a:grpSpLocks/>
          </p:cNvGrpSpPr>
          <p:nvPr/>
        </p:nvGrpSpPr>
        <p:grpSpPr>
          <a:xfrm>
            <a:off x="2181262" y="10219651"/>
            <a:ext cx="20819456" cy="1685078"/>
            <a:chOff x="1617299" y="3731517"/>
            <a:chExt cx="9749291" cy="695935"/>
          </a:xfrm>
        </p:grpSpPr>
        <p:sp>
          <p:nvSpPr>
            <p:cNvPr id="9" name="Ellipse 33">
              <a:extLst>
                <a:ext uri="{FF2B5EF4-FFF2-40B4-BE49-F238E27FC236}">
                  <a16:creationId xmlns:a16="http://schemas.microsoft.com/office/drawing/2014/main" id="{8AA9A044-406A-A3DD-3CBE-EBCEE4561022}"/>
                </a:ext>
              </a:extLst>
            </p:cNvPr>
            <p:cNvSpPr>
              <a:spLocks/>
            </p:cNvSpPr>
            <p:nvPr/>
          </p:nvSpPr>
          <p:spPr>
            <a:xfrm>
              <a:off x="11233600" y="3801746"/>
              <a:ext cx="132990" cy="132990"/>
            </a:xfrm>
            <a:prstGeom prst="ellipse">
              <a:avLst/>
            </a:prstGeom>
            <a:solidFill>
              <a:srgbClr val="FF4B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0" name="مربع نص 3">
              <a:extLst>
                <a:ext uri="{FF2B5EF4-FFF2-40B4-BE49-F238E27FC236}">
                  <a16:creationId xmlns:a16="http://schemas.microsoft.com/office/drawing/2014/main" id="{E127ACE7-3D8B-E717-8EA8-DCAB6C7F1BB3}"/>
                </a:ext>
              </a:extLst>
            </p:cNvPr>
            <p:cNvSpPr txBox="1">
              <a:spLocks/>
            </p:cNvSpPr>
            <p:nvPr/>
          </p:nvSpPr>
          <p:spPr>
            <a:xfrm>
              <a:off x="1617299" y="3731517"/>
              <a:ext cx="9572755" cy="695935"/>
            </a:xfrm>
            <a:prstGeom prst="rect">
              <a:avLst/>
            </a:prstGeom>
            <a:noFill/>
          </p:spPr>
          <p:txBody>
            <a:bodyPr wrap="square" rtlCol="1">
              <a:spAutoFit/>
            </a:bodyPr>
            <a:lstStyle/>
            <a:p>
              <a:pPr algn="justLow" rtl="1">
                <a:lnSpc>
                  <a:spcPct val="150000"/>
                </a:lnSpc>
              </a:pPr>
              <a:r>
                <a:rPr lang="ar-EG"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أكثر أنواع ملفات الفيديو شيوعًا اليوم هي الملفات ذات الامتداد ".</a:t>
              </a:r>
              <a:r>
                <a:rPr lang="en-US" sz="3600" b="1" dirty="0" err="1">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avi</a:t>
              </a:r>
              <a:r>
                <a:rPr lang="en-US"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 </a:t>
              </a:r>
              <a:r>
                <a:rPr lang="ar-EG"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والتي استُخدمت لسنوات طويلة، وكذلك الملفات ذات الامتداد ".</a:t>
              </a:r>
              <a:r>
                <a:rPr lang="en-US"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 "mp4 </a:t>
              </a:r>
              <a:r>
                <a:rPr lang="ar-EG"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التي أصبحت أكثر انتشارًا نظرًا لتوافقها مع الأجهزة المحمولة.</a:t>
              </a:r>
              <a:endPar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endParaRPr>
            </a:p>
          </p:txBody>
        </p:sp>
      </p:grpSp>
    </p:spTree>
    <p:extLst>
      <p:ext uri="{BB962C8B-B14F-4D97-AF65-F5344CB8AC3E}">
        <p14:creationId xmlns:p14="http://schemas.microsoft.com/office/powerpoint/2010/main" val="42723418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B74AA-9692-7B35-64CD-1BBE8A89A04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4F37371-FD6A-5BF3-E2D8-94BA4590B53B}"/>
              </a:ext>
            </a:extLst>
          </p:cNvPr>
          <p:cNvSpPr>
            <a:spLocks/>
          </p:cNvSpPr>
          <p:nvPr/>
        </p:nvSpPr>
        <p:spPr>
          <a:xfrm>
            <a:off x="625915" y="3173541"/>
            <a:ext cx="22741624" cy="94301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67" name="Rectangle : coins arrondis 66">
            <a:extLst>
              <a:ext uri="{FF2B5EF4-FFF2-40B4-BE49-F238E27FC236}">
                <a16:creationId xmlns:a16="http://schemas.microsoft.com/office/drawing/2014/main" id="{BDEAF602-F65B-62CE-0D89-CD1DF4D97530}"/>
              </a:ext>
            </a:extLst>
          </p:cNvPr>
          <p:cNvSpPr/>
          <p:nvPr/>
        </p:nvSpPr>
        <p:spPr>
          <a:xfrm rot="5400000">
            <a:off x="17968881" y="-777761"/>
            <a:ext cx="1062842" cy="7971294"/>
          </a:xfrm>
          <a:prstGeom prst="roundRect">
            <a:avLst>
              <a:gd name="adj" fmla="val 50000"/>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6" name="Graphique 11">
            <a:extLst>
              <a:ext uri="{FF2B5EF4-FFF2-40B4-BE49-F238E27FC236}">
                <a16:creationId xmlns:a16="http://schemas.microsoft.com/office/drawing/2014/main" id="{E5355E6F-D9B1-E8AC-9DAC-5ECB1274C504}"/>
              </a:ext>
            </a:extLst>
          </p:cNvPr>
          <p:cNvSpPr/>
          <p:nvPr/>
        </p:nvSpPr>
        <p:spPr>
          <a:xfrm>
            <a:off x="23117568" y="12603665"/>
            <a:ext cx="908716" cy="822214"/>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B8C1"/>
          </a:solidFill>
          <a:ln w="42343" cap="flat">
            <a:noFill/>
            <a:prstDash val="solid"/>
            <a:miter/>
          </a:ln>
        </p:spPr>
        <p:txBody>
          <a:bodyPr rtlCol="0" anchor="ctr"/>
          <a:lstStyle/>
          <a:p>
            <a:endParaRPr lang="fr-FR" sz="11200"/>
          </a:p>
        </p:txBody>
      </p:sp>
      <p:pic>
        <p:nvPicPr>
          <p:cNvPr id="30" name="Graphique 29">
            <a:extLst>
              <a:ext uri="{FF2B5EF4-FFF2-40B4-BE49-F238E27FC236}">
                <a16:creationId xmlns:a16="http://schemas.microsoft.com/office/drawing/2014/main" id="{F09EB383-0A0C-7251-DFE9-BFFB12D46F6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454380" y="-491312"/>
            <a:ext cx="1365620" cy="1365620"/>
          </a:xfrm>
          <a:prstGeom prst="rect">
            <a:avLst/>
          </a:prstGeom>
        </p:spPr>
      </p:pic>
      <p:sp>
        <p:nvSpPr>
          <p:cNvPr id="15" name="Graphique 11">
            <a:extLst>
              <a:ext uri="{FF2B5EF4-FFF2-40B4-BE49-F238E27FC236}">
                <a16:creationId xmlns:a16="http://schemas.microsoft.com/office/drawing/2014/main" id="{4AC9E928-8C41-A5D2-2539-889239FF044B}"/>
              </a:ext>
            </a:extLst>
          </p:cNvPr>
          <p:cNvSpPr/>
          <p:nvPr/>
        </p:nvSpPr>
        <p:spPr>
          <a:xfrm rot="12357239">
            <a:off x="859060" y="12822115"/>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62" name="Graphique 11">
            <a:extLst>
              <a:ext uri="{FF2B5EF4-FFF2-40B4-BE49-F238E27FC236}">
                <a16:creationId xmlns:a16="http://schemas.microsoft.com/office/drawing/2014/main" id="{421F69FB-39F9-C1A3-380C-CB8D58305F01}"/>
              </a:ext>
            </a:extLst>
          </p:cNvPr>
          <p:cNvSpPr/>
          <p:nvPr/>
        </p:nvSpPr>
        <p:spPr>
          <a:xfrm rot="8463164">
            <a:off x="1242178" y="13172439"/>
            <a:ext cx="314588" cy="284642"/>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6B9BAD"/>
          </a:solidFill>
          <a:ln w="42343" cap="flat">
            <a:noFill/>
            <a:prstDash val="solid"/>
            <a:miter/>
          </a:ln>
        </p:spPr>
        <p:txBody>
          <a:bodyPr rtlCol="0" anchor="ctr"/>
          <a:lstStyle/>
          <a:p>
            <a:endParaRPr lang="fr-FR" sz="11200"/>
          </a:p>
        </p:txBody>
      </p:sp>
      <p:sp>
        <p:nvSpPr>
          <p:cNvPr id="36" name="Ellipse 35">
            <a:extLst>
              <a:ext uri="{FF2B5EF4-FFF2-40B4-BE49-F238E27FC236}">
                <a16:creationId xmlns:a16="http://schemas.microsoft.com/office/drawing/2014/main" id="{CF6660F1-06CD-E55F-455A-4896A94E2663}"/>
              </a:ext>
            </a:extLst>
          </p:cNvPr>
          <p:cNvSpPr/>
          <p:nvPr/>
        </p:nvSpPr>
        <p:spPr>
          <a:xfrm>
            <a:off x="21702827" y="2375151"/>
            <a:ext cx="1664710" cy="1665462"/>
          </a:xfrm>
          <a:prstGeom prst="ellipse">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45" name="Graphique 44">
            <a:extLst>
              <a:ext uri="{FF2B5EF4-FFF2-40B4-BE49-F238E27FC236}">
                <a16:creationId xmlns:a16="http://schemas.microsoft.com/office/drawing/2014/main" id="{18F23D5F-FD28-4521-39B6-62170FD508D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1991977" y="12103866"/>
            <a:ext cx="400050" cy="2133600"/>
          </a:xfrm>
          <a:prstGeom prst="rect">
            <a:avLst/>
          </a:prstGeom>
        </p:spPr>
      </p:pic>
      <p:sp>
        <p:nvSpPr>
          <p:cNvPr id="33" name="Ellipse 32">
            <a:extLst>
              <a:ext uri="{FF2B5EF4-FFF2-40B4-BE49-F238E27FC236}">
                <a16:creationId xmlns:a16="http://schemas.microsoft.com/office/drawing/2014/main" id="{E4DE97A2-8799-7BCE-8269-6E624E2BEF5F}"/>
              </a:ext>
            </a:extLst>
          </p:cNvPr>
          <p:cNvSpPr/>
          <p:nvPr/>
        </p:nvSpPr>
        <p:spPr>
          <a:xfrm>
            <a:off x="21803660" y="2476360"/>
            <a:ext cx="1463040" cy="1463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12" name="Image 11">
            <a:extLst>
              <a:ext uri="{FF2B5EF4-FFF2-40B4-BE49-F238E27FC236}">
                <a16:creationId xmlns:a16="http://schemas.microsoft.com/office/drawing/2014/main" id="{CA3581F0-8D01-645B-7419-E1EF46526D79}"/>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22113567" y="2823361"/>
            <a:ext cx="843230" cy="843230"/>
          </a:xfrm>
          <a:prstGeom prst="rect">
            <a:avLst/>
          </a:prstGeom>
        </p:spPr>
      </p:pic>
      <p:sp>
        <p:nvSpPr>
          <p:cNvPr id="213" name="مربع نص 3">
            <a:extLst>
              <a:ext uri="{FF2B5EF4-FFF2-40B4-BE49-F238E27FC236}">
                <a16:creationId xmlns:a16="http://schemas.microsoft.com/office/drawing/2014/main" id="{A0770704-16FC-C544-C812-9DAD83289208}"/>
              </a:ext>
            </a:extLst>
          </p:cNvPr>
          <p:cNvSpPr txBox="1"/>
          <p:nvPr/>
        </p:nvSpPr>
        <p:spPr>
          <a:xfrm>
            <a:off x="13103050" y="368403"/>
            <a:ext cx="8898492" cy="1077218"/>
          </a:xfrm>
          <a:prstGeom prst="rect">
            <a:avLst/>
          </a:prstGeom>
          <a:noFill/>
        </p:spPr>
        <p:txBody>
          <a:bodyPr wrap="square" rtlCol="1">
            <a:spAutoFit/>
          </a:bodyPr>
          <a:lstStyle/>
          <a:p>
            <a:pPr algn="r"/>
            <a:r>
              <a:rPr lang="ar-DZ" sz="6400" b="1" dirty="0">
                <a:solidFill>
                  <a:srgbClr val="FECBA7"/>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عرض</a:t>
            </a:r>
            <a:r>
              <a:rPr lang="ar-SA" sz="6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 محتوى الكتاب</a:t>
            </a:r>
          </a:p>
        </p:txBody>
      </p:sp>
      <p:grpSp>
        <p:nvGrpSpPr>
          <p:cNvPr id="25" name="Groupe 24">
            <a:extLst>
              <a:ext uri="{FF2B5EF4-FFF2-40B4-BE49-F238E27FC236}">
                <a16:creationId xmlns:a16="http://schemas.microsoft.com/office/drawing/2014/main" id="{8128748B-A02F-FA24-9559-964D9A22EEFE}"/>
              </a:ext>
            </a:extLst>
          </p:cNvPr>
          <p:cNvGrpSpPr/>
          <p:nvPr/>
        </p:nvGrpSpPr>
        <p:grpSpPr>
          <a:xfrm>
            <a:off x="22129311" y="577461"/>
            <a:ext cx="871406" cy="963082"/>
            <a:chOff x="11079795" y="353512"/>
            <a:chExt cx="519627" cy="574294"/>
          </a:xfrm>
        </p:grpSpPr>
        <p:sp>
          <p:nvSpPr>
            <p:cNvPr id="214" name="Graphique 11">
              <a:extLst>
                <a:ext uri="{FF2B5EF4-FFF2-40B4-BE49-F238E27FC236}">
                  <a16:creationId xmlns:a16="http://schemas.microsoft.com/office/drawing/2014/main" id="{6B9702B4-1A3F-7342-ABE9-C8F1867962A6}"/>
                </a:ext>
              </a:extLst>
            </p:cNvPr>
            <p:cNvSpPr/>
            <p:nvPr/>
          </p:nvSpPr>
          <p:spPr>
            <a:xfrm rot="16200000">
              <a:off x="11052462" y="380845"/>
              <a:ext cx="574294" cy="51962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sz="11200">
                <a:solidFill>
                  <a:srgbClr val="FEB7C0"/>
                </a:solidFill>
              </a:endParaRPr>
            </a:p>
          </p:txBody>
        </p:sp>
        <p:pic>
          <p:nvPicPr>
            <p:cNvPr id="215" name="Image 214">
              <a:extLst>
                <a:ext uri="{FF2B5EF4-FFF2-40B4-BE49-F238E27FC236}">
                  <a16:creationId xmlns:a16="http://schemas.microsoft.com/office/drawing/2014/main" id="{E843CCDE-E022-533F-98E8-96B1BB38A8D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258634" y="512984"/>
              <a:ext cx="259900" cy="259900"/>
            </a:xfrm>
            <a:prstGeom prst="rect">
              <a:avLst/>
            </a:prstGeom>
          </p:spPr>
        </p:pic>
      </p:grpSp>
      <p:sp>
        <p:nvSpPr>
          <p:cNvPr id="216" name="Graphique 11">
            <a:extLst>
              <a:ext uri="{FF2B5EF4-FFF2-40B4-BE49-F238E27FC236}">
                <a16:creationId xmlns:a16="http://schemas.microsoft.com/office/drawing/2014/main" id="{E39BF9F4-9FDC-49B7-4F9D-2AA8DE6A07A1}"/>
              </a:ext>
            </a:extLst>
          </p:cNvPr>
          <p:cNvSpPr/>
          <p:nvPr/>
        </p:nvSpPr>
        <p:spPr>
          <a:xfrm rot="17568222">
            <a:off x="14331494" y="814669"/>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pic>
        <p:nvPicPr>
          <p:cNvPr id="10" name="Image 9">
            <a:extLst>
              <a:ext uri="{FF2B5EF4-FFF2-40B4-BE49-F238E27FC236}">
                <a16:creationId xmlns:a16="http://schemas.microsoft.com/office/drawing/2014/main" id="{36B39AFA-DBE0-4B4E-69A7-E862B0BF7E78}"/>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897670" y="2056651"/>
            <a:ext cx="7750432" cy="480134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1" name="مستطيل: زوايا مستديرة 15">
            <a:extLst>
              <a:ext uri="{FF2B5EF4-FFF2-40B4-BE49-F238E27FC236}">
                <a16:creationId xmlns:a16="http://schemas.microsoft.com/office/drawing/2014/main" id="{3F5358C3-E93C-1396-5433-6C8E17734059}"/>
              </a:ext>
            </a:extLst>
          </p:cNvPr>
          <p:cNvSpPr/>
          <p:nvPr/>
        </p:nvSpPr>
        <p:spPr>
          <a:xfrm>
            <a:off x="-619551" y="884437"/>
            <a:ext cx="3870886" cy="747574"/>
          </a:xfrm>
          <a:prstGeom prst="roundRect">
            <a:avLst>
              <a:gd name="adj" fmla="val 50000"/>
            </a:avLst>
          </a:prstGeom>
          <a:solidFill>
            <a:srgbClr val="14213D"/>
          </a:solid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14" name="ZoneTexte 58">
            <a:extLst>
              <a:ext uri="{FF2B5EF4-FFF2-40B4-BE49-F238E27FC236}">
                <a16:creationId xmlns:a16="http://schemas.microsoft.com/office/drawing/2014/main" id="{BFE8C79C-6528-1C86-4340-418E9F1D9794}"/>
              </a:ext>
            </a:extLst>
          </p:cNvPr>
          <p:cNvSpPr txBox="1"/>
          <p:nvPr/>
        </p:nvSpPr>
        <p:spPr>
          <a:xfrm>
            <a:off x="333422" y="901127"/>
            <a:ext cx="3128712" cy="553998"/>
          </a:xfrm>
          <a:prstGeom prst="rect">
            <a:avLst/>
          </a:prstGeom>
          <a:noFill/>
        </p:spPr>
        <p:txBody>
          <a:bodyPr wrap="square">
            <a:spAutoFit/>
          </a:bodyPr>
          <a:lstStyle/>
          <a:p>
            <a:pPr algn="ctr"/>
            <a:r>
              <a:rPr lang="ar-DZ" sz="30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3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7" name="ZoneTexte 58">
            <a:extLst>
              <a:ext uri="{FF2B5EF4-FFF2-40B4-BE49-F238E27FC236}">
                <a16:creationId xmlns:a16="http://schemas.microsoft.com/office/drawing/2014/main" id="{582344F5-D598-31F8-940D-7D386D32FE92}"/>
              </a:ext>
            </a:extLst>
          </p:cNvPr>
          <p:cNvSpPr txBox="1"/>
          <p:nvPr/>
        </p:nvSpPr>
        <p:spPr>
          <a:xfrm>
            <a:off x="-222149" y="863317"/>
            <a:ext cx="1185070" cy="646331"/>
          </a:xfrm>
          <a:prstGeom prst="rect">
            <a:avLst/>
          </a:prstGeom>
          <a:noFill/>
        </p:spPr>
        <p:txBody>
          <a:bodyPr wrap="square">
            <a:spAutoFit/>
          </a:bodyPr>
          <a:lstStyle/>
          <a:p>
            <a:pPr algn="ctr"/>
            <a:r>
              <a:rPr lang="ar-EG" sz="3600" dirty="0">
                <a:solidFill>
                  <a:schemeClr val="bg1"/>
                </a:solidFill>
                <a:latin typeface="RB" panose="00000500000000000000" pitchFamily="2" charset="-78"/>
                <a:ea typeface="GE Dinar One" panose="020A0503020102020204" pitchFamily="18" charset="-78"/>
                <a:cs typeface="RB" panose="00000500000000000000" pitchFamily="2" charset="-78"/>
              </a:rPr>
              <a:t>12</a:t>
            </a:r>
            <a:endParaRPr lang="fr-FR" sz="4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21" name="مربع نص 3">
            <a:extLst>
              <a:ext uri="{FF2B5EF4-FFF2-40B4-BE49-F238E27FC236}">
                <a16:creationId xmlns:a16="http://schemas.microsoft.com/office/drawing/2014/main" id="{17ABA50B-D92A-DE19-DD10-A3E1099252B8}"/>
              </a:ext>
            </a:extLst>
          </p:cNvPr>
          <p:cNvSpPr txBox="1"/>
          <p:nvPr/>
        </p:nvSpPr>
        <p:spPr>
          <a:xfrm>
            <a:off x="15222482" y="2745193"/>
            <a:ext cx="6095536" cy="707886"/>
          </a:xfrm>
          <a:prstGeom prst="rect">
            <a:avLst/>
          </a:prstGeom>
          <a:noFill/>
        </p:spPr>
        <p:txBody>
          <a:bodyPr wrap="square" rtlCol="1">
            <a:spAutoFit/>
          </a:bodyPr>
          <a:lstStyle/>
          <a:p>
            <a:pPr algn="r"/>
            <a:r>
              <a:rPr lang="ar-SA"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ملفات الصوت </a:t>
            </a:r>
            <a:r>
              <a:rPr lang="ar-DZ"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a:t>
            </a:r>
          </a:p>
        </p:txBody>
      </p:sp>
      <p:grpSp>
        <p:nvGrpSpPr>
          <p:cNvPr id="22" name="Groupe 47">
            <a:extLst>
              <a:ext uri="{FF2B5EF4-FFF2-40B4-BE49-F238E27FC236}">
                <a16:creationId xmlns:a16="http://schemas.microsoft.com/office/drawing/2014/main" id="{B7BD25D6-34FD-3ECF-8181-435B1BEBE4B0}"/>
              </a:ext>
            </a:extLst>
          </p:cNvPr>
          <p:cNvGrpSpPr/>
          <p:nvPr/>
        </p:nvGrpSpPr>
        <p:grpSpPr>
          <a:xfrm>
            <a:off x="789067" y="9932056"/>
            <a:ext cx="22270075" cy="2516072"/>
            <a:chOff x="919016" y="3789990"/>
            <a:chExt cx="10428584" cy="1162763"/>
          </a:xfrm>
        </p:grpSpPr>
        <p:sp>
          <p:nvSpPr>
            <p:cNvPr id="23" name="Ellipse 33">
              <a:extLst>
                <a:ext uri="{FF2B5EF4-FFF2-40B4-BE49-F238E27FC236}">
                  <a16:creationId xmlns:a16="http://schemas.microsoft.com/office/drawing/2014/main" id="{4F683C9C-C88E-0CCB-DD18-B5F095582F01}"/>
                </a:ext>
              </a:extLst>
            </p:cNvPr>
            <p:cNvSpPr/>
            <p:nvPr/>
          </p:nvSpPr>
          <p:spPr>
            <a:xfrm>
              <a:off x="11214610" y="3937196"/>
              <a:ext cx="132990" cy="132990"/>
            </a:xfrm>
            <a:prstGeom prst="ellipse">
              <a:avLst/>
            </a:prstGeom>
            <a:solidFill>
              <a:srgbClr val="FF4B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26" name="مربع نص 3">
              <a:extLst>
                <a:ext uri="{FF2B5EF4-FFF2-40B4-BE49-F238E27FC236}">
                  <a16:creationId xmlns:a16="http://schemas.microsoft.com/office/drawing/2014/main" id="{C120CFEB-58D7-77AF-94E7-727B41F09C09}"/>
                </a:ext>
              </a:extLst>
            </p:cNvPr>
            <p:cNvSpPr txBox="1"/>
            <p:nvPr/>
          </p:nvSpPr>
          <p:spPr>
            <a:xfrm>
              <a:off x="919016" y="3789990"/>
              <a:ext cx="10298546" cy="1162763"/>
            </a:xfrm>
            <a:prstGeom prst="rect">
              <a:avLst/>
            </a:prstGeom>
            <a:noFill/>
          </p:spPr>
          <p:txBody>
            <a:bodyPr wrap="square" rtlCol="1">
              <a:spAutoFit/>
            </a:bodyPr>
            <a:lstStyle/>
            <a:p>
              <a:pPr algn="justLow" rtl="1">
                <a:lnSpc>
                  <a:spcPct val="150000"/>
                </a:lnSpc>
              </a:pP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ستتعرف أيضًا على خاصيتين صوتيتين مهمتين للغاية يتم استخدامها في كل برنامج تسجيل أو محرر صوتي: مُعدَّل العينة </a:t>
              </a:r>
              <a:r>
                <a:rPr lang="en-US"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(Sample rate)</a:t>
              </a: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 وهو كمية التفاصيل بالصوت، ومُعدَّل البِت </a:t>
              </a:r>
              <a:r>
                <a:rPr lang="en-US"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Bit rate </a:t>
              </a: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ويسُتخدم لتحديد درجة الضغط، فكلما زاد مُعدَّل العينة ومُعدَّل البت، زادت الجودة، وكذلك مساحة التخزين المطلوبة.</a:t>
              </a:r>
            </a:p>
          </p:txBody>
        </p:sp>
      </p:grpSp>
      <p:grpSp>
        <p:nvGrpSpPr>
          <p:cNvPr id="31" name="Groupe 47">
            <a:extLst>
              <a:ext uri="{FF2B5EF4-FFF2-40B4-BE49-F238E27FC236}">
                <a16:creationId xmlns:a16="http://schemas.microsoft.com/office/drawing/2014/main" id="{A738257C-6D2F-3245-BA5F-CE1153237A7C}"/>
              </a:ext>
            </a:extLst>
          </p:cNvPr>
          <p:cNvGrpSpPr>
            <a:grpSpLocks/>
          </p:cNvGrpSpPr>
          <p:nvPr/>
        </p:nvGrpSpPr>
        <p:grpSpPr>
          <a:xfrm>
            <a:off x="8930640" y="4269933"/>
            <a:ext cx="14266825" cy="3347070"/>
            <a:chOff x="4666761" y="3789990"/>
            <a:chExt cx="6680839" cy="1673535"/>
          </a:xfrm>
        </p:grpSpPr>
        <p:sp>
          <p:nvSpPr>
            <p:cNvPr id="32" name="Ellipse 33">
              <a:extLst>
                <a:ext uri="{FF2B5EF4-FFF2-40B4-BE49-F238E27FC236}">
                  <a16:creationId xmlns:a16="http://schemas.microsoft.com/office/drawing/2014/main" id="{B0B1D62F-E2B0-A8EC-0053-EC22B5AE37D0}"/>
                </a:ext>
              </a:extLst>
            </p:cNvPr>
            <p:cNvSpPr>
              <a:spLocks/>
            </p:cNvSpPr>
            <p:nvPr/>
          </p:nvSpPr>
          <p:spPr>
            <a:xfrm>
              <a:off x="11214610" y="3937196"/>
              <a:ext cx="132990" cy="132990"/>
            </a:xfrm>
            <a:prstGeom prst="ellipse">
              <a:avLst/>
            </a:prstGeom>
            <a:solidFill>
              <a:srgbClr val="FF4B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34" name="مربع نص 3">
              <a:extLst>
                <a:ext uri="{FF2B5EF4-FFF2-40B4-BE49-F238E27FC236}">
                  <a16:creationId xmlns:a16="http://schemas.microsoft.com/office/drawing/2014/main" id="{480C10FC-3731-5BDB-1B1D-29E7FB476D39}"/>
                </a:ext>
              </a:extLst>
            </p:cNvPr>
            <p:cNvSpPr txBox="1">
              <a:spLocks/>
            </p:cNvSpPr>
            <p:nvPr/>
          </p:nvSpPr>
          <p:spPr>
            <a:xfrm>
              <a:off x="4666761" y="3789990"/>
              <a:ext cx="6550799" cy="1673535"/>
            </a:xfrm>
            <a:prstGeom prst="rect">
              <a:avLst/>
            </a:prstGeom>
            <a:noFill/>
          </p:spPr>
          <p:txBody>
            <a:bodyPr wrap="square" rtlCol="1">
              <a:spAutoFit/>
            </a:bodyPr>
            <a:lstStyle/>
            <a:p>
              <a:pPr algn="justLow" rtl="1">
                <a:lnSpc>
                  <a:spcPct val="150000"/>
                </a:lnSpc>
              </a:pP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إذا كنت ترغب في تخزين ملفاتك الصوتية على جهاز الحاسب الخاص بك، أو أردت تشغيلها على نظام الصوت عالي الدقة </a:t>
              </a:r>
              <a:r>
                <a:rPr lang="en-US"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(Hi-Fi)، </a:t>
              </a: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فإن الحجم ليس بهذه الأهمية، ولكن إذا كنت ستحمّلها على موقع الإنترنت أو ترسلها إلى صديق، فستحتاج لملف ذو حجم صغير ليمكن تحميله أو إرساله بسرعة.</a:t>
              </a:r>
            </a:p>
          </p:txBody>
        </p:sp>
      </p:grpSp>
      <p:grpSp>
        <p:nvGrpSpPr>
          <p:cNvPr id="37" name="مجموعة 36">
            <a:extLst>
              <a:ext uri="{FF2B5EF4-FFF2-40B4-BE49-F238E27FC236}">
                <a16:creationId xmlns:a16="http://schemas.microsoft.com/office/drawing/2014/main" id="{0E075915-5C41-F71A-0B68-11359027C667}"/>
              </a:ext>
            </a:extLst>
          </p:cNvPr>
          <p:cNvGrpSpPr/>
          <p:nvPr/>
        </p:nvGrpSpPr>
        <p:grpSpPr>
          <a:xfrm>
            <a:off x="897671" y="7892941"/>
            <a:ext cx="22219898" cy="1685078"/>
            <a:chOff x="488616" y="1946940"/>
            <a:chExt cx="11109949" cy="671769"/>
          </a:xfrm>
        </p:grpSpPr>
        <p:sp>
          <p:nvSpPr>
            <p:cNvPr id="38" name="مربع نص 3">
              <a:extLst>
                <a:ext uri="{FF2B5EF4-FFF2-40B4-BE49-F238E27FC236}">
                  <a16:creationId xmlns:a16="http://schemas.microsoft.com/office/drawing/2014/main" id="{F0CE37E3-CAB8-24A7-0C74-10C369039DA5}"/>
                </a:ext>
              </a:extLst>
            </p:cNvPr>
            <p:cNvSpPr txBox="1"/>
            <p:nvPr/>
          </p:nvSpPr>
          <p:spPr>
            <a:xfrm>
              <a:off x="488616" y="1946940"/>
              <a:ext cx="10952311" cy="671769"/>
            </a:xfrm>
            <a:prstGeom prst="rect">
              <a:avLst/>
            </a:prstGeom>
            <a:noFill/>
          </p:spPr>
          <p:txBody>
            <a:bodyPr wrap="square" rtlCol="1">
              <a:spAutoFit/>
            </a:bodyPr>
            <a:lstStyle/>
            <a:p>
              <a:pPr algn="justLow" rtl="1">
                <a:lnSpc>
                  <a:spcPct val="150000"/>
                </a:lnSpc>
              </a:pP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إذا أردت أفضل جودة ممكنة، وكنت لا تهتم كثيرًا بالمساحة، يمكنك  استخدام تنسيق صوت غير مضغوط مثل "</a:t>
              </a:r>
              <a:r>
                <a:rPr lang="en-US"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WAV</a:t>
              </a: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 </a:t>
              </a:r>
              <a:r>
                <a:rPr lang="en-US"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 </a:t>
              </a: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أو تنسيق للضغط بدون تقليل للجودة أو فقدان البيانات بحيث يمكنك الحصول على ملف أصغر بدون أي فقد في المعلومات.</a:t>
              </a:r>
            </a:p>
          </p:txBody>
        </p:sp>
        <p:sp>
          <p:nvSpPr>
            <p:cNvPr id="39" name="Ellipse 33">
              <a:extLst>
                <a:ext uri="{FF2B5EF4-FFF2-40B4-BE49-F238E27FC236}">
                  <a16:creationId xmlns:a16="http://schemas.microsoft.com/office/drawing/2014/main" id="{A0381C0D-3A31-A1E9-80B2-D56AF452B43F}"/>
                </a:ext>
              </a:extLst>
            </p:cNvPr>
            <p:cNvSpPr/>
            <p:nvPr/>
          </p:nvSpPr>
          <p:spPr>
            <a:xfrm>
              <a:off x="11456566" y="2353007"/>
              <a:ext cx="141999" cy="132990"/>
            </a:xfrm>
            <a:prstGeom prst="ellipse">
              <a:avLst/>
            </a:prstGeom>
            <a:solidFill>
              <a:srgbClr val="FF4B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grpSp>
    </p:spTree>
    <p:extLst>
      <p:ext uri="{BB962C8B-B14F-4D97-AF65-F5344CB8AC3E}">
        <p14:creationId xmlns:p14="http://schemas.microsoft.com/office/powerpoint/2010/main" val="737788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right)">
                                      <p:cBhvr>
                                        <p:cTn id="11" dur="500"/>
                                        <p:tgtEl>
                                          <p:spTgt spid="3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right)">
                                      <p:cBhvr>
                                        <p:cTn id="15" dur="500"/>
                                        <p:tgtEl>
                                          <p:spTgt spid="2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CEFF7F-76A1-E1A7-2EE5-476265DB6A3D}"/>
              </a:ext>
            </a:extLst>
          </p:cNvPr>
          <p:cNvSpPr>
            <a:spLocks/>
          </p:cNvSpPr>
          <p:nvPr/>
        </p:nvSpPr>
        <p:spPr>
          <a:xfrm>
            <a:off x="5088834" y="2513302"/>
            <a:ext cx="18278704" cy="998914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67" name="Rectangle : coins arrondis 66">
            <a:extLst>
              <a:ext uri="{FF2B5EF4-FFF2-40B4-BE49-F238E27FC236}">
                <a16:creationId xmlns:a16="http://schemas.microsoft.com/office/drawing/2014/main" id="{F7C4AE79-A90C-B519-645D-FAFAE2F7738D}"/>
              </a:ext>
            </a:extLst>
          </p:cNvPr>
          <p:cNvSpPr/>
          <p:nvPr/>
        </p:nvSpPr>
        <p:spPr>
          <a:xfrm rot="5400000">
            <a:off x="17968881" y="-777761"/>
            <a:ext cx="1062842" cy="7971294"/>
          </a:xfrm>
          <a:prstGeom prst="roundRect">
            <a:avLst>
              <a:gd name="adj" fmla="val 50000"/>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6" name="Graphique 11">
            <a:extLst>
              <a:ext uri="{FF2B5EF4-FFF2-40B4-BE49-F238E27FC236}">
                <a16:creationId xmlns:a16="http://schemas.microsoft.com/office/drawing/2014/main" id="{69E9813F-9AE1-DABB-F9C5-6754CF97B175}"/>
              </a:ext>
            </a:extLst>
          </p:cNvPr>
          <p:cNvSpPr/>
          <p:nvPr/>
        </p:nvSpPr>
        <p:spPr>
          <a:xfrm>
            <a:off x="23117568" y="12603665"/>
            <a:ext cx="908716" cy="822214"/>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B8C1"/>
          </a:solidFill>
          <a:ln w="42343" cap="flat">
            <a:noFill/>
            <a:prstDash val="solid"/>
            <a:miter/>
          </a:ln>
        </p:spPr>
        <p:txBody>
          <a:bodyPr rtlCol="0" anchor="ctr"/>
          <a:lstStyle/>
          <a:p>
            <a:endParaRPr lang="fr-FR" sz="11200"/>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454380" y="-491312"/>
            <a:ext cx="1365620" cy="136562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859060" y="12822115"/>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1242178" y="13172439"/>
            <a:ext cx="314588" cy="284642"/>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6B9BAD"/>
          </a:solidFill>
          <a:ln w="42343" cap="flat">
            <a:noFill/>
            <a:prstDash val="solid"/>
            <a:miter/>
          </a:ln>
        </p:spPr>
        <p:txBody>
          <a:bodyPr rtlCol="0" anchor="ctr"/>
          <a:lstStyle/>
          <a:p>
            <a:endParaRPr lang="fr-FR" sz="11200"/>
          </a:p>
        </p:txBody>
      </p:sp>
      <p:sp>
        <p:nvSpPr>
          <p:cNvPr id="36" name="Ellipse 35">
            <a:extLst>
              <a:ext uri="{FF2B5EF4-FFF2-40B4-BE49-F238E27FC236}">
                <a16:creationId xmlns:a16="http://schemas.microsoft.com/office/drawing/2014/main" id="{BEE5A068-1C46-4915-43F6-9E78480CEE4E}"/>
              </a:ext>
            </a:extLst>
          </p:cNvPr>
          <p:cNvSpPr/>
          <p:nvPr/>
        </p:nvSpPr>
        <p:spPr>
          <a:xfrm>
            <a:off x="21702827" y="2375151"/>
            <a:ext cx="1664710" cy="1665462"/>
          </a:xfrm>
          <a:prstGeom prst="ellipse">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1991977" y="12103866"/>
            <a:ext cx="400050" cy="2133600"/>
          </a:xfrm>
          <a:prstGeom prst="rect">
            <a:avLst/>
          </a:prstGeom>
        </p:spPr>
      </p:pic>
      <p:sp>
        <p:nvSpPr>
          <p:cNvPr id="33" name="Ellipse 32">
            <a:extLst>
              <a:ext uri="{FF2B5EF4-FFF2-40B4-BE49-F238E27FC236}">
                <a16:creationId xmlns:a16="http://schemas.microsoft.com/office/drawing/2014/main" id="{0B215765-31D4-BCD7-9B50-D10089BE6621}"/>
              </a:ext>
            </a:extLst>
          </p:cNvPr>
          <p:cNvSpPr/>
          <p:nvPr/>
        </p:nvSpPr>
        <p:spPr>
          <a:xfrm>
            <a:off x="21803660" y="2476360"/>
            <a:ext cx="1463040" cy="1463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12" name="Image 11">
            <a:extLst>
              <a:ext uri="{FF2B5EF4-FFF2-40B4-BE49-F238E27FC236}">
                <a16:creationId xmlns:a16="http://schemas.microsoft.com/office/drawing/2014/main" id="{3A16F278-6E84-2E29-C6FD-2ABEC6F5BDB2}"/>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22113567" y="2823361"/>
            <a:ext cx="843230" cy="843230"/>
          </a:xfrm>
          <a:prstGeom prst="rect">
            <a:avLst/>
          </a:prstGeom>
        </p:spPr>
      </p:pic>
      <p:sp>
        <p:nvSpPr>
          <p:cNvPr id="213" name="مربع نص 3">
            <a:extLst>
              <a:ext uri="{FF2B5EF4-FFF2-40B4-BE49-F238E27FC236}">
                <a16:creationId xmlns:a16="http://schemas.microsoft.com/office/drawing/2014/main" id="{3975C237-70CD-DA91-9F80-483EECAF0A3B}"/>
              </a:ext>
            </a:extLst>
          </p:cNvPr>
          <p:cNvSpPr txBox="1"/>
          <p:nvPr/>
        </p:nvSpPr>
        <p:spPr>
          <a:xfrm>
            <a:off x="13103050" y="368403"/>
            <a:ext cx="8898492" cy="1077218"/>
          </a:xfrm>
          <a:prstGeom prst="rect">
            <a:avLst/>
          </a:prstGeom>
          <a:noFill/>
        </p:spPr>
        <p:txBody>
          <a:bodyPr wrap="square" rtlCol="1">
            <a:spAutoFit/>
          </a:bodyPr>
          <a:lstStyle/>
          <a:p>
            <a:pPr algn="r"/>
            <a:r>
              <a:rPr lang="ar-DZ" sz="6400" b="1" dirty="0">
                <a:solidFill>
                  <a:srgbClr val="FECBA7"/>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عرض</a:t>
            </a:r>
            <a:r>
              <a:rPr lang="ar-SA" sz="6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 محتوى الكتاب</a:t>
            </a:r>
          </a:p>
        </p:txBody>
      </p:sp>
      <p:grpSp>
        <p:nvGrpSpPr>
          <p:cNvPr id="25" name="Groupe 24">
            <a:extLst>
              <a:ext uri="{FF2B5EF4-FFF2-40B4-BE49-F238E27FC236}">
                <a16:creationId xmlns:a16="http://schemas.microsoft.com/office/drawing/2014/main" id="{CB6F9284-DC9D-C41E-0B50-9C2F40AE22B0}"/>
              </a:ext>
            </a:extLst>
          </p:cNvPr>
          <p:cNvGrpSpPr/>
          <p:nvPr/>
        </p:nvGrpSpPr>
        <p:grpSpPr>
          <a:xfrm>
            <a:off x="22129311" y="577461"/>
            <a:ext cx="871406" cy="963082"/>
            <a:chOff x="11079795" y="353512"/>
            <a:chExt cx="519627" cy="574294"/>
          </a:xfrm>
        </p:grpSpPr>
        <p:sp>
          <p:nvSpPr>
            <p:cNvPr id="214" name="Graphique 11">
              <a:extLst>
                <a:ext uri="{FF2B5EF4-FFF2-40B4-BE49-F238E27FC236}">
                  <a16:creationId xmlns:a16="http://schemas.microsoft.com/office/drawing/2014/main" id="{2BE3FC41-AF7E-7B38-ED42-C79D63044E01}"/>
                </a:ext>
              </a:extLst>
            </p:cNvPr>
            <p:cNvSpPr/>
            <p:nvPr/>
          </p:nvSpPr>
          <p:spPr>
            <a:xfrm rot="16200000">
              <a:off x="11052462" y="380845"/>
              <a:ext cx="574294" cy="51962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sz="11200">
                <a:solidFill>
                  <a:srgbClr val="FEB7C0"/>
                </a:solidFill>
              </a:endParaRPr>
            </a:p>
          </p:txBody>
        </p:sp>
        <p:pic>
          <p:nvPicPr>
            <p:cNvPr id="215" name="Image 214">
              <a:extLst>
                <a:ext uri="{FF2B5EF4-FFF2-40B4-BE49-F238E27FC236}">
                  <a16:creationId xmlns:a16="http://schemas.microsoft.com/office/drawing/2014/main" id="{87F6A5B0-89FB-C899-D6EF-A9A32039BD3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258634" y="512984"/>
              <a:ext cx="259900" cy="259900"/>
            </a:xfrm>
            <a:prstGeom prst="rect">
              <a:avLst/>
            </a:prstGeom>
          </p:spPr>
        </p:pic>
      </p:grpSp>
      <p:sp>
        <p:nvSpPr>
          <p:cNvPr id="216" name="Graphique 11">
            <a:extLst>
              <a:ext uri="{FF2B5EF4-FFF2-40B4-BE49-F238E27FC236}">
                <a16:creationId xmlns:a16="http://schemas.microsoft.com/office/drawing/2014/main" id="{C9C7463B-3F39-7A09-7FD7-9C93B3308A2B}"/>
              </a:ext>
            </a:extLst>
          </p:cNvPr>
          <p:cNvSpPr/>
          <p:nvPr/>
        </p:nvSpPr>
        <p:spPr>
          <a:xfrm rot="17568222">
            <a:off x="14331494" y="814669"/>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pic>
        <p:nvPicPr>
          <p:cNvPr id="10" name="Image 9">
            <a:extLst>
              <a:ext uri="{FF2B5EF4-FFF2-40B4-BE49-F238E27FC236}">
                <a16:creationId xmlns:a16="http://schemas.microsoft.com/office/drawing/2014/main" id="{887B88D5-D0AA-3D81-9DF7-160E1A37D728}"/>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912902" y="1928085"/>
            <a:ext cx="8073368" cy="604934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1" name="مستطيل: زوايا مستديرة 15">
            <a:extLst>
              <a:ext uri="{FF2B5EF4-FFF2-40B4-BE49-F238E27FC236}">
                <a16:creationId xmlns:a16="http://schemas.microsoft.com/office/drawing/2014/main" id="{50E98F55-A68A-ACB4-C786-713D52EFA8C8}"/>
              </a:ext>
            </a:extLst>
          </p:cNvPr>
          <p:cNvSpPr/>
          <p:nvPr/>
        </p:nvSpPr>
        <p:spPr>
          <a:xfrm>
            <a:off x="-619551" y="884437"/>
            <a:ext cx="3870886" cy="747574"/>
          </a:xfrm>
          <a:prstGeom prst="roundRect">
            <a:avLst>
              <a:gd name="adj" fmla="val 50000"/>
            </a:avLst>
          </a:prstGeom>
          <a:solidFill>
            <a:srgbClr val="14213D"/>
          </a:solid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14" name="ZoneTexte 58">
            <a:extLst>
              <a:ext uri="{FF2B5EF4-FFF2-40B4-BE49-F238E27FC236}">
                <a16:creationId xmlns:a16="http://schemas.microsoft.com/office/drawing/2014/main" id="{2DCCE6EC-C28A-4A68-95F8-4FC2DFAC837E}"/>
              </a:ext>
            </a:extLst>
          </p:cNvPr>
          <p:cNvSpPr txBox="1"/>
          <p:nvPr/>
        </p:nvSpPr>
        <p:spPr>
          <a:xfrm>
            <a:off x="333422" y="901127"/>
            <a:ext cx="3128712" cy="553998"/>
          </a:xfrm>
          <a:prstGeom prst="rect">
            <a:avLst/>
          </a:prstGeom>
          <a:noFill/>
        </p:spPr>
        <p:txBody>
          <a:bodyPr wrap="square">
            <a:spAutoFit/>
          </a:bodyPr>
          <a:lstStyle/>
          <a:p>
            <a:pPr algn="ctr"/>
            <a:r>
              <a:rPr lang="ar-DZ" sz="30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3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7" name="ZoneTexte 58">
            <a:extLst>
              <a:ext uri="{FF2B5EF4-FFF2-40B4-BE49-F238E27FC236}">
                <a16:creationId xmlns:a16="http://schemas.microsoft.com/office/drawing/2014/main" id="{8A87F77E-141D-923C-C454-5B980455A26F}"/>
              </a:ext>
            </a:extLst>
          </p:cNvPr>
          <p:cNvSpPr txBox="1"/>
          <p:nvPr/>
        </p:nvSpPr>
        <p:spPr>
          <a:xfrm>
            <a:off x="-222149" y="863317"/>
            <a:ext cx="1185070" cy="646331"/>
          </a:xfrm>
          <a:prstGeom prst="rect">
            <a:avLst/>
          </a:prstGeom>
          <a:noFill/>
        </p:spPr>
        <p:txBody>
          <a:bodyPr wrap="square">
            <a:spAutoFit/>
          </a:bodyPr>
          <a:lstStyle/>
          <a:p>
            <a:pPr algn="ctr"/>
            <a:r>
              <a:rPr lang="ar-EG" sz="3600" dirty="0">
                <a:solidFill>
                  <a:schemeClr val="bg1"/>
                </a:solidFill>
                <a:latin typeface="RB" panose="00000500000000000000" pitchFamily="2" charset="-78"/>
                <a:ea typeface="GE Dinar One" panose="020A0503020102020204" pitchFamily="18" charset="-78"/>
                <a:cs typeface="RB" panose="00000500000000000000" pitchFamily="2" charset="-78"/>
              </a:rPr>
              <a:t>12</a:t>
            </a:r>
            <a:endParaRPr lang="fr-FR" sz="4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21" name="مربع نص 3">
            <a:extLst>
              <a:ext uri="{FF2B5EF4-FFF2-40B4-BE49-F238E27FC236}">
                <a16:creationId xmlns:a16="http://schemas.microsoft.com/office/drawing/2014/main" id="{CABC7EBE-1037-4E08-80B5-66891F3F5FE7}"/>
              </a:ext>
            </a:extLst>
          </p:cNvPr>
          <p:cNvSpPr txBox="1"/>
          <p:nvPr/>
        </p:nvSpPr>
        <p:spPr>
          <a:xfrm>
            <a:off x="15222482" y="2745193"/>
            <a:ext cx="6095536" cy="707886"/>
          </a:xfrm>
          <a:prstGeom prst="rect">
            <a:avLst/>
          </a:prstGeom>
          <a:noFill/>
        </p:spPr>
        <p:txBody>
          <a:bodyPr wrap="square" rtlCol="1">
            <a:spAutoFit/>
          </a:bodyPr>
          <a:lstStyle/>
          <a:p>
            <a:pPr algn="r"/>
            <a:r>
              <a:rPr lang="ar-SA"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ملفات الصوت </a:t>
            </a:r>
            <a:r>
              <a:rPr lang="ar-DZ"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a:t>
            </a:r>
          </a:p>
        </p:txBody>
      </p:sp>
      <p:grpSp>
        <p:nvGrpSpPr>
          <p:cNvPr id="20" name="مجموعة 19">
            <a:extLst>
              <a:ext uri="{FF2B5EF4-FFF2-40B4-BE49-F238E27FC236}">
                <a16:creationId xmlns:a16="http://schemas.microsoft.com/office/drawing/2014/main" id="{8DA1C620-4DD0-6665-1967-05DD7A98B8A9}"/>
              </a:ext>
            </a:extLst>
          </p:cNvPr>
          <p:cNvGrpSpPr/>
          <p:nvPr/>
        </p:nvGrpSpPr>
        <p:grpSpPr>
          <a:xfrm>
            <a:off x="5425441" y="8257768"/>
            <a:ext cx="17723414" cy="1685078"/>
            <a:chOff x="2736858" y="2214590"/>
            <a:chExt cx="8861707" cy="842539"/>
          </a:xfrm>
        </p:grpSpPr>
        <p:sp>
          <p:nvSpPr>
            <p:cNvPr id="27" name="مربع نص 3">
              <a:extLst>
                <a:ext uri="{FF2B5EF4-FFF2-40B4-BE49-F238E27FC236}">
                  <a16:creationId xmlns:a16="http://schemas.microsoft.com/office/drawing/2014/main" id="{0FE476D9-39CB-80B5-9B2E-EFAA70483D12}"/>
                </a:ext>
              </a:extLst>
            </p:cNvPr>
            <p:cNvSpPr txBox="1"/>
            <p:nvPr/>
          </p:nvSpPr>
          <p:spPr>
            <a:xfrm>
              <a:off x="2736858" y="2214590"/>
              <a:ext cx="8603730" cy="842539"/>
            </a:xfrm>
            <a:prstGeom prst="rect">
              <a:avLst/>
            </a:prstGeom>
            <a:noFill/>
          </p:spPr>
          <p:txBody>
            <a:bodyPr wrap="square" rtlCol="1">
              <a:spAutoFit/>
            </a:bodyPr>
            <a:lstStyle/>
            <a:p>
              <a:pPr algn="justLow" rtl="1">
                <a:lnSpc>
                  <a:spcPct val="150000"/>
                </a:lnSpc>
              </a:pP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بعض مُعدَّلات البت الشائعة للملفات الصوتية هي 128 و 192 و 320 كيلوبت/ ثانية، وكلما انخفض المُعدَّل، كان حجم الملف أصغر والجودة أقل.</a:t>
              </a:r>
            </a:p>
          </p:txBody>
        </p:sp>
        <p:sp>
          <p:nvSpPr>
            <p:cNvPr id="19" name="Ellipse 33">
              <a:extLst>
                <a:ext uri="{FF2B5EF4-FFF2-40B4-BE49-F238E27FC236}">
                  <a16:creationId xmlns:a16="http://schemas.microsoft.com/office/drawing/2014/main" id="{38CADA02-32CB-E9B8-B114-AA8E98B33E44}"/>
                </a:ext>
              </a:extLst>
            </p:cNvPr>
            <p:cNvSpPr/>
            <p:nvPr/>
          </p:nvSpPr>
          <p:spPr>
            <a:xfrm>
              <a:off x="11456566" y="2353007"/>
              <a:ext cx="141999" cy="132990"/>
            </a:xfrm>
            <a:prstGeom prst="ellipse">
              <a:avLst/>
            </a:prstGeom>
            <a:solidFill>
              <a:srgbClr val="FF4B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grpSp>
      <p:grpSp>
        <p:nvGrpSpPr>
          <p:cNvPr id="31" name="Groupe 47">
            <a:extLst>
              <a:ext uri="{FF2B5EF4-FFF2-40B4-BE49-F238E27FC236}">
                <a16:creationId xmlns:a16="http://schemas.microsoft.com/office/drawing/2014/main" id="{E3168187-E71C-4458-C0A9-9F70913BF2FF}"/>
              </a:ext>
            </a:extLst>
          </p:cNvPr>
          <p:cNvGrpSpPr>
            <a:grpSpLocks/>
          </p:cNvGrpSpPr>
          <p:nvPr/>
        </p:nvGrpSpPr>
        <p:grpSpPr>
          <a:xfrm>
            <a:off x="9799983" y="5308446"/>
            <a:ext cx="13397150" cy="2516074"/>
            <a:chOff x="5074029" y="3789994"/>
            <a:chExt cx="6273571" cy="1258039"/>
          </a:xfrm>
        </p:grpSpPr>
        <p:sp>
          <p:nvSpPr>
            <p:cNvPr id="32" name="Ellipse 33">
              <a:extLst>
                <a:ext uri="{FF2B5EF4-FFF2-40B4-BE49-F238E27FC236}">
                  <a16:creationId xmlns:a16="http://schemas.microsoft.com/office/drawing/2014/main" id="{162315A6-FD17-5BEB-5F86-55EED409F7DE}"/>
                </a:ext>
              </a:extLst>
            </p:cNvPr>
            <p:cNvSpPr>
              <a:spLocks/>
            </p:cNvSpPr>
            <p:nvPr/>
          </p:nvSpPr>
          <p:spPr>
            <a:xfrm>
              <a:off x="11214610" y="3937196"/>
              <a:ext cx="132990" cy="132990"/>
            </a:xfrm>
            <a:prstGeom prst="ellipse">
              <a:avLst/>
            </a:prstGeom>
            <a:solidFill>
              <a:srgbClr val="FF4B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34" name="مربع نص 3">
              <a:extLst>
                <a:ext uri="{FF2B5EF4-FFF2-40B4-BE49-F238E27FC236}">
                  <a16:creationId xmlns:a16="http://schemas.microsoft.com/office/drawing/2014/main" id="{84F1ECD9-FC39-AF43-94BC-85A55CE5AC0D}"/>
                </a:ext>
              </a:extLst>
            </p:cNvPr>
            <p:cNvSpPr txBox="1">
              <a:spLocks/>
            </p:cNvSpPr>
            <p:nvPr/>
          </p:nvSpPr>
          <p:spPr>
            <a:xfrm>
              <a:off x="5074029" y="3789994"/>
              <a:ext cx="5940541" cy="1258039"/>
            </a:xfrm>
            <a:prstGeom prst="rect">
              <a:avLst/>
            </a:prstGeom>
            <a:noFill/>
          </p:spPr>
          <p:txBody>
            <a:bodyPr wrap="square" rtlCol="1">
              <a:spAutoFit/>
            </a:bodyPr>
            <a:lstStyle/>
            <a:p>
              <a:pPr algn="justLow" rtl="1">
                <a:lnSpc>
                  <a:spcPct val="150000"/>
                </a:lnSpc>
              </a:pP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يعدّ معدّل العينة الأكثر شيوعًا للأصوات هو 44.1 كيلو هرتز (يُستخدم أيضًا في الأقراص المضغوطة الصوتية ) ، ويجب الحرص على عدم خفض مُعدَّل العينة عن هذا المقدار عند تعاملك مع الأصوات.</a:t>
              </a:r>
            </a:p>
          </p:txBody>
        </p:sp>
      </p:grpSp>
      <p:sp>
        <p:nvSpPr>
          <p:cNvPr id="9" name="مربع نص 8">
            <a:extLst>
              <a:ext uri="{FF2B5EF4-FFF2-40B4-BE49-F238E27FC236}">
                <a16:creationId xmlns:a16="http://schemas.microsoft.com/office/drawing/2014/main" id="{8F3BA38E-8C42-9829-F0BF-2DECA78DCA38}"/>
              </a:ext>
            </a:extLst>
          </p:cNvPr>
          <p:cNvSpPr txBox="1"/>
          <p:nvPr/>
        </p:nvSpPr>
        <p:spPr>
          <a:xfrm>
            <a:off x="12364279" y="4275648"/>
            <a:ext cx="10985754" cy="630942"/>
          </a:xfrm>
          <a:prstGeom prst="rect">
            <a:avLst/>
          </a:prstGeom>
          <a:noFill/>
        </p:spPr>
        <p:txBody>
          <a:bodyPr wrap="square">
            <a:spAutoFit/>
          </a:bodyPr>
          <a:lstStyle/>
          <a:p>
            <a:pPr algn="justLow" rtl="1">
              <a:lnSpc>
                <a:spcPts val="4200"/>
              </a:lnSpc>
            </a:pP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عند تسجيل الأصوات لابد من الأخذ في الاعتبار ما يلي:</a:t>
            </a:r>
          </a:p>
        </p:txBody>
      </p:sp>
      <p:grpSp>
        <p:nvGrpSpPr>
          <p:cNvPr id="13" name="مجموعة 12">
            <a:extLst>
              <a:ext uri="{FF2B5EF4-FFF2-40B4-BE49-F238E27FC236}">
                <a16:creationId xmlns:a16="http://schemas.microsoft.com/office/drawing/2014/main" id="{426D892E-C5C1-0D34-710C-EE42738323CF}"/>
              </a:ext>
            </a:extLst>
          </p:cNvPr>
          <p:cNvGrpSpPr/>
          <p:nvPr/>
        </p:nvGrpSpPr>
        <p:grpSpPr>
          <a:xfrm>
            <a:off x="5425442" y="10255042"/>
            <a:ext cx="17760006" cy="1685078"/>
            <a:chOff x="2718562" y="2214590"/>
            <a:chExt cx="8880003" cy="842539"/>
          </a:xfrm>
        </p:grpSpPr>
        <p:sp>
          <p:nvSpPr>
            <p:cNvPr id="18" name="مربع نص 3">
              <a:extLst>
                <a:ext uri="{FF2B5EF4-FFF2-40B4-BE49-F238E27FC236}">
                  <a16:creationId xmlns:a16="http://schemas.microsoft.com/office/drawing/2014/main" id="{BC0E6811-636E-82D5-0F22-763AE705C018}"/>
                </a:ext>
              </a:extLst>
            </p:cNvPr>
            <p:cNvSpPr txBox="1"/>
            <p:nvPr/>
          </p:nvSpPr>
          <p:spPr>
            <a:xfrm>
              <a:off x="2718562" y="2214590"/>
              <a:ext cx="8622026" cy="842539"/>
            </a:xfrm>
            <a:prstGeom prst="rect">
              <a:avLst/>
            </a:prstGeom>
            <a:noFill/>
          </p:spPr>
          <p:txBody>
            <a:bodyPr wrap="square" rtlCol="1">
              <a:spAutoFit/>
            </a:bodyPr>
            <a:lstStyle/>
            <a:p>
              <a:pPr algn="justLow" rtl="1">
                <a:lnSpc>
                  <a:spcPct val="150000"/>
                </a:lnSpc>
              </a:pP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بالأصوات الأخرى، يُمكنك بالنسبة للأصوات البشرية ونظرًا لعدم تعقيدها مقارنة استخدام مُعدَّل عينة يبلغ 22.05 كيلوهرتز ومُعدَّل بِت بين 64 - 128 كيلوبت/ثانية.</a:t>
              </a:r>
            </a:p>
          </p:txBody>
        </p:sp>
        <p:sp>
          <p:nvSpPr>
            <p:cNvPr id="28" name="Ellipse 33">
              <a:extLst>
                <a:ext uri="{FF2B5EF4-FFF2-40B4-BE49-F238E27FC236}">
                  <a16:creationId xmlns:a16="http://schemas.microsoft.com/office/drawing/2014/main" id="{89AE31B4-3E56-5B3C-7764-C3FA670B7097}"/>
                </a:ext>
              </a:extLst>
            </p:cNvPr>
            <p:cNvSpPr/>
            <p:nvPr/>
          </p:nvSpPr>
          <p:spPr>
            <a:xfrm>
              <a:off x="11456566" y="2353007"/>
              <a:ext cx="141999" cy="132990"/>
            </a:xfrm>
            <a:prstGeom prst="ellipse">
              <a:avLst/>
            </a:prstGeom>
            <a:solidFill>
              <a:srgbClr val="FF4B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grpSp>
    </p:spTree>
    <p:extLst>
      <p:ext uri="{BB962C8B-B14F-4D97-AF65-F5344CB8AC3E}">
        <p14:creationId xmlns:p14="http://schemas.microsoft.com/office/powerpoint/2010/main" val="32121367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right)">
                                      <p:cBhvr>
                                        <p:cTn id="11" dur="500"/>
                                        <p:tgtEl>
                                          <p:spTgt spid="20"/>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7563330" y="203201"/>
            <a:ext cx="9234536" cy="1879090"/>
          </a:xfrm>
          <a:prstGeom prst="roundRect">
            <a:avLst>
              <a:gd name="adj" fmla="val 50000"/>
            </a:avLst>
          </a:prstGeom>
          <a:solidFill>
            <a:srgbClr val="14213D"/>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1200" dirty="0">
              <a:cs typeface="RB" panose="00000500000000000000" pitchFamily="2" charset="-78"/>
            </a:endParaRPr>
          </a:p>
        </p:txBody>
      </p:sp>
      <p:sp>
        <p:nvSpPr>
          <p:cNvPr id="8" name="Rectangle 7">
            <a:extLst>
              <a:ext uri="{FF2B5EF4-FFF2-40B4-BE49-F238E27FC236}">
                <a16:creationId xmlns:a16="http://schemas.microsoft.com/office/drawing/2014/main" id="{9205D1C7-76C0-4E27-AF1C-34E343C40EAB}"/>
              </a:ext>
            </a:extLst>
          </p:cNvPr>
          <p:cNvSpPr/>
          <p:nvPr/>
        </p:nvSpPr>
        <p:spPr>
          <a:xfrm>
            <a:off x="0" y="11145407"/>
            <a:ext cx="24384000" cy="947126"/>
          </a:xfrm>
          <a:prstGeom prst="rect">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00" dirty="0">
              <a:cs typeface="RB" panose="00000500000000000000" pitchFamily="2" charset="-78"/>
            </a:endParaRPr>
          </a:p>
        </p:txBody>
      </p:sp>
      <p:sp>
        <p:nvSpPr>
          <p:cNvPr id="11" name="ZoneTexte 17">
            <a:extLst>
              <a:ext uri="{FF2B5EF4-FFF2-40B4-BE49-F238E27FC236}">
                <a16:creationId xmlns:a16="http://schemas.microsoft.com/office/drawing/2014/main" id="{376BB566-153F-4968-95AC-6AAA02ABB431}"/>
              </a:ext>
            </a:extLst>
          </p:cNvPr>
          <p:cNvSpPr txBox="1"/>
          <p:nvPr/>
        </p:nvSpPr>
        <p:spPr>
          <a:xfrm>
            <a:off x="5741469" y="388075"/>
            <a:ext cx="8863878" cy="1446550"/>
          </a:xfrm>
          <a:prstGeom prst="rect">
            <a:avLst/>
          </a:prstGeom>
          <a:noFill/>
        </p:spPr>
        <p:txBody>
          <a:bodyPr wrap="square" rtlCol="0">
            <a:spAutoFit/>
          </a:bodyPr>
          <a:lstStyle/>
          <a:p>
            <a:pPr algn="justLow" rtl="1"/>
            <a:r>
              <a:rPr lang="ar-DZ" sz="8800" b="1" dirty="0">
                <a:solidFill>
                  <a:schemeClr val="bg1"/>
                </a:solidFill>
                <a:latin typeface="Jenine SemiBold" panose="02000800000000000000" pitchFamily="50" charset="-78"/>
                <a:cs typeface="Jenine SemiBold" panose="02000800000000000000" pitchFamily="50"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4611744" y="3246384"/>
            <a:ext cx="1199076" cy="1199076"/>
          </a:xfrm>
          <a:prstGeom prst="ellipse">
            <a:avLst/>
          </a:prstGeom>
          <a:solidFill>
            <a:srgbClr val="142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cs typeface="RB" panose="00000500000000000000" pitchFamily="2" charset="-78"/>
            </a:endParaRP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6026649" y="3859871"/>
            <a:ext cx="6549870" cy="19682"/>
          </a:xfrm>
          <a:prstGeom prst="line">
            <a:avLst/>
          </a:prstGeom>
          <a:ln w="25400">
            <a:solidFill>
              <a:srgbClr val="CCDA46"/>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14653276" y="802948"/>
            <a:ext cx="770564" cy="770564"/>
          </a:xfrm>
          <a:prstGeom prst="ellipse">
            <a:avLst/>
          </a:prstGeom>
          <a:solidFill>
            <a:srgbClr val="CCDA4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cs typeface="RB" panose="00000500000000000000" pitchFamily="2" charset="-78"/>
            </a:endParaRPr>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rot="16200000">
            <a:off x="4069577" y="2737840"/>
            <a:ext cx="1103622" cy="1179796"/>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1737360" y="7919099"/>
            <a:ext cx="11094419" cy="2020774"/>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200000"/>
              </a:lnSpc>
            </a:pPr>
            <a:r>
              <a:rPr lang="ar-SA" sz="5400" b="1" dirty="0">
                <a:solidFill>
                  <a:schemeClr val="tx1">
                    <a:lumMod val="85000"/>
                    <a:lumOff val="15000"/>
                  </a:schemeClr>
                </a:solidFill>
                <a:latin typeface="RB" panose="00000500000000000000" pitchFamily="2" charset="-78"/>
                <a:ea typeface="Calibri" panose="020F0502020204030204" pitchFamily="34" charset="0"/>
                <a:cs typeface="RB" panose="00000500000000000000" pitchFamily="2" charset="-78"/>
              </a:rPr>
              <a:t> كيف نميز بين أنواع ملفات الوسائط المتعددة وامتدادها؟</a:t>
            </a:r>
          </a:p>
        </p:txBody>
      </p:sp>
      <p:sp>
        <p:nvSpPr>
          <p:cNvPr id="37" name="Ellipse 50">
            <a:extLst>
              <a:ext uri="{FF2B5EF4-FFF2-40B4-BE49-F238E27FC236}">
                <a16:creationId xmlns:a16="http://schemas.microsoft.com/office/drawing/2014/main" id="{26003AD7-A9C6-4136-A1BA-EAE8B199FDD5}"/>
              </a:ext>
            </a:extLst>
          </p:cNvPr>
          <p:cNvSpPr/>
          <p:nvPr/>
        </p:nvSpPr>
        <p:spPr>
          <a:xfrm>
            <a:off x="11922256" y="5768381"/>
            <a:ext cx="770564" cy="785506"/>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cs typeface="RB" panose="00000500000000000000" pitchFamily="2" charset="-78"/>
            </a:endParaRPr>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6110866" y="5657130"/>
            <a:ext cx="176780" cy="152396"/>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cs typeface="RB" panose="00000500000000000000" pitchFamily="2" charset="-78"/>
            </a:endParaRP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5765294" y="5897633"/>
            <a:ext cx="6798276" cy="940554"/>
            <a:chOff x="7477157" y="4767432"/>
            <a:chExt cx="3399138" cy="470277"/>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30833"/>
            </a:xfrm>
            <a:prstGeom prst="rect">
              <a:avLst/>
            </a:prstGeom>
            <a:noFill/>
          </p:spPr>
          <p:txBody>
            <a:bodyPr wrap="square" rtlCol="1">
              <a:spAutoFit/>
            </a:bodyPr>
            <a:lstStyle/>
            <a:p>
              <a:pPr algn="ctr" rtl="1"/>
              <a:r>
                <a:rPr lang="fr-FR"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60</a:t>
              </a:r>
              <a:endParaRPr lang="ar-DZ"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30833"/>
            </a:xfrm>
            <a:prstGeom prst="rect">
              <a:avLst/>
            </a:prstGeom>
            <a:noFill/>
          </p:spPr>
          <p:txBody>
            <a:bodyPr wrap="square" rtlCol="1">
              <a:spAutoFit/>
            </a:bodyPr>
            <a:lstStyle/>
            <a:p>
              <a:pPr algn="ctr" rtl="1"/>
              <a:r>
                <a:rPr lang="fr-FR"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50</a:t>
              </a:r>
              <a:endParaRPr lang="ar-DZ"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30833"/>
            </a:xfrm>
            <a:prstGeom prst="rect">
              <a:avLst/>
            </a:prstGeom>
            <a:noFill/>
          </p:spPr>
          <p:txBody>
            <a:bodyPr wrap="square" rtlCol="1">
              <a:spAutoFit/>
            </a:bodyPr>
            <a:lstStyle/>
            <a:p>
              <a:pPr algn="ctr" rtl="1"/>
              <a:r>
                <a:rPr lang="fr-FR"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40</a:t>
              </a:r>
              <a:endParaRPr lang="ar-DZ"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30833"/>
            </a:xfrm>
            <a:prstGeom prst="rect">
              <a:avLst/>
            </a:prstGeom>
            <a:noFill/>
          </p:spPr>
          <p:txBody>
            <a:bodyPr wrap="square" rtlCol="1">
              <a:spAutoFit/>
            </a:bodyPr>
            <a:lstStyle/>
            <a:p>
              <a:pPr algn="ctr" rtl="1"/>
              <a:r>
                <a:rPr lang="fr-FR"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30</a:t>
              </a:r>
              <a:endParaRPr lang="ar-DZ"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30833"/>
            </a:xfrm>
            <a:prstGeom prst="rect">
              <a:avLst/>
            </a:prstGeom>
            <a:noFill/>
          </p:spPr>
          <p:txBody>
            <a:bodyPr wrap="square" rtlCol="1">
              <a:spAutoFit/>
            </a:bodyPr>
            <a:lstStyle/>
            <a:p>
              <a:pPr algn="ctr" rtl="1"/>
              <a:r>
                <a:rPr lang="fr-FR"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20</a:t>
              </a:r>
              <a:endParaRPr lang="ar-DZ"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30833"/>
            </a:xfrm>
            <a:prstGeom prst="rect">
              <a:avLst/>
            </a:prstGeom>
            <a:noFill/>
          </p:spPr>
          <p:txBody>
            <a:bodyPr wrap="square" rtlCol="1">
              <a:spAutoFit/>
            </a:bodyPr>
            <a:lstStyle/>
            <a:p>
              <a:pPr algn="ctr" rtl="1"/>
              <a:r>
                <a:rPr lang="fr-FR"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10</a:t>
              </a:r>
              <a:endParaRPr lang="ar-DZ"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30833"/>
            </a:xfrm>
            <a:prstGeom prst="rect">
              <a:avLst/>
            </a:prstGeom>
            <a:noFill/>
          </p:spPr>
          <p:txBody>
            <a:bodyPr wrap="square" rtlCol="1">
              <a:spAutoFit/>
            </a:bodyPr>
            <a:lstStyle/>
            <a:p>
              <a:pPr algn="ctr" rtl="1"/>
              <a:r>
                <a:rPr lang="fr-FR"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0</a:t>
              </a:r>
              <a:endParaRPr lang="ar-DZ"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endParaRPr>
            </a:p>
          </p:txBody>
        </p:sp>
      </p:grpSp>
      <p:pic>
        <p:nvPicPr>
          <p:cNvPr id="34" name="Graphique 34">
            <a:extLst>
              <a:ext uri="{FF2B5EF4-FFF2-40B4-BE49-F238E27FC236}">
                <a16:creationId xmlns:a16="http://schemas.microsoft.com/office/drawing/2014/main" id="{42C1E5D3-66E2-4557-A335-01DC6B9CF75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620298" y="3236578"/>
            <a:ext cx="6892376" cy="8581412"/>
          </a:xfrm>
          <a:prstGeom prst="rect">
            <a:avLst/>
          </a:prstGeom>
        </p:spPr>
      </p:pic>
      <p:pic>
        <p:nvPicPr>
          <p:cNvPr id="31" name="Picture 82">
            <a:extLst>
              <a:ext uri="{FF2B5EF4-FFF2-40B4-BE49-F238E27FC236}">
                <a16:creationId xmlns:a16="http://schemas.microsoft.com/office/drawing/2014/main" id="{3C449D3C-C0F3-4DD0-8270-2966A71A25F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1266821" y="311317"/>
            <a:ext cx="2294053" cy="1742802"/>
          </a:xfrm>
          <a:prstGeom prst="rect">
            <a:avLst/>
          </a:prstGeom>
        </p:spPr>
      </p:pic>
    </p:spTree>
    <p:extLst>
      <p:ext uri="{BB962C8B-B14F-4D97-AF65-F5344CB8AC3E}">
        <p14:creationId xmlns:p14="http://schemas.microsoft.com/office/powerpoint/2010/main" val="427679955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750" fill="hold"/>
                                        <p:tgtEl>
                                          <p:spTgt spid="34"/>
                                        </p:tgtEl>
                                        <p:attrNameLst>
                                          <p:attrName>ppt_x</p:attrName>
                                        </p:attrNameLst>
                                      </p:cBhvr>
                                      <p:tavLst>
                                        <p:tav tm="0">
                                          <p:val>
                                            <p:strVal val="#ppt_x"/>
                                          </p:val>
                                        </p:tav>
                                        <p:tav tm="100000">
                                          <p:val>
                                            <p:strVal val="#ppt_x"/>
                                          </p:val>
                                        </p:tav>
                                      </p:tavLst>
                                    </p:anim>
                                    <p:anim calcmode="lin" valueType="num">
                                      <p:cBhvr additive="base">
                                        <p:cTn id="23" dur="750" fill="hold"/>
                                        <p:tgtEl>
                                          <p:spTgt spid="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3701347" y="-609900"/>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19394339" y="-2939358"/>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3299117" y="2011762"/>
            <a:ext cx="20569876" cy="10852900"/>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161129" y="2934837"/>
            <a:ext cx="8941253" cy="8941433"/>
          </a:xfrm>
          <a:prstGeom prst="ellipse">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741344" y="4451165"/>
            <a:ext cx="1252064" cy="1252064"/>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805572" y="6059877"/>
            <a:ext cx="8580708" cy="3985706"/>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11500" dirty="0">
                <a:solidFill>
                  <a:schemeClr val="bg2">
                    <a:lumMod val="25000"/>
                  </a:schemeClr>
                </a:solidFill>
                <a:cs typeface="RB" panose="00000500000000000000" pitchFamily="2" charset="-78"/>
              </a:rPr>
              <a:t>النشاط</a:t>
            </a:r>
          </a:p>
          <a:p>
            <a:pPr algn="ctr"/>
            <a:r>
              <a:rPr lang="ar-DZ" sz="11500" dirty="0">
                <a:solidFill>
                  <a:schemeClr val="bg2">
                    <a:lumMod val="25000"/>
                  </a:schemeClr>
                </a:solidFill>
                <a:cs typeface="RB" panose="00000500000000000000" pitchFamily="2" charset="-78"/>
              </a:rPr>
              <a:t>الصفي</a:t>
            </a:r>
            <a:endParaRPr lang="ar-DZ" sz="8000" dirty="0">
              <a:solidFill>
                <a:srgbClr val="14213D"/>
              </a:solidFill>
              <a:cs typeface="RB" panose="00000500000000000000" pitchFamily="2" charset="-78"/>
            </a:endParaRPr>
          </a:p>
        </p:txBody>
      </p:sp>
      <p:pic>
        <p:nvPicPr>
          <p:cNvPr id="18" name="Picture 82">
            <a:extLst>
              <a:ext uri="{FF2B5EF4-FFF2-40B4-BE49-F238E27FC236}">
                <a16:creationId xmlns:a16="http://schemas.microsoft.com/office/drawing/2014/main" id="{5B98D6D6-B612-4FA8-8683-0CE23CC040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084883" y="57943"/>
            <a:ext cx="2294054" cy="1742802"/>
          </a:xfrm>
          <a:prstGeom prst="rect">
            <a:avLst/>
          </a:prstGeom>
        </p:spPr>
      </p:pic>
      <p:sp>
        <p:nvSpPr>
          <p:cNvPr id="17" name="TextBox 16">
            <a:extLst>
              <a:ext uri="{FF2B5EF4-FFF2-40B4-BE49-F238E27FC236}">
                <a16:creationId xmlns:a16="http://schemas.microsoft.com/office/drawing/2014/main" id="{75D5B450-5568-4196-B092-19EA41231172}"/>
              </a:ext>
            </a:extLst>
          </p:cNvPr>
          <p:cNvSpPr txBox="1"/>
          <p:nvPr/>
        </p:nvSpPr>
        <p:spPr>
          <a:xfrm>
            <a:off x="9145543" y="2312264"/>
            <a:ext cx="13808010" cy="1277273"/>
          </a:xfrm>
          <a:prstGeom prst="rect">
            <a:avLst/>
          </a:prstGeom>
          <a:noFill/>
        </p:spPr>
        <p:txBody>
          <a:bodyPr wrap="square" rtlCol="0">
            <a:spAutoFit/>
          </a:bodyPr>
          <a:lstStyle/>
          <a:p>
            <a:pPr algn="ctr">
              <a:lnSpc>
                <a:spcPct val="150000"/>
              </a:lnSpc>
            </a:pPr>
            <a:r>
              <a:rPr lang="ar-DZ"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8" name="Q">
            <a:extLst>
              <a:ext uri="{FF2B5EF4-FFF2-40B4-BE49-F238E27FC236}">
                <a16:creationId xmlns:a16="http://schemas.microsoft.com/office/drawing/2014/main" id="{339A9FA6-3AA7-4EC9-956F-F1B3260DF887}"/>
              </a:ext>
            </a:extLst>
          </p:cNvPr>
          <p:cNvSpPr/>
          <p:nvPr/>
        </p:nvSpPr>
        <p:spPr>
          <a:xfrm>
            <a:off x="9225367" y="4011571"/>
            <a:ext cx="13644806" cy="3160312"/>
          </a:xfrm>
          <a:prstGeom prst="roundRect">
            <a:avLst/>
          </a:prstGeom>
          <a:solidFill>
            <a:srgbClr val="14213D"/>
          </a:solidFill>
        </p:spPr>
        <p:style>
          <a:lnRef idx="0">
            <a:schemeClr val="accent1"/>
          </a:lnRef>
          <a:fillRef idx="3">
            <a:schemeClr val="accent1"/>
          </a:fillRef>
          <a:effectRef idx="3">
            <a:schemeClr val="accent1"/>
          </a:effectRef>
          <a:fontRef idx="minor">
            <a:schemeClr val="lt1"/>
          </a:fontRef>
        </p:style>
        <p:txBody>
          <a:bodyPr rtlCol="0" anchor="ctr"/>
          <a:lstStyle/>
          <a:p>
            <a:pPr rtl="1" fontAlgn="base">
              <a:lnSpc>
                <a:spcPct val="130000"/>
              </a:lnSpc>
              <a:spcBef>
                <a:spcPts val="2000"/>
              </a:spcBef>
            </a:pPr>
            <a:r>
              <a:rPr lang="ar-DZ" sz="4800" b="1" dirty="0">
                <a:solidFill>
                  <a:srgbClr val="FFFFFF"/>
                </a:solidFill>
                <a:latin typeface="RB" panose="00000500000000000000" pitchFamily="2" charset="-78"/>
                <a:cs typeface="RB" panose="00000500000000000000" pitchFamily="2" charset="-78"/>
              </a:rPr>
              <a:t>1- يشير الامتداد ".</a:t>
            </a:r>
            <a:r>
              <a:rPr lang="en-US" sz="4800" b="1" dirty="0">
                <a:solidFill>
                  <a:srgbClr val="FFFFFF"/>
                </a:solidFill>
                <a:latin typeface="RB" panose="00000500000000000000" pitchFamily="2" charset="-78"/>
                <a:cs typeface="RB" panose="00000500000000000000" pitchFamily="2" charset="-78"/>
              </a:rPr>
              <a:t>wav" </a:t>
            </a:r>
            <a:r>
              <a:rPr lang="ar-DZ" sz="4800" b="1" dirty="0">
                <a:solidFill>
                  <a:srgbClr val="FFFFFF"/>
                </a:solidFill>
                <a:latin typeface="RB" panose="00000500000000000000" pitchFamily="2" charset="-78"/>
                <a:cs typeface="RB" panose="00000500000000000000" pitchFamily="2" charset="-78"/>
              </a:rPr>
              <a:t>إلى أن الملف:</a:t>
            </a:r>
            <a:endParaRPr lang="en-US" sz="4800" b="1" dirty="0">
              <a:solidFill>
                <a:srgbClr val="FFFFFF"/>
              </a:solidFill>
              <a:latin typeface="RB" panose="00000500000000000000" pitchFamily="2" charset="-78"/>
              <a:cs typeface="RB" panose="00000500000000000000" pitchFamily="2" charset="-78"/>
            </a:endParaRPr>
          </a:p>
        </p:txBody>
      </p:sp>
      <p:sp>
        <p:nvSpPr>
          <p:cNvPr id="29" name="A1">
            <a:hlinkClick r:id="" action="ppaction://noaction">
              <a:snd r:embed="rId5" name="correct.wav"/>
            </a:hlinkClick>
            <a:extLst>
              <a:ext uri="{FF2B5EF4-FFF2-40B4-BE49-F238E27FC236}">
                <a16:creationId xmlns:a16="http://schemas.microsoft.com/office/drawing/2014/main" id="{CE807D89-650C-48C5-9FCB-9776C9BD2BB9}"/>
              </a:ext>
            </a:extLst>
          </p:cNvPr>
          <p:cNvSpPr/>
          <p:nvPr/>
        </p:nvSpPr>
        <p:spPr>
          <a:xfrm>
            <a:off x="9932266" y="9286475"/>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ملف صوتي</a:t>
            </a:r>
            <a:endParaRPr lang="en-IN" sz="4266" b="1" dirty="0">
              <a:latin typeface="RB" panose="00000500000000000000" pitchFamily="2" charset="-78"/>
              <a:cs typeface="RB" panose="00000500000000000000" pitchFamily="2" charset="-78"/>
            </a:endParaRPr>
          </a:p>
        </p:txBody>
      </p:sp>
      <p:sp>
        <p:nvSpPr>
          <p:cNvPr id="30" name="A2">
            <a:hlinkClick r:id="" action="ppaction://noaction">
              <a:snd r:embed="rId6" name="wrong.wav"/>
            </a:hlinkClick>
            <a:extLst>
              <a:ext uri="{FF2B5EF4-FFF2-40B4-BE49-F238E27FC236}">
                <a16:creationId xmlns:a16="http://schemas.microsoft.com/office/drawing/2014/main" id="{39F16FE1-E108-4D49-909A-61AD4593FB14}"/>
              </a:ext>
            </a:extLst>
          </p:cNvPr>
          <p:cNvSpPr/>
          <p:nvPr/>
        </p:nvSpPr>
        <p:spPr>
          <a:xfrm>
            <a:off x="9932266" y="767710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ملف صورة</a:t>
            </a:r>
            <a:endParaRPr lang="en-IN" sz="4266" b="1" dirty="0">
              <a:latin typeface="RB" panose="00000500000000000000" pitchFamily="2" charset="-78"/>
              <a:cs typeface="RB" panose="00000500000000000000" pitchFamily="2" charset="-78"/>
            </a:endParaRPr>
          </a:p>
        </p:txBody>
      </p:sp>
      <p:sp>
        <p:nvSpPr>
          <p:cNvPr id="31" name="A4">
            <a:hlinkClick r:id="" action="ppaction://noaction">
              <a:snd r:embed="rId6" name="wrong.wav"/>
            </a:hlinkClick>
            <a:extLst>
              <a:ext uri="{FF2B5EF4-FFF2-40B4-BE49-F238E27FC236}">
                <a16:creationId xmlns:a16="http://schemas.microsoft.com/office/drawing/2014/main" id="{D70645D4-2726-43C5-94EB-1817CD06BB07}"/>
              </a:ext>
            </a:extLst>
          </p:cNvPr>
          <p:cNvSpPr/>
          <p:nvPr/>
        </p:nvSpPr>
        <p:spPr>
          <a:xfrm>
            <a:off x="9932266" y="10895841"/>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ملف فيديو</a:t>
            </a:r>
            <a:endParaRPr lang="en-IN" sz="4266" b="1" dirty="0">
              <a:latin typeface="RB" panose="00000500000000000000" pitchFamily="2" charset="-78"/>
              <a:cs typeface="RB" panose="00000500000000000000" pitchFamily="2" charset="-78"/>
            </a:endParaRPr>
          </a:p>
        </p:txBody>
      </p:sp>
      <p:sp>
        <p:nvSpPr>
          <p:cNvPr id="32" name="A1">
            <a:hlinkClick r:id="" action="ppaction://noaction">
              <a:snd r:embed="rId5" name="correct.wav"/>
            </a:hlinkClick>
            <a:extLst>
              <a:ext uri="{FF2B5EF4-FFF2-40B4-BE49-F238E27FC236}">
                <a16:creationId xmlns:a16="http://schemas.microsoft.com/office/drawing/2014/main" id="{CB9DA6EA-71A9-4B9B-9F57-F607F9F9A68B}"/>
              </a:ext>
            </a:extLst>
          </p:cNvPr>
          <p:cNvSpPr/>
          <p:nvPr/>
        </p:nvSpPr>
        <p:spPr>
          <a:xfrm>
            <a:off x="20634730" y="9286475"/>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ب</a:t>
            </a:r>
            <a:endParaRPr lang="en-IN" sz="4266" b="1" dirty="0">
              <a:latin typeface="RB" panose="00000500000000000000" pitchFamily="2" charset="-78"/>
              <a:cs typeface="RB" panose="00000500000000000000" pitchFamily="2" charset="-78"/>
            </a:endParaRPr>
          </a:p>
        </p:txBody>
      </p:sp>
      <p:sp>
        <p:nvSpPr>
          <p:cNvPr id="33" name="A2">
            <a:hlinkClick r:id="" action="ppaction://noaction">
              <a:snd r:embed="rId6" name="wrong.wav"/>
            </a:hlinkClick>
            <a:extLst>
              <a:ext uri="{FF2B5EF4-FFF2-40B4-BE49-F238E27FC236}">
                <a16:creationId xmlns:a16="http://schemas.microsoft.com/office/drawing/2014/main" id="{B49576BA-2CF3-4925-8E74-E9E8DA3CEB47}"/>
              </a:ext>
            </a:extLst>
          </p:cNvPr>
          <p:cNvSpPr/>
          <p:nvPr/>
        </p:nvSpPr>
        <p:spPr>
          <a:xfrm>
            <a:off x="20634730" y="7677109"/>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أ</a:t>
            </a:r>
            <a:endParaRPr lang="en-IN" sz="4266" b="1" dirty="0">
              <a:latin typeface="RB" panose="00000500000000000000" pitchFamily="2" charset="-78"/>
              <a:cs typeface="RB" panose="00000500000000000000" pitchFamily="2" charset="-78"/>
            </a:endParaRPr>
          </a:p>
        </p:txBody>
      </p:sp>
      <p:sp>
        <p:nvSpPr>
          <p:cNvPr id="34" name="A4">
            <a:hlinkClick r:id="" action="ppaction://noaction">
              <a:snd r:embed="rId6" name="wrong.wav"/>
            </a:hlinkClick>
            <a:extLst>
              <a:ext uri="{FF2B5EF4-FFF2-40B4-BE49-F238E27FC236}">
                <a16:creationId xmlns:a16="http://schemas.microsoft.com/office/drawing/2014/main" id="{ED348808-5603-4BD1-B3A6-58F32F4FB369}"/>
              </a:ext>
            </a:extLst>
          </p:cNvPr>
          <p:cNvSpPr/>
          <p:nvPr/>
        </p:nvSpPr>
        <p:spPr>
          <a:xfrm>
            <a:off x="20634730" y="10895841"/>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ج</a:t>
            </a:r>
            <a:endParaRPr lang="en-IN" sz="4266"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0300009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29"/>
                                            </p:tgtEl>
                                            <p:attrNameLst>
                                              <p:attrName>style.visibility</p:attrName>
                                            </p:attrNameLst>
                                          </p:cBhvr>
                                          <p:to>
                                            <p:strVal val="visible"/>
                                          </p:to>
                                        </p:set>
                                        <p:anim calcmode="lin" valueType="num" p14:bounceEnd="62000">
                                          <p:cBhvr additive="base">
                                            <p:cTn id="10" dur="225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29"/>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14:bounceEnd="62000">
                                          <p:cBhvr additive="base">
                                            <p:cTn id="14" dur="1750" fill="hold"/>
                                            <p:tgtEl>
                                              <p:spTgt spid="32"/>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32"/>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14:bounceEnd="62000">
                                          <p:cBhvr additive="base">
                                            <p:cTn id="18" dur="225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3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14:bounceEnd="62000">
                                          <p:cBhvr additive="base">
                                            <p:cTn id="22" dur="1750" fill="hold"/>
                                            <p:tgtEl>
                                              <p:spTgt spid="33"/>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33"/>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14:bounceEnd="62000">
                                          <p:cBhvr additive="base">
                                            <p:cTn id="26" dur="225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3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14:bounceEnd="62000">
                                          <p:cBhvr additive="base">
                                            <p:cTn id="30" dur="1750" fill="hold"/>
                                            <p:tgtEl>
                                              <p:spTgt spid="34"/>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3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14:bounceEnd="62000">
                                          <p:cBhvr additive="base">
                                            <p:cTn id="34" dur="1750" fill="hold"/>
                                            <p:tgtEl>
                                              <p:spTgt spid="28"/>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9"/>
                                            </p:tgtEl>
                                            <p:attrNameLst>
                                              <p:attrName>fillcolor</p:attrName>
                                            </p:attrNameLst>
                                          </p:cBhvr>
                                          <p:to>
                                            <a:srgbClr val="00B050"/>
                                          </p:to>
                                        </p:animClr>
                                        <p:set>
                                          <p:cBhvr>
                                            <p:cTn id="40" dur="750" fill="hold"/>
                                            <p:tgtEl>
                                              <p:spTgt spid="29"/>
                                            </p:tgtEl>
                                            <p:attrNameLst>
                                              <p:attrName>fill.type</p:attrName>
                                            </p:attrNameLst>
                                          </p:cBhvr>
                                          <p:to>
                                            <p:strVal val="solid"/>
                                          </p:to>
                                        </p:set>
                                        <p:set>
                                          <p:cBhvr>
                                            <p:cTn id="41" dur="750" fill="hold"/>
                                            <p:tgtEl>
                                              <p:spTgt spid="2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9"/>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9"/>
                                            </p:tgtEl>
                                            <p:attrNameLst>
                                              <p:attrName>fillcolor</p:attrName>
                                            </p:attrNameLst>
                                          </p:cBhvr>
                                          <p:to>
                                            <a:srgbClr val="00B050"/>
                                          </p:to>
                                        </p:animClr>
                                        <p:set>
                                          <p:cBhvr>
                                            <p:cTn id="47" dur="500" fill="hold"/>
                                            <p:tgtEl>
                                              <p:spTgt spid="29"/>
                                            </p:tgtEl>
                                            <p:attrNameLst>
                                              <p:attrName>fill.type</p:attrName>
                                            </p:attrNameLst>
                                          </p:cBhvr>
                                          <p:to>
                                            <p:strVal val="solid"/>
                                          </p:to>
                                        </p:set>
                                        <p:set>
                                          <p:cBhvr>
                                            <p:cTn id="48" dur="500" fill="hold"/>
                                            <p:tgtEl>
                                              <p:spTgt spid="29"/>
                                            </p:tgtEl>
                                            <p:attrNameLst>
                                              <p:attrName>fill.on</p:attrName>
                                            </p:attrNameLst>
                                          </p:cBhvr>
                                          <p:to>
                                            <p:strVal val="true"/>
                                          </p:to>
                                        </p:set>
                                      </p:childTnLst>
                                    </p:cTn>
                                  </p:par>
                                </p:childTnLst>
                              </p:cTn>
                            </p:par>
                          </p:childTnLst>
                        </p:cTn>
                      </p:par>
                    </p:childTnLst>
                  </p:cTn>
                  <p:nextCondLst>
                    <p:cond evt="onClick" delay="0">
                      <p:tgtEl>
                        <p:spTgt spid="29"/>
                      </p:tgtEl>
                    </p:cond>
                  </p:nextCondLst>
                </p:seq>
                <p:seq concurrent="1" nextAc="seek">
                  <p:cTn id="49" restart="whenNotActive" fill="hold" evtFilter="cancelBubble" nodeType="interactiveSeq">
                    <p:stCondLst>
                      <p:cond evt="onClick" delay="0">
                        <p:tgtEl>
                          <p:spTgt spid="30"/>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30"/>
                                            </p:tgtEl>
                                            <p:attrNameLst>
                                              <p:attrName>fillcolor</p:attrName>
                                            </p:attrNameLst>
                                          </p:cBhvr>
                                          <p:to>
                                            <a:srgbClr val="C00000"/>
                                          </p:to>
                                        </p:animClr>
                                        <p:set>
                                          <p:cBhvr>
                                            <p:cTn id="54" dur="500" fill="hold"/>
                                            <p:tgtEl>
                                              <p:spTgt spid="30"/>
                                            </p:tgtEl>
                                            <p:attrNameLst>
                                              <p:attrName>fill.type</p:attrName>
                                            </p:attrNameLst>
                                          </p:cBhvr>
                                          <p:to>
                                            <p:strVal val="solid"/>
                                          </p:to>
                                        </p:set>
                                        <p:set>
                                          <p:cBhvr>
                                            <p:cTn id="5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56" restart="whenNotActive" fill="hold" evtFilter="cancelBubble" nodeType="interactiveSeq">
                    <p:stCondLst>
                      <p:cond evt="onClick" delay="0">
                        <p:tgtEl>
                          <p:spTgt spid="3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31"/>
                                            </p:tgtEl>
                                            <p:attrNameLst>
                                              <p:attrName>fillcolor</p:attrName>
                                            </p:attrNameLst>
                                          </p:cBhvr>
                                          <p:to>
                                            <a:srgbClr val="C00000"/>
                                          </p:to>
                                        </p:animClr>
                                        <p:set>
                                          <p:cBhvr>
                                            <p:cTn id="61" dur="500" fill="hold"/>
                                            <p:tgtEl>
                                              <p:spTgt spid="31"/>
                                            </p:tgtEl>
                                            <p:attrNameLst>
                                              <p:attrName>fill.type</p:attrName>
                                            </p:attrNameLst>
                                          </p:cBhvr>
                                          <p:to>
                                            <p:strVal val="solid"/>
                                          </p:to>
                                        </p:set>
                                        <p:set>
                                          <p:cBhvr>
                                            <p:cTn id="6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childTnLst>
            </p:cTn>
          </p:par>
        </p:tnLst>
        <p:bldLst>
          <p:bldP spid="12" grpId="0"/>
          <p:bldP spid="28" grpId="0" animBg="1"/>
          <p:bldP spid="29" grpId="0" animBg="1"/>
          <p:bldP spid="30" grpId="0" animBg="1"/>
          <p:bldP spid="31" grpId="0" animBg="1"/>
          <p:bldP spid="32" grpId="0" animBg="1"/>
          <p:bldP spid="33"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 calcmode="lin" valueType="num">
                                          <p:cBhvr additive="base">
                                            <p:cTn id="10" dur="2250" fill="hold"/>
                                            <p:tgtEl>
                                              <p:spTgt spid="29"/>
                                            </p:tgtEl>
                                            <p:attrNameLst>
                                              <p:attrName>ppt_x</p:attrName>
                                            </p:attrNameLst>
                                          </p:cBhvr>
                                          <p:tavLst>
                                            <p:tav tm="0">
                                              <p:val>
                                                <p:strVal val="#ppt_x"/>
                                              </p:val>
                                            </p:tav>
                                            <p:tav tm="100000">
                                              <p:val>
                                                <p:strVal val="#ppt_x"/>
                                              </p:val>
                                            </p:tav>
                                          </p:tavLst>
                                        </p:anim>
                                        <p:anim calcmode="lin" valueType="num">
                                          <p:cBhvr additive="base">
                                            <p:cTn id="11" dur="2250" fill="hold"/>
                                            <p:tgtEl>
                                              <p:spTgt spid="29"/>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1750" fill="hold"/>
                                            <p:tgtEl>
                                              <p:spTgt spid="32"/>
                                            </p:tgtEl>
                                            <p:attrNameLst>
                                              <p:attrName>ppt_x</p:attrName>
                                            </p:attrNameLst>
                                          </p:cBhvr>
                                          <p:tavLst>
                                            <p:tav tm="0">
                                              <p:val>
                                                <p:strVal val="#ppt_x"/>
                                              </p:val>
                                            </p:tav>
                                            <p:tav tm="100000">
                                              <p:val>
                                                <p:strVal val="#ppt_x"/>
                                              </p:val>
                                            </p:tav>
                                          </p:tavLst>
                                        </p:anim>
                                        <p:anim calcmode="lin" valueType="num">
                                          <p:cBhvr additive="base">
                                            <p:cTn id="15" dur="1750" fill="hold"/>
                                            <p:tgtEl>
                                              <p:spTgt spid="32"/>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2250" fill="hold"/>
                                            <p:tgtEl>
                                              <p:spTgt spid="30"/>
                                            </p:tgtEl>
                                            <p:attrNameLst>
                                              <p:attrName>ppt_x</p:attrName>
                                            </p:attrNameLst>
                                          </p:cBhvr>
                                          <p:tavLst>
                                            <p:tav tm="0">
                                              <p:val>
                                                <p:strVal val="#ppt_x"/>
                                              </p:val>
                                            </p:tav>
                                            <p:tav tm="100000">
                                              <p:val>
                                                <p:strVal val="#ppt_x"/>
                                              </p:val>
                                            </p:tav>
                                          </p:tavLst>
                                        </p:anim>
                                        <p:anim calcmode="lin" valueType="num">
                                          <p:cBhvr additive="base">
                                            <p:cTn id="19" dur="2250" fill="hold"/>
                                            <p:tgtEl>
                                              <p:spTgt spid="3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1750" fill="hold"/>
                                            <p:tgtEl>
                                              <p:spTgt spid="33"/>
                                            </p:tgtEl>
                                            <p:attrNameLst>
                                              <p:attrName>ppt_x</p:attrName>
                                            </p:attrNameLst>
                                          </p:cBhvr>
                                          <p:tavLst>
                                            <p:tav tm="0">
                                              <p:val>
                                                <p:strVal val="#ppt_x"/>
                                              </p:val>
                                            </p:tav>
                                            <p:tav tm="100000">
                                              <p:val>
                                                <p:strVal val="#ppt_x"/>
                                              </p:val>
                                            </p:tav>
                                          </p:tavLst>
                                        </p:anim>
                                        <p:anim calcmode="lin" valueType="num">
                                          <p:cBhvr additive="base">
                                            <p:cTn id="23" dur="1750" fill="hold"/>
                                            <p:tgtEl>
                                              <p:spTgt spid="33"/>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2250" fill="hold"/>
                                            <p:tgtEl>
                                              <p:spTgt spid="31"/>
                                            </p:tgtEl>
                                            <p:attrNameLst>
                                              <p:attrName>ppt_x</p:attrName>
                                            </p:attrNameLst>
                                          </p:cBhvr>
                                          <p:tavLst>
                                            <p:tav tm="0">
                                              <p:val>
                                                <p:strVal val="#ppt_x"/>
                                              </p:val>
                                            </p:tav>
                                            <p:tav tm="100000">
                                              <p:val>
                                                <p:strVal val="#ppt_x"/>
                                              </p:val>
                                            </p:tav>
                                          </p:tavLst>
                                        </p:anim>
                                        <p:anim calcmode="lin" valueType="num">
                                          <p:cBhvr additive="base">
                                            <p:cTn id="27" dur="2250" fill="hold"/>
                                            <p:tgtEl>
                                              <p:spTgt spid="3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additive="base">
                                            <p:cTn id="30" dur="1750" fill="hold"/>
                                            <p:tgtEl>
                                              <p:spTgt spid="34"/>
                                            </p:tgtEl>
                                            <p:attrNameLst>
                                              <p:attrName>ppt_x</p:attrName>
                                            </p:attrNameLst>
                                          </p:cBhvr>
                                          <p:tavLst>
                                            <p:tav tm="0">
                                              <p:val>
                                                <p:strVal val="#ppt_x"/>
                                              </p:val>
                                            </p:tav>
                                            <p:tav tm="100000">
                                              <p:val>
                                                <p:strVal val="#ppt_x"/>
                                              </p:val>
                                            </p:tav>
                                          </p:tavLst>
                                        </p:anim>
                                        <p:anim calcmode="lin" valueType="num">
                                          <p:cBhvr additive="base">
                                            <p:cTn id="31" dur="1750" fill="hold"/>
                                            <p:tgtEl>
                                              <p:spTgt spid="3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1750" fill="hold"/>
                                            <p:tgtEl>
                                              <p:spTgt spid="28"/>
                                            </p:tgtEl>
                                            <p:attrNameLst>
                                              <p:attrName>ppt_x</p:attrName>
                                            </p:attrNameLst>
                                          </p:cBhvr>
                                          <p:tavLst>
                                            <p:tav tm="0">
                                              <p:val>
                                                <p:strVal val="#ppt_x"/>
                                              </p:val>
                                            </p:tav>
                                            <p:tav tm="100000">
                                              <p:val>
                                                <p:strVal val="#ppt_x"/>
                                              </p:val>
                                            </p:tav>
                                          </p:tavLst>
                                        </p:anim>
                                        <p:anim calcmode="lin" valueType="num">
                                          <p:cBhvr additive="base">
                                            <p:cTn id="35" dur="175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9"/>
                                            </p:tgtEl>
                                            <p:attrNameLst>
                                              <p:attrName>fillcolor</p:attrName>
                                            </p:attrNameLst>
                                          </p:cBhvr>
                                          <p:to>
                                            <a:srgbClr val="00B050"/>
                                          </p:to>
                                        </p:animClr>
                                        <p:set>
                                          <p:cBhvr>
                                            <p:cTn id="40" dur="750" fill="hold"/>
                                            <p:tgtEl>
                                              <p:spTgt spid="29"/>
                                            </p:tgtEl>
                                            <p:attrNameLst>
                                              <p:attrName>fill.type</p:attrName>
                                            </p:attrNameLst>
                                          </p:cBhvr>
                                          <p:to>
                                            <p:strVal val="solid"/>
                                          </p:to>
                                        </p:set>
                                        <p:set>
                                          <p:cBhvr>
                                            <p:cTn id="41" dur="750" fill="hold"/>
                                            <p:tgtEl>
                                              <p:spTgt spid="2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9"/>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9"/>
                                            </p:tgtEl>
                                            <p:attrNameLst>
                                              <p:attrName>fillcolor</p:attrName>
                                            </p:attrNameLst>
                                          </p:cBhvr>
                                          <p:to>
                                            <a:srgbClr val="00B050"/>
                                          </p:to>
                                        </p:animClr>
                                        <p:set>
                                          <p:cBhvr>
                                            <p:cTn id="47" dur="500" fill="hold"/>
                                            <p:tgtEl>
                                              <p:spTgt spid="29"/>
                                            </p:tgtEl>
                                            <p:attrNameLst>
                                              <p:attrName>fill.type</p:attrName>
                                            </p:attrNameLst>
                                          </p:cBhvr>
                                          <p:to>
                                            <p:strVal val="solid"/>
                                          </p:to>
                                        </p:set>
                                        <p:set>
                                          <p:cBhvr>
                                            <p:cTn id="48" dur="500" fill="hold"/>
                                            <p:tgtEl>
                                              <p:spTgt spid="29"/>
                                            </p:tgtEl>
                                            <p:attrNameLst>
                                              <p:attrName>fill.on</p:attrName>
                                            </p:attrNameLst>
                                          </p:cBhvr>
                                          <p:to>
                                            <p:strVal val="true"/>
                                          </p:to>
                                        </p:set>
                                      </p:childTnLst>
                                    </p:cTn>
                                  </p:par>
                                </p:childTnLst>
                              </p:cTn>
                            </p:par>
                          </p:childTnLst>
                        </p:cTn>
                      </p:par>
                    </p:childTnLst>
                  </p:cTn>
                  <p:nextCondLst>
                    <p:cond evt="onClick" delay="0">
                      <p:tgtEl>
                        <p:spTgt spid="29"/>
                      </p:tgtEl>
                    </p:cond>
                  </p:nextCondLst>
                </p:seq>
                <p:seq concurrent="1" nextAc="seek">
                  <p:cTn id="49" restart="whenNotActive" fill="hold" evtFilter="cancelBubble" nodeType="interactiveSeq">
                    <p:stCondLst>
                      <p:cond evt="onClick" delay="0">
                        <p:tgtEl>
                          <p:spTgt spid="30"/>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30"/>
                                            </p:tgtEl>
                                            <p:attrNameLst>
                                              <p:attrName>fillcolor</p:attrName>
                                            </p:attrNameLst>
                                          </p:cBhvr>
                                          <p:to>
                                            <a:srgbClr val="C00000"/>
                                          </p:to>
                                        </p:animClr>
                                        <p:set>
                                          <p:cBhvr>
                                            <p:cTn id="54" dur="500" fill="hold"/>
                                            <p:tgtEl>
                                              <p:spTgt spid="30"/>
                                            </p:tgtEl>
                                            <p:attrNameLst>
                                              <p:attrName>fill.type</p:attrName>
                                            </p:attrNameLst>
                                          </p:cBhvr>
                                          <p:to>
                                            <p:strVal val="solid"/>
                                          </p:to>
                                        </p:set>
                                        <p:set>
                                          <p:cBhvr>
                                            <p:cTn id="5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56" restart="whenNotActive" fill="hold" evtFilter="cancelBubble" nodeType="interactiveSeq">
                    <p:stCondLst>
                      <p:cond evt="onClick" delay="0">
                        <p:tgtEl>
                          <p:spTgt spid="3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31"/>
                                            </p:tgtEl>
                                            <p:attrNameLst>
                                              <p:attrName>fillcolor</p:attrName>
                                            </p:attrNameLst>
                                          </p:cBhvr>
                                          <p:to>
                                            <a:srgbClr val="C00000"/>
                                          </p:to>
                                        </p:animClr>
                                        <p:set>
                                          <p:cBhvr>
                                            <p:cTn id="61" dur="500" fill="hold"/>
                                            <p:tgtEl>
                                              <p:spTgt spid="31"/>
                                            </p:tgtEl>
                                            <p:attrNameLst>
                                              <p:attrName>fill.type</p:attrName>
                                            </p:attrNameLst>
                                          </p:cBhvr>
                                          <p:to>
                                            <p:strVal val="solid"/>
                                          </p:to>
                                        </p:set>
                                        <p:set>
                                          <p:cBhvr>
                                            <p:cTn id="6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childTnLst>
            </p:cTn>
          </p:par>
        </p:tnLst>
        <p:bldLst>
          <p:bldP spid="12" grpId="0"/>
          <p:bldP spid="28" grpId="0" animBg="1"/>
          <p:bldP spid="29" grpId="0" animBg="1"/>
          <p:bldP spid="30" grpId="0" animBg="1"/>
          <p:bldP spid="31" grpId="0" animBg="1"/>
          <p:bldP spid="32" grpId="0" animBg="1"/>
          <p:bldP spid="33" grpId="0" animBg="1"/>
          <p:bldP spid="34"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3701347" y="-609900"/>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19394339" y="-2939358"/>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3299117" y="2011762"/>
            <a:ext cx="20569876" cy="10852900"/>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161129" y="2934837"/>
            <a:ext cx="8941253" cy="8941433"/>
          </a:xfrm>
          <a:prstGeom prst="ellipse">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741344" y="4451165"/>
            <a:ext cx="1252064" cy="1252064"/>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805572" y="6059877"/>
            <a:ext cx="8580708" cy="3985706"/>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11500" dirty="0">
                <a:solidFill>
                  <a:schemeClr val="bg2">
                    <a:lumMod val="25000"/>
                  </a:schemeClr>
                </a:solidFill>
                <a:cs typeface="RB" panose="00000500000000000000" pitchFamily="2" charset="-78"/>
              </a:rPr>
              <a:t>النشاط</a:t>
            </a:r>
          </a:p>
          <a:p>
            <a:pPr algn="ctr"/>
            <a:r>
              <a:rPr lang="ar-DZ" sz="11500" dirty="0">
                <a:solidFill>
                  <a:schemeClr val="bg2">
                    <a:lumMod val="25000"/>
                  </a:schemeClr>
                </a:solidFill>
                <a:cs typeface="RB" panose="00000500000000000000" pitchFamily="2" charset="-78"/>
              </a:rPr>
              <a:t>الصفي</a:t>
            </a:r>
            <a:endParaRPr lang="ar-DZ" sz="8000" dirty="0">
              <a:solidFill>
                <a:srgbClr val="14213D"/>
              </a:solidFill>
              <a:cs typeface="RB" panose="00000500000000000000" pitchFamily="2" charset="-78"/>
            </a:endParaRPr>
          </a:p>
        </p:txBody>
      </p:sp>
      <p:pic>
        <p:nvPicPr>
          <p:cNvPr id="18" name="Picture 82">
            <a:extLst>
              <a:ext uri="{FF2B5EF4-FFF2-40B4-BE49-F238E27FC236}">
                <a16:creationId xmlns:a16="http://schemas.microsoft.com/office/drawing/2014/main" id="{5B98D6D6-B612-4FA8-8683-0CE23CC040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084883" y="57943"/>
            <a:ext cx="2294054" cy="1742802"/>
          </a:xfrm>
          <a:prstGeom prst="rect">
            <a:avLst/>
          </a:prstGeom>
        </p:spPr>
      </p:pic>
      <p:sp>
        <p:nvSpPr>
          <p:cNvPr id="9" name="TextBox 8">
            <a:extLst>
              <a:ext uri="{FF2B5EF4-FFF2-40B4-BE49-F238E27FC236}">
                <a16:creationId xmlns:a16="http://schemas.microsoft.com/office/drawing/2014/main" id="{A5583DE6-4739-4530-BDA8-1B415BCD68E9}"/>
              </a:ext>
            </a:extLst>
          </p:cNvPr>
          <p:cNvSpPr txBox="1"/>
          <p:nvPr/>
        </p:nvSpPr>
        <p:spPr>
          <a:xfrm>
            <a:off x="9212501" y="2312266"/>
            <a:ext cx="13767214" cy="1277273"/>
          </a:xfrm>
          <a:prstGeom prst="rect">
            <a:avLst/>
          </a:prstGeom>
          <a:noFill/>
        </p:spPr>
        <p:txBody>
          <a:bodyPr wrap="square" rtlCol="0">
            <a:spAutoFit/>
          </a:bodyPr>
          <a:lstStyle/>
          <a:p>
            <a:pPr algn="ctr" rtl="1">
              <a:lnSpc>
                <a:spcPct val="150000"/>
              </a:lnSpc>
            </a:pPr>
            <a:r>
              <a:rPr lang="ar-DZ"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FCF4F010-7151-4067-A307-F7376FE0CB10}"/>
              </a:ext>
            </a:extLst>
          </p:cNvPr>
          <p:cNvSpPr/>
          <p:nvPr/>
        </p:nvSpPr>
        <p:spPr>
          <a:xfrm>
            <a:off x="9334911" y="4011573"/>
            <a:ext cx="13644806" cy="3160312"/>
          </a:xfrm>
          <a:prstGeom prst="roundRect">
            <a:avLst/>
          </a:prstGeom>
          <a:solidFill>
            <a:srgbClr val="14213D"/>
          </a:solidFill>
        </p:spPr>
        <p:style>
          <a:lnRef idx="0">
            <a:schemeClr val="accent1"/>
          </a:lnRef>
          <a:fillRef idx="3">
            <a:schemeClr val="accent1"/>
          </a:fillRef>
          <a:effectRef idx="3">
            <a:schemeClr val="accent1"/>
          </a:effectRef>
          <a:fontRef idx="minor">
            <a:schemeClr val="lt1"/>
          </a:fontRef>
        </p:style>
        <p:txBody>
          <a:bodyPr rtlCol="0" anchor="ctr"/>
          <a:lstStyle/>
          <a:p>
            <a:pPr fontAlgn="base">
              <a:lnSpc>
                <a:spcPct val="130000"/>
              </a:lnSpc>
              <a:spcBef>
                <a:spcPts val="2000"/>
              </a:spcBef>
            </a:pPr>
            <a:r>
              <a:rPr lang="ar-DZ" sz="4800" b="1" dirty="0">
                <a:solidFill>
                  <a:srgbClr val="FFFFFF"/>
                </a:solidFill>
                <a:latin typeface="RB" panose="00000500000000000000" pitchFamily="2" charset="-78"/>
                <a:cs typeface="RB" panose="00000500000000000000" pitchFamily="2" charset="-78"/>
              </a:rPr>
              <a:t>2- مجموعة من الملفات تظهر كملف واحد، وفي معظم الأحيان تحتوي على برنامج ترميز الفيديو: </a:t>
            </a:r>
          </a:p>
        </p:txBody>
      </p:sp>
      <p:sp>
        <p:nvSpPr>
          <p:cNvPr id="11" name="A1">
            <a:hlinkClick r:id="" action="ppaction://noaction">
              <a:snd r:embed="rId5" name="correct.wav"/>
            </a:hlinkClick>
            <a:extLst>
              <a:ext uri="{FF2B5EF4-FFF2-40B4-BE49-F238E27FC236}">
                <a16:creationId xmlns:a16="http://schemas.microsoft.com/office/drawing/2014/main" id="{F83B27F9-6DA6-4AE2-B76F-C40EF7252CE8}"/>
              </a:ext>
            </a:extLst>
          </p:cNvPr>
          <p:cNvSpPr/>
          <p:nvPr/>
        </p:nvSpPr>
        <p:spPr>
          <a:xfrm>
            <a:off x="9957400" y="10895843"/>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الحاوية</a:t>
            </a:r>
            <a:endParaRPr lang="en-IN" sz="4266" b="1" dirty="0">
              <a:latin typeface="RB" panose="00000500000000000000" pitchFamily="2" charset="-78"/>
              <a:cs typeface="RB" panose="00000500000000000000" pitchFamily="2" charset="-78"/>
            </a:endParaRPr>
          </a:p>
        </p:txBody>
      </p:sp>
      <p:sp>
        <p:nvSpPr>
          <p:cNvPr id="13" name="A2">
            <a:hlinkClick r:id="" action="ppaction://noaction">
              <a:snd r:embed="rId6" name="wrong.wav"/>
            </a:hlinkClick>
            <a:extLst>
              <a:ext uri="{FF2B5EF4-FFF2-40B4-BE49-F238E27FC236}">
                <a16:creationId xmlns:a16="http://schemas.microsoft.com/office/drawing/2014/main" id="{72CE4DAE-93A3-4364-99E0-46DF764F014D}"/>
              </a:ext>
            </a:extLst>
          </p:cNvPr>
          <p:cNvSpPr/>
          <p:nvPr/>
        </p:nvSpPr>
        <p:spPr>
          <a:xfrm>
            <a:off x="9957400" y="7677111"/>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المتصفح</a:t>
            </a:r>
            <a:endParaRPr lang="en-IN" sz="4266" b="1" dirty="0">
              <a:latin typeface="RB" panose="00000500000000000000" pitchFamily="2" charset="-78"/>
              <a:cs typeface="RB" panose="00000500000000000000" pitchFamily="2" charset="-78"/>
            </a:endParaRPr>
          </a:p>
        </p:txBody>
      </p:sp>
      <p:sp>
        <p:nvSpPr>
          <p:cNvPr id="16" name="A4">
            <a:hlinkClick r:id="" action="ppaction://noaction">
              <a:snd r:embed="rId6" name="wrong.wav"/>
            </a:hlinkClick>
            <a:extLst>
              <a:ext uri="{FF2B5EF4-FFF2-40B4-BE49-F238E27FC236}">
                <a16:creationId xmlns:a16="http://schemas.microsoft.com/office/drawing/2014/main" id="{15AF00A3-A1DA-4AF5-BC7C-28F84E379487}"/>
              </a:ext>
            </a:extLst>
          </p:cNvPr>
          <p:cNvSpPr/>
          <p:nvPr/>
        </p:nvSpPr>
        <p:spPr>
          <a:xfrm>
            <a:off x="9957400" y="9286477"/>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برامج ضغط الفيديوهات</a:t>
            </a:r>
            <a:endParaRPr lang="en-IN" sz="4266" b="1" dirty="0">
              <a:latin typeface="RB" panose="00000500000000000000" pitchFamily="2" charset="-78"/>
              <a:cs typeface="RB" panose="00000500000000000000" pitchFamily="2" charset="-78"/>
            </a:endParaRPr>
          </a:p>
        </p:txBody>
      </p:sp>
      <p:sp>
        <p:nvSpPr>
          <p:cNvPr id="17" name="A1">
            <a:hlinkClick r:id="" action="ppaction://noaction">
              <a:snd r:embed="rId5" name="correct.wav"/>
            </a:hlinkClick>
            <a:extLst>
              <a:ext uri="{FF2B5EF4-FFF2-40B4-BE49-F238E27FC236}">
                <a16:creationId xmlns:a16="http://schemas.microsoft.com/office/drawing/2014/main" id="{E64AE08D-E394-4488-A62F-E150C5584FD8}"/>
              </a:ext>
            </a:extLst>
          </p:cNvPr>
          <p:cNvSpPr/>
          <p:nvPr/>
        </p:nvSpPr>
        <p:spPr>
          <a:xfrm>
            <a:off x="20659864" y="10910049"/>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ج</a:t>
            </a:r>
            <a:endParaRPr lang="en-IN" sz="4266" b="1" dirty="0">
              <a:latin typeface="RB" panose="00000500000000000000" pitchFamily="2" charset="-78"/>
              <a:cs typeface="RB" panose="00000500000000000000" pitchFamily="2" charset="-78"/>
            </a:endParaRPr>
          </a:p>
        </p:txBody>
      </p:sp>
      <p:sp>
        <p:nvSpPr>
          <p:cNvPr id="19" name="A2">
            <a:hlinkClick r:id="" action="ppaction://noaction">
              <a:snd r:embed="rId6" name="wrong.wav"/>
            </a:hlinkClick>
            <a:extLst>
              <a:ext uri="{FF2B5EF4-FFF2-40B4-BE49-F238E27FC236}">
                <a16:creationId xmlns:a16="http://schemas.microsoft.com/office/drawing/2014/main" id="{C9FC1761-A5B1-4A9A-BBA6-B49F1FA31366}"/>
              </a:ext>
            </a:extLst>
          </p:cNvPr>
          <p:cNvSpPr/>
          <p:nvPr/>
        </p:nvSpPr>
        <p:spPr>
          <a:xfrm>
            <a:off x="20659864" y="7677111"/>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أ</a:t>
            </a:r>
            <a:endParaRPr lang="en-IN" sz="4266" b="1" dirty="0">
              <a:latin typeface="RB" panose="00000500000000000000" pitchFamily="2" charset="-78"/>
              <a:cs typeface="RB" panose="00000500000000000000" pitchFamily="2" charset="-78"/>
            </a:endParaRPr>
          </a:p>
        </p:txBody>
      </p:sp>
      <p:sp>
        <p:nvSpPr>
          <p:cNvPr id="21" name="A4">
            <a:hlinkClick r:id="" action="ppaction://noaction">
              <a:snd r:embed="rId6" name="wrong.wav"/>
            </a:hlinkClick>
            <a:extLst>
              <a:ext uri="{FF2B5EF4-FFF2-40B4-BE49-F238E27FC236}">
                <a16:creationId xmlns:a16="http://schemas.microsoft.com/office/drawing/2014/main" id="{48F32853-F318-4C77-9817-E3A03C1C1D52}"/>
              </a:ext>
            </a:extLst>
          </p:cNvPr>
          <p:cNvSpPr/>
          <p:nvPr/>
        </p:nvSpPr>
        <p:spPr>
          <a:xfrm>
            <a:off x="20659864" y="9293581"/>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ب</a:t>
            </a:r>
            <a:endParaRPr lang="en-IN" sz="4266"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418744516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62000">
                                          <p:cBhvr additive="base">
                                            <p:cTn id="14" dur="175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14:bounceEnd="62000">
                                          <p:cBhvr additive="base">
                                            <p:cTn id="18"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14:bounceEnd="62000">
                                          <p:cBhvr additive="base">
                                            <p:cTn id="26" dur="22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14:bounceEnd="62000">
                                          <p:cBhvr additive="base">
                                            <p:cTn id="30" dur="175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3"/>
                                            </p:tgtEl>
                                            <p:attrNameLst>
                                              <p:attrName>fillcolor</p:attrName>
                                            </p:attrNameLst>
                                          </p:cBhvr>
                                          <p:to>
                                            <a:srgbClr val="C00000"/>
                                          </p:to>
                                        </p:animClr>
                                        <p:set>
                                          <p:cBhvr>
                                            <p:cTn id="54" dur="500" fill="hold"/>
                                            <p:tgtEl>
                                              <p:spTgt spid="13"/>
                                            </p:tgtEl>
                                            <p:attrNameLst>
                                              <p:attrName>fill.type</p:attrName>
                                            </p:attrNameLst>
                                          </p:cBhvr>
                                          <p:to>
                                            <p:strVal val="solid"/>
                                          </p:to>
                                        </p:set>
                                        <p:set>
                                          <p:cBhvr>
                                            <p:cTn id="55"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56" restart="whenNotActive" fill="hold" evtFilter="cancelBubble" nodeType="interactiveSeq">
                    <p:stCondLst>
                      <p:cond evt="onClick" delay="0">
                        <p:tgtEl>
                          <p:spTgt spid="16"/>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6"/>
                                            </p:tgtEl>
                                            <p:attrNameLst>
                                              <p:attrName>fillcolor</p:attrName>
                                            </p:attrNameLst>
                                          </p:cBhvr>
                                          <p:to>
                                            <a:srgbClr val="C00000"/>
                                          </p:to>
                                        </p:animClr>
                                        <p:set>
                                          <p:cBhvr>
                                            <p:cTn id="61" dur="500" fill="hold"/>
                                            <p:tgtEl>
                                              <p:spTgt spid="16"/>
                                            </p:tgtEl>
                                            <p:attrNameLst>
                                              <p:attrName>fill.type</p:attrName>
                                            </p:attrNameLst>
                                          </p:cBhvr>
                                          <p:to>
                                            <p:strVal val="solid"/>
                                          </p:to>
                                        </p:set>
                                        <p:set>
                                          <p:cBhvr>
                                            <p:cTn id="62" dur="5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childTnLst>
            </p:cTn>
          </p:par>
        </p:tnLst>
        <p:bldLst>
          <p:bldP spid="12" grpId="0"/>
          <p:bldP spid="10" grpId="0" animBg="1"/>
          <p:bldP spid="11" grpId="0" animBg="1"/>
          <p:bldP spid="13" grpId="0" animBg="1"/>
          <p:bldP spid="16" grpId="0" animBg="1"/>
          <p:bldP spid="17" grpId="0" animBg="1"/>
          <p:bldP spid="19"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750" fill="hold"/>
                                            <p:tgtEl>
                                              <p:spTgt spid="17"/>
                                            </p:tgtEl>
                                            <p:attrNameLst>
                                              <p:attrName>ppt_x</p:attrName>
                                            </p:attrNameLst>
                                          </p:cBhvr>
                                          <p:tavLst>
                                            <p:tav tm="0">
                                              <p:val>
                                                <p:strVal val="#ppt_x"/>
                                              </p:val>
                                            </p:tav>
                                            <p:tav tm="100000">
                                              <p:val>
                                                <p:strVal val="#ppt_x"/>
                                              </p:val>
                                            </p:tav>
                                          </p:tavLst>
                                        </p:anim>
                                        <p:anim calcmode="lin" valueType="num">
                                          <p:cBhvr additive="base">
                                            <p:cTn id="15" dur="1750" fill="hold"/>
                                            <p:tgtEl>
                                              <p:spTgt spid="1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2250" fill="hold"/>
                                            <p:tgtEl>
                                              <p:spTgt spid="13"/>
                                            </p:tgtEl>
                                            <p:attrNameLst>
                                              <p:attrName>ppt_x</p:attrName>
                                            </p:attrNameLst>
                                          </p:cBhvr>
                                          <p:tavLst>
                                            <p:tav tm="0">
                                              <p:val>
                                                <p:strVal val="#ppt_x"/>
                                              </p:val>
                                            </p:tav>
                                            <p:tav tm="100000">
                                              <p:val>
                                                <p:strVal val="#ppt_x"/>
                                              </p:val>
                                            </p:tav>
                                          </p:tavLst>
                                        </p:anim>
                                        <p:anim calcmode="lin" valueType="num">
                                          <p:cBhvr additive="base">
                                            <p:cTn id="19" dur="225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2250" fill="hold"/>
                                            <p:tgtEl>
                                              <p:spTgt spid="16"/>
                                            </p:tgtEl>
                                            <p:attrNameLst>
                                              <p:attrName>ppt_x</p:attrName>
                                            </p:attrNameLst>
                                          </p:cBhvr>
                                          <p:tavLst>
                                            <p:tav tm="0">
                                              <p:val>
                                                <p:strVal val="#ppt_x"/>
                                              </p:val>
                                            </p:tav>
                                            <p:tav tm="100000">
                                              <p:val>
                                                <p:strVal val="#ppt_x"/>
                                              </p:val>
                                            </p:tav>
                                          </p:tavLst>
                                        </p:anim>
                                        <p:anim calcmode="lin" valueType="num">
                                          <p:cBhvr additive="base">
                                            <p:cTn id="27" dur="2250" fill="hold"/>
                                            <p:tgtEl>
                                              <p:spTgt spid="1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1750" fill="hold"/>
                                            <p:tgtEl>
                                              <p:spTgt spid="21"/>
                                            </p:tgtEl>
                                            <p:attrNameLst>
                                              <p:attrName>ppt_x</p:attrName>
                                            </p:attrNameLst>
                                          </p:cBhvr>
                                          <p:tavLst>
                                            <p:tav tm="0">
                                              <p:val>
                                                <p:strVal val="#ppt_x"/>
                                              </p:val>
                                            </p:tav>
                                            <p:tav tm="100000">
                                              <p:val>
                                                <p:strVal val="#ppt_x"/>
                                              </p:val>
                                            </p:tav>
                                          </p:tavLst>
                                        </p:anim>
                                        <p:anim calcmode="lin" valueType="num">
                                          <p:cBhvr additive="base">
                                            <p:cTn id="31" dur="17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3"/>
                                            </p:tgtEl>
                                            <p:attrNameLst>
                                              <p:attrName>fillcolor</p:attrName>
                                            </p:attrNameLst>
                                          </p:cBhvr>
                                          <p:to>
                                            <a:srgbClr val="C00000"/>
                                          </p:to>
                                        </p:animClr>
                                        <p:set>
                                          <p:cBhvr>
                                            <p:cTn id="54" dur="500" fill="hold"/>
                                            <p:tgtEl>
                                              <p:spTgt spid="13"/>
                                            </p:tgtEl>
                                            <p:attrNameLst>
                                              <p:attrName>fill.type</p:attrName>
                                            </p:attrNameLst>
                                          </p:cBhvr>
                                          <p:to>
                                            <p:strVal val="solid"/>
                                          </p:to>
                                        </p:set>
                                        <p:set>
                                          <p:cBhvr>
                                            <p:cTn id="55"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56" restart="whenNotActive" fill="hold" evtFilter="cancelBubble" nodeType="interactiveSeq">
                    <p:stCondLst>
                      <p:cond evt="onClick" delay="0">
                        <p:tgtEl>
                          <p:spTgt spid="16"/>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6"/>
                                            </p:tgtEl>
                                            <p:attrNameLst>
                                              <p:attrName>fillcolor</p:attrName>
                                            </p:attrNameLst>
                                          </p:cBhvr>
                                          <p:to>
                                            <a:srgbClr val="C00000"/>
                                          </p:to>
                                        </p:animClr>
                                        <p:set>
                                          <p:cBhvr>
                                            <p:cTn id="61" dur="500" fill="hold"/>
                                            <p:tgtEl>
                                              <p:spTgt spid="16"/>
                                            </p:tgtEl>
                                            <p:attrNameLst>
                                              <p:attrName>fill.type</p:attrName>
                                            </p:attrNameLst>
                                          </p:cBhvr>
                                          <p:to>
                                            <p:strVal val="solid"/>
                                          </p:to>
                                        </p:set>
                                        <p:set>
                                          <p:cBhvr>
                                            <p:cTn id="62" dur="5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childTnLst>
            </p:cTn>
          </p:par>
        </p:tnLst>
        <p:bldLst>
          <p:bldP spid="12" grpId="0"/>
          <p:bldP spid="10" grpId="0" animBg="1"/>
          <p:bldP spid="11" grpId="0" animBg="1"/>
          <p:bldP spid="13" grpId="0" animBg="1"/>
          <p:bldP spid="16" grpId="0" animBg="1"/>
          <p:bldP spid="17" grpId="0" animBg="1"/>
          <p:bldP spid="19" grpId="0" animBg="1"/>
          <p:bldP spid="21"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3701347" y="-609900"/>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19394339" y="-2939358"/>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3299117" y="2011762"/>
            <a:ext cx="20569876" cy="10852900"/>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161129" y="2934837"/>
            <a:ext cx="8941253" cy="8941433"/>
          </a:xfrm>
          <a:prstGeom prst="ellipse">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741344" y="4451165"/>
            <a:ext cx="1252064" cy="1252064"/>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805572" y="6059877"/>
            <a:ext cx="8580708" cy="3985706"/>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11500" dirty="0">
                <a:solidFill>
                  <a:schemeClr val="bg2">
                    <a:lumMod val="25000"/>
                  </a:schemeClr>
                </a:solidFill>
                <a:cs typeface="RB" panose="00000500000000000000" pitchFamily="2" charset="-78"/>
              </a:rPr>
              <a:t>النشاط</a:t>
            </a:r>
          </a:p>
          <a:p>
            <a:pPr algn="ctr"/>
            <a:r>
              <a:rPr lang="ar-DZ" sz="11500" dirty="0">
                <a:solidFill>
                  <a:schemeClr val="bg2">
                    <a:lumMod val="25000"/>
                  </a:schemeClr>
                </a:solidFill>
                <a:cs typeface="RB" panose="00000500000000000000" pitchFamily="2" charset="-78"/>
              </a:rPr>
              <a:t>الصفي</a:t>
            </a:r>
            <a:endParaRPr lang="ar-DZ" sz="8000" dirty="0">
              <a:solidFill>
                <a:srgbClr val="14213D"/>
              </a:solidFill>
              <a:cs typeface="RB" panose="00000500000000000000" pitchFamily="2" charset="-78"/>
            </a:endParaRPr>
          </a:p>
        </p:txBody>
      </p:sp>
      <p:pic>
        <p:nvPicPr>
          <p:cNvPr id="18" name="Picture 82">
            <a:extLst>
              <a:ext uri="{FF2B5EF4-FFF2-40B4-BE49-F238E27FC236}">
                <a16:creationId xmlns:a16="http://schemas.microsoft.com/office/drawing/2014/main" id="{5B98D6D6-B612-4FA8-8683-0CE23CC040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084883" y="57943"/>
            <a:ext cx="2294054" cy="1742802"/>
          </a:xfrm>
          <a:prstGeom prst="rect">
            <a:avLst/>
          </a:prstGeom>
        </p:spPr>
      </p:pic>
      <p:sp>
        <p:nvSpPr>
          <p:cNvPr id="19" name="TextBox 18">
            <a:extLst>
              <a:ext uri="{FF2B5EF4-FFF2-40B4-BE49-F238E27FC236}">
                <a16:creationId xmlns:a16="http://schemas.microsoft.com/office/drawing/2014/main" id="{E061489A-616A-4D99-88A9-A66B88046C33}"/>
              </a:ext>
            </a:extLst>
          </p:cNvPr>
          <p:cNvSpPr txBox="1"/>
          <p:nvPr/>
        </p:nvSpPr>
        <p:spPr>
          <a:xfrm>
            <a:off x="9142542" y="2313096"/>
            <a:ext cx="13808008" cy="1277273"/>
          </a:xfrm>
          <a:prstGeom prst="rect">
            <a:avLst/>
          </a:prstGeom>
          <a:noFill/>
        </p:spPr>
        <p:txBody>
          <a:bodyPr wrap="square" rtlCol="0">
            <a:spAutoFit/>
          </a:bodyPr>
          <a:lstStyle/>
          <a:p>
            <a:pPr algn="ctr">
              <a:lnSpc>
                <a:spcPct val="150000"/>
              </a:lnSpc>
            </a:pPr>
            <a:r>
              <a:rPr lang="ar-DZ"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1" name="Q">
            <a:extLst>
              <a:ext uri="{FF2B5EF4-FFF2-40B4-BE49-F238E27FC236}">
                <a16:creationId xmlns:a16="http://schemas.microsoft.com/office/drawing/2014/main" id="{C92D0F21-F0EA-48E3-A9DA-9BFB1E562014}"/>
              </a:ext>
            </a:extLst>
          </p:cNvPr>
          <p:cNvSpPr/>
          <p:nvPr/>
        </p:nvSpPr>
        <p:spPr>
          <a:xfrm>
            <a:off x="9222579" y="4012403"/>
            <a:ext cx="13644806" cy="3160312"/>
          </a:xfrm>
          <a:prstGeom prst="roundRect">
            <a:avLst/>
          </a:prstGeom>
          <a:solidFill>
            <a:srgbClr val="14213D"/>
          </a:solidFill>
        </p:spPr>
        <p:style>
          <a:lnRef idx="0">
            <a:schemeClr val="accent1"/>
          </a:lnRef>
          <a:fillRef idx="3">
            <a:schemeClr val="accent1"/>
          </a:fillRef>
          <a:effectRef idx="3">
            <a:schemeClr val="accent1"/>
          </a:effectRef>
          <a:fontRef idx="minor">
            <a:schemeClr val="lt1"/>
          </a:fontRef>
        </p:style>
        <p:txBody>
          <a:bodyPr rtlCol="0" anchor="ctr"/>
          <a:lstStyle/>
          <a:p>
            <a:pPr rtl="1" fontAlgn="base">
              <a:lnSpc>
                <a:spcPct val="130000"/>
              </a:lnSpc>
              <a:spcBef>
                <a:spcPts val="2000"/>
              </a:spcBef>
            </a:pPr>
            <a:r>
              <a:rPr lang="ar-DZ" sz="4800" b="1" dirty="0">
                <a:solidFill>
                  <a:srgbClr val="FFFFFF"/>
                </a:solidFill>
                <a:latin typeface="RB" panose="00000500000000000000" pitchFamily="2" charset="-78"/>
                <a:cs typeface="RB" panose="00000500000000000000" pitchFamily="2" charset="-78"/>
              </a:rPr>
              <a:t>3- من الحاويات الشائعة، وتظهر بالامتداد ".</a:t>
            </a:r>
            <a:r>
              <a:rPr lang="en-US" sz="4800" b="1" dirty="0" err="1">
                <a:solidFill>
                  <a:srgbClr val="FFFFFF"/>
                </a:solidFill>
                <a:latin typeface="RB" panose="00000500000000000000" pitchFamily="2" charset="-78"/>
                <a:cs typeface="RB" panose="00000500000000000000" pitchFamily="2" charset="-78"/>
              </a:rPr>
              <a:t>mkv</a:t>
            </a:r>
            <a:r>
              <a:rPr lang="en-US" sz="4800" b="1" dirty="0">
                <a:solidFill>
                  <a:srgbClr val="FFFFFF"/>
                </a:solidFill>
                <a:latin typeface="RB" panose="00000500000000000000" pitchFamily="2" charset="-78"/>
                <a:cs typeface="RB" panose="00000500000000000000" pitchFamily="2" charset="-78"/>
              </a:rPr>
              <a:t>": </a:t>
            </a:r>
          </a:p>
        </p:txBody>
      </p:sp>
      <p:sp>
        <p:nvSpPr>
          <p:cNvPr id="22" name="A1">
            <a:hlinkClick r:id="" action="ppaction://noaction">
              <a:snd r:embed="rId5" name="correct.wav"/>
            </a:hlinkClick>
            <a:extLst>
              <a:ext uri="{FF2B5EF4-FFF2-40B4-BE49-F238E27FC236}">
                <a16:creationId xmlns:a16="http://schemas.microsoft.com/office/drawing/2014/main" id="{ECA3ED96-6FD4-43BC-8998-FA09C114C0C4}"/>
              </a:ext>
            </a:extLst>
          </p:cNvPr>
          <p:cNvSpPr/>
          <p:nvPr/>
        </p:nvSpPr>
        <p:spPr>
          <a:xfrm>
            <a:off x="9788798" y="769073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266" b="1" dirty="0" err="1">
                <a:latin typeface="RB" panose="00000500000000000000" pitchFamily="2" charset="-78"/>
                <a:cs typeface="RB" panose="00000500000000000000" pitchFamily="2" charset="-78"/>
              </a:rPr>
              <a:t>Matroska</a:t>
            </a:r>
            <a:endParaRPr lang="en-IN" sz="4266" b="1" dirty="0">
              <a:latin typeface="RB" panose="00000500000000000000" pitchFamily="2" charset="-78"/>
              <a:cs typeface="RB" panose="00000500000000000000" pitchFamily="2" charset="-78"/>
            </a:endParaRPr>
          </a:p>
        </p:txBody>
      </p:sp>
      <p:sp>
        <p:nvSpPr>
          <p:cNvPr id="23" name="A2">
            <a:hlinkClick r:id="" action="ppaction://noaction">
              <a:snd r:embed="rId6" name="wrong.wav"/>
            </a:hlinkClick>
            <a:extLst>
              <a:ext uri="{FF2B5EF4-FFF2-40B4-BE49-F238E27FC236}">
                <a16:creationId xmlns:a16="http://schemas.microsoft.com/office/drawing/2014/main" id="{28E672B1-C792-44B2-A2B4-959EB77E4987}"/>
              </a:ext>
            </a:extLst>
          </p:cNvPr>
          <p:cNvSpPr/>
          <p:nvPr/>
        </p:nvSpPr>
        <p:spPr>
          <a:xfrm>
            <a:off x="9788798" y="929583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266" b="1" dirty="0">
                <a:latin typeface="RB" panose="00000500000000000000" pitchFamily="2" charset="-78"/>
                <a:cs typeface="RB" panose="00000500000000000000" pitchFamily="2" charset="-78"/>
              </a:rPr>
              <a:t>QTFF</a:t>
            </a:r>
            <a:endParaRPr lang="en-IN" sz="4266" b="1" dirty="0">
              <a:latin typeface="RB" panose="00000500000000000000" pitchFamily="2" charset="-78"/>
              <a:cs typeface="RB" panose="00000500000000000000" pitchFamily="2" charset="-78"/>
            </a:endParaRPr>
          </a:p>
        </p:txBody>
      </p:sp>
      <p:sp>
        <p:nvSpPr>
          <p:cNvPr id="24" name="A4">
            <a:hlinkClick r:id="" action="ppaction://noaction">
              <a:snd r:embed="rId6" name="wrong.wav"/>
            </a:hlinkClick>
            <a:extLst>
              <a:ext uri="{FF2B5EF4-FFF2-40B4-BE49-F238E27FC236}">
                <a16:creationId xmlns:a16="http://schemas.microsoft.com/office/drawing/2014/main" id="{464682CF-E779-474C-8B48-6616E6CCE7ED}"/>
              </a:ext>
            </a:extLst>
          </p:cNvPr>
          <p:cNvSpPr/>
          <p:nvPr/>
        </p:nvSpPr>
        <p:spPr>
          <a:xfrm>
            <a:off x="9788798" y="1090093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266" b="1" dirty="0" err="1">
                <a:latin typeface="RB" panose="00000500000000000000" pitchFamily="2" charset="-78"/>
                <a:cs typeface="RB" panose="00000500000000000000" pitchFamily="2" charset="-78"/>
              </a:rPr>
              <a:t>WebM</a:t>
            </a:r>
            <a:endParaRPr lang="en-IN" sz="4266" b="1" dirty="0">
              <a:latin typeface="RB" panose="00000500000000000000" pitchFamily="2" charset="-78"/>
              <a:cs typeface="RB" panose="00000500000000000000" pitchFamily="2" charset="-78"/>
            </a:endParaRPr>
          </a:p>
        </p:txBody>
      </p:sp>
      <p:sp>
        <p:nvSpPr>
          <p:cNvPr id="25" name="A1">
            <a:hlinkClick r:id="" action="ppaction://noaction">
              <a:snd r:embed="rId5" name="correct.wav"/>
            </a:hlinkClick>
            <a:extLst>
              <a:ext uri="{FF2B5EF4-FFF2-40B4-BE49-F238E27FC236}">
                <a16:creationId xmlns:a16="http://schemas.microsoft.com/office/drawing/2014/main" id="{988BA475-5E05-48C0-AEB2-CAFA66F8C2DB}"/>
              </a:ext>
            </a:extLst>
          </p:cNvPr>
          <p:cNvSpPr/>
          <p:nvPr/>
        </p:nvSpPr>
        <p:spPr>
          <a:xfrm>
            <a:off x="20491262" y="7692415"/>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أ</a:t>
            </a:r>
            <a:endParaRPr lang="en-IN" sz="4266" b="1" dirty="0">
              <a:latin typeface="RB" panose="00000500000000000000" pitchFamily="2" charset="-78"/>
              <a:cs typeface="RB" panose="00000500000000000000" pitchFamily="2" charset="-78"/>
            </a:endParaRPr>
          </a:p>
        </p:txBody>
      </p:sp>
      <p:sp>
        <p:nvSpPr>
          <p:cNvPr id="26" name="A2">
            <a:hlinkClick r:id="" action="ppaction://noaction">
              <a:snd r:embed="rId6" name="wrong.wav"/>
            </a:hlinkClick>
            <a:extLst>
              <a:ext uri="{FF2B5EF4-FFF2-40B4-BE49-F238E27FC236}">
                <a16:creationId xmlns:a16="http://schemas.microsoft.com/office/drawing/2014/main" id="{DB72E3FE-EB35-4A53-ADEB-36CC0416CD92}"/>
              </a:ext>
            </a:extLst>
          </p:cNvPr>
          <p:cNvSpPr/>
          <p:nvPr/>
        </p:nvSpPr>
        <p:spPr>
          <a:xfrm>
            <a:off x="20491262" y="9294543"/>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ب</a:t>
            </a:r>
            <a:endParaRPr lang="en-IN" sz="4266" b="1" dirty="0">
              <a:latin typeface="RB" panose="00000500000000000000" pitchFamily="2" charset="-78"/>
              <a:cs typeface="RB" panose="00000500000000000000" pitchFamily="2" charset="-78"/>
            </a:endParaRPr>
          </a:p>
        </p:txBody>
      </p:sp>
      <p:sp>
        <p:nvSpPr>
          <p:cNvPr id="27" name="A4">
            <a:hlinkClick r:id="" action="ppaction://noaction">
              <a:snd r:embed="rId6" name="wrong.wav"/>
            </a:hlinkClick>
            <a:extLst>
              <a:ext uri="{FF2B5EF4-FFF2-40B4-BE49-F238E27FC236}">
                <a16:creationId xmlns:a16="http://schemas.microsoft.com/office/drawing/2014/main" id="{A5C1E8A1-4E16-41CC-A7F7-8AC23F66CAFE}"/>
              </a:ext>
            </a:extLst>
          </p:cNvPr>
          <p:cNvSpPr/>
          <p:nvPr/>
        </p:nvSpPr>
        <p:spPr>
          <a:xfrm>
            <a:off x="20491262" y="10896673"/>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ج</a:t>
            </a:r>
            <a:endParaRPr lang="en-IN" sz="4266"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91575112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14:bounceEnd="62000">
                                          <p:cBhvr additive="base">
                                            <p:cTn id="10" dur="225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62000">
                                          <p:cBhvr additive="base">
                                            <p:cTn id="14" dur="1750" fill="hold"/>
                                            <p:tgtEl>
                                              <p:spTgt spid="25"/>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14:bounceEnd="62000">
                                          <p:cBhvr additive="base">
                                            <p:cTn id="18" dur="225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14:bounceEnd="62000">
                                          <p:cBhvr additive="base">
                                            <p:cTn id="22"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14:bounceEnd="62000">
                                          <p:cBhvr additive="base">
                                            <p:cTn id="26" dur="225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14:bounceEnd="62000">
                                          <p:cBhvr additive="base">
                                            <p:cTn id="30" dur="1750" fill="hold"/>
                                            <p:tgtEl>
                                              <p:spTgt spid="27"/>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14:bounceEnd="62000">
                                          <p:cBhvr additive="base">
                                            <p:cTn id="34" dur="175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2" grpId="0"/>
          <p:bldP spid="21" grpId="0" animBg="1"/>
          <p:bldP spid="22" grpId="0" animBg="1"/>
          <p:bldP spid="23" grpId="0" animBg="1"/>
          <p:bldP spid="24" grpId="0" animBg="1"/>
          <p:bldP spid="25" grpId="0" animBg="1"/>
          <p:bldP spid="26"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2250" fill="hold"/>
                                            <p:tgtEl>
                                              <p:spTgt spid="22"/>
                                            </p:tgtEl>
                                            <p:attrNameLst>
                                              <p:attrName>ppt_x</p:attrName>
                                            </p:attrNameLst>
                                          </p:cBhvr>
                                          <p:tavLst>
                                            <p:tav tm="0">
                                              <p:val>
                                                <p:strVal val="#ppt_x"/>
                                              </p:val>
                                            </p:tav>
                                            <p:tav tm="100000">
                                              <p:val>
                                                <p:strVal val="#ppt_x"/>
                                              </p:val>
                                            </p:tav>
                                          </p:tavLst>
                                        </p:anim>
                                        <p:anim calcmode="lin" valueType="num">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1750" fill="hold"/>
                                            <p:tgtEl>
                                              <p:spTgt spid="25"/>
                                            </p:tgtEl>
                                            <p:attrNameLst>
                                              <p:attrName>ppt_x</p:attrName>
                                            </p:attrNameLst>
                                          </p:cBhvr>
                                          <p:tavLst>
                                            <p:tav tm="0">
                                              <p:val>
                                                <p:strVal val="#ppt_x"/>
                                              </p:val>
                                            </p:tav>
                                            <p:tav tm="100000">
                                              <p:val>
                                                <p:strVal val="#ppt_x"/>
                                              </p:val>
                                            </p:tav>
                                          </p:tavLst>
                                        </p:anim>
                                        <p:anim calcmode="lin" valueType="num">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2250" fill="hold"/>
                                            <p:tgtEl>
                                              <p:spTgt spid="23"/>
                                            </p:tgtEl>
                                            <p:attrNameLst>
                                              <p:attrName>ppt_x</p:attrName>
                                            </p:attrNameLst>
                                          </p:cBhvr>
                                          <p:tavLst>
                                            <p:tav tm="0">
                                              <p:val>
                                                <p:strVal val="#ppt_x"/>
                                              </p:val>
                                            </p:tav>
                                            <p:tav tm="100000">
                                              <p:val>
                                                <p:strVal val="#ppt_x"/>
                                              </p:val>
                                            </p:tav>
                                          </p:tavLst>
                                        </p:anim>
                                        <p:anim calcmode="lin" valueType="num">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750" fill="hold"/>
                                            <p:tgtEl>
                                              <p:spTgt spid="26"/>
                                            </p:tgtEl>
                                            <p:attrNameLst>
                                              <p:attrName>ppt_x</p:attrName>
                                            </p:attrNameLst>
                                          </p:cBhvr>
                                          <p:tavLst>
                                            <p:tav tm="0">
                                              <p:val>
                                                <p:strVal val="#ppt_x"/>
                                              </p:val>
                                            </p:tav>
                                            <p:tav tm="100000">
                                              <p:val>
                                                <p:strVal val="#ppt_x"/>
                                              </p:val>
                                            </p:tav>
                                          </p:tavLst>
                                        </p:anim>
                                        <p:anim calcmode="lin" valueType="num">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250" fill="hold"/>
                                            <p:tgtEl>
                                              <p:spTgt spid="24"/>
                                            </p:tgtEl>
                                            <p:attrNameLst>
                                              <p:attrName>ppt_x</p:attrName>
                                            </p:attrNameLst>
                                          </p:cBhvr>
                                          <p:tavLst>
                                            <p:tav tm="0">
                                              <p:val>
                                                <p:strVal val="#ppt_x"/>
                                              </p:val>
                                            </p:tav>
                                            <p:tav tm="100000">
                                              <p:val>
                                                <p:strVal val="#ppt_x"/>
                                              </p:val>
                                            </p:tav>
                                          </p:tavLst>
                                        </p:anim>
                                        <p:anim calcmode="lin" valueType="num">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750" fill="hold"/>
                                            <p:tgtEl>
                                              <p:spTgt spid="27"/>
                                            </p:tgtEl>
                                            <p:attrNameLst>
                                              <p:attrName>ppt_x</p:attrName>
                                            </p:attrNameLst>
                                          </p:cBhvr>
                                          <p:tavLst>
                                            <p:tav tm="0">
                                              <p:val>
                                                <p:strVal val="#ppt_x"/>
                                              </p:val>
                                            </p:tav>
                                            <p:tav tm="100000">
                                              <p:val>
                                                <p:strVal val="#ppt_x"/>
                                              </p:val>
                                            </p:tav>
                                          </p:tavLst>
                                        </p:anim>
                                        <p:anim calcmode="lin" valueType="num">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1750" fill="hold"/>
                                            <p:tgtEl>
                                              <p:spTgt spid="21"/>
                                            </p:tgtEl>
                                            <p:attrNameLst>
                                              <p:attrName>ppt_x</p:attrName>
                                            </p:attrNameLst>
                                          </p:cBhvr>
                                          <p:tavLst>
                                            <p:tav tm="0">
                                              <p:val>
                                                <p:strVal val="#ppt_x"/>
                                              </p:val>
                                            </p:tav>
                                            <p:tav tm="100000">
                                              <p:val>
                                                <p:strVal val="#ppt_x"/>
                                              </p:val>
                                            </p:tav>
                                          </p:tavLst>
                                        </p:anim>
                                        <p:anim calcmode="lin" valueType="num">
                                          <p:cBhvr additive="base">
                                            <p:cTn id="35" dur="175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2" grpId="0"/>
          <p:bldP spid="21" grpId="0" animBg="1"/>
          <p:bldP spid="22" grpId="0" animBg="1"/>
          <p:bldP spid="23" grpId="0" animBg="1"/>
          <p:bldP spid="24" grpId="0" animBg="1"/>
          <p:bldP spid="25" grpId="0" animBg="1"/>
          <p:bldP spid="26" grpId="0" animBg="1"/>
          <p:bldP spid="27"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3701347" y="-609900"/>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19394339" y="-2939358"/>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3299117" y="2011762"/>
            <a:ext cx="20569876" cy="10852900"/>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161129" y="2934837"/>
            <a:ext cx="8941253" cy="8941433"/>
          </a:xfrm>
          <a:prstGeom prst="ellipse">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741344" y="4451165"/>
            <a:ext cx="1252064" cy="1252064"/>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805572" y="6059877"/>
            <a:ext cx="8580708" cy="3985706"/>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11500" dirty="0">
                <a:solidFill>
                  <a:schemeClr val="bg2">
                    <a:lumMod val="25000"/>
                  </a:schemeClr>
                </a:solidFill>
                <a:cs typeface="RB" panose="00000500000000000000" pitchFamily="2" charset="-78"/>
              </a:rPr>
              <a:t>النشاط</a:t>
            </a:r>
          </a:p>
          <a:p>
            <a:pPr algn="ctr"/>
            <a:r>
              <a:rPr lang="ar-DZ" sz="11500" dirty="0">
                <a:solidFill>
                  <a:schemeClr val="bg2">
                    <a:lumMod val="25000"/>
                  </a:schemeClr>
                </a:solidFill>
                <a:cs typeface="RB" panose="00000500000000000000" pitchFamily="2" charset="-78"/>
              </a:rPr>
              <a:t>الصفي</a:t>
            </a:r>
            <a:endParaRPr lang="ar-DZ" sz="8000" dirty="0">
              <a:solidFill>
                <a:srgbClr val="14213D"/>
              </a:solidFill>
              <a:cs typeface="RB" panose="00000500000000000000" pitchFamily="2" charset="-78"/>
            </a:endParaRPr>
          </a:p>
        </p:txBody>
      </p:sp>
      <p:pic>
        <p:nvPicPr>
          <p:cNvPr id="18" name="Picture 82">
            <a:extLst>
              <a:ext uri="{FF2B5EF4-FFF2-40B4-BE49-F238E27FC236}">
                <a16:creationId xmlns:a16="http://schemas.microsoft.com/office/drawing/2014/main" id="{5B98D6D6-B612-4FA8-8683-0CE23CC040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084883" y="57943"/>
            <a:ext cx="2294054" cy="1742802"/>
          </a:xfrm>
          <a:prstGeom prst="rect">
            <a:avLst/>
          </a:prstGeom>
        </p:spPr>
      </p:pic>
      <p:sp>
        <p:nvSpPr>
          <p:cNvPr id="19" name="TextBox 18">
            <a:extLst>
              <a:ext uri="{FF2B5EF4-FFF2-40B4-BE49-F238E27FC236}">
                <a16:creationId xmlns:a16="http://schemas.microsoft.com/office/drawing/2014/main" id="{E061489A-616A-4D99-88A9-A66B88046C33}"/>
              </a:ext>
            </a:extLst>
          </p:cNvPr>
          <p:cNvSpPr txBox="1"/>
          <p:nvPr/>
        </p:nvSpPr>
        <p:spPr>
          <a:xfrm>
            <a:off x="9142542" y="2313096"/>
            <a:ext cx="13808008" cy="1277273"/>
          </a:xfrm>
          <a:prstGeom prst="rect">
            <a:avLst/>
          </a:prstGeom>
          <a:noFill/>
        </p:spPr>
        <p:txBody>
          <a:bodyPr wrap="square" rtlCol="0">
            <a:spAutoFit/>
          </a:bodyPr>
          <a:lstStyle/>
          <a:p>
            <a:pPr algn="ctr">
              <a:lnSpc>
                <a:spcPct val="150000"/>
              </a:lnSpc>
            </a:pPr>
            <a:r>
              <a:rPr lang="ar-DZ"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1" name="Q">
            <a:extLst>
              <a:ext uri="{FF2B5EF4-FFF2-40B4-BE49-F238E27FC236}">
                <a16:creationId xmlns:a16="http://schemas.microsoft.com/office/drawing/2014/main" id="{C92D0F21-F0EA-48E3-A9DA-9BFB1E562014}"/>
              </a:ext>
            </a:extLst>
          </p:cNvPr>
          <p:cNvSpPr/>
          <p:nvPr/>
        </p:nvSpPr>
        <p:spPr>
          <a:xfrm>
            <a:off x="9222579" y="4012403"/>
            <a:ext cx="13644806" cy="3160312"/>
          </a:xfrm>
          <a:prstGeom prst="roundRect">
            <a:avLst/>
          </a:prstGeom>
          <a:solidFill>
            <a:srgbClr val="14213D"/>
          </a:solidFill>
        </p:spPr>
        <p:style>
          <a:lnRef idx="0">
            <a:schemeClr val="accent1"/>
          </a:lnRef>
          <a:fillRef idx="3">
            <a:schemeClr val="accent1"/>
          </a:fillRef>
          <a:effectRef idx="3">
            <a:schemeClr val="accent1"/>
          </a:effectRef>
          <a:fontRef idx="minor">
            <a:schemeClr val="lt1"/>
          </a:fontRef>
        </p:style>
        <p:txBody>
          <a:bodyPr rtlCol="0" anchor="ctr"/>
          <a:lstStyle/>
          <a:p>
            <a:pPr fontAlgn="base">
              <a:lnSpc>
                <a:spcPct val="130000"/>
              </a:lnSpc>
              <a:spcBef>
                <a:spcPts val="2000"/>
              </a:spcBef>
            </a:pPr>
            <a:r>
              <a:rPr lang="ar-DZ" sz="4800" b="1" dirty="0">
                <a:solidFill>
                  <a:srgbClr val="FFFFFF"/>
                </a:solidFill>
                <a:latin typeface="RB" panose="00000500000000000000" pitchFamily="2" charset="-78"/>
                <a:cs typeface="RB" panose="00000500000000000000" pitchFamily="2" charset="-78"/>
              </a:rPr>
              <a:t>4- خاصية يتم استخدامها لتحديد درجة الضغط: </a:t>
            </a:r>
            <a:endParaRPr lang="en-US" sz="4800" b="1" dirty="0">
              <a:solidFill>
                <a:srgbClr val="FFFFFF"/>
              </a:solidFill>
              <a:latin typeface="RB" panose="00000500000000000000" pitchFamily="2" charset="-78"/>
              <a:cs typeface="RB" panose="00000500000000000000" pitchFamily="2" charset="-78"/>
            </a:endParaRPr>
          </a:p>
        </p:txBody>
      </p:sp>
      <p:sp>
        <p:nvSpPr>
          <p:cNvPr id="22" name="A1">
            <a:hlinkClick r:id="" action="ppaction://noaction">
              <a:snd r:embed="rId5" name="correct.wav"/>
            </a:hlinkClick>
            <a:extLst>
              <a:ext uri="{FF2B5EF4-FFF2-40B4-BE49-F238E27FC236}">
                <a16:creationId xmlns:a16="http://schemas.microsoft.com/office/drawing/2014/main" id="{ECA3ED96-6FD4-43BC-8998-FA09C114C0C4}"/>
              </a:ext>
            </a:extLst>
          </p:cNvPr>
          <p:cNvSpPr/>
          <p:nvPr/>
        </p:nvSpPr>
        <p:spPr>
          <a:xfrm>
            <a:off x="9788798" y="769073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معدل البت</a:t>
            </a:r>
            <a:endParaRPr lang="en-IN" sz="4266" b="1" dirty="0">
              <a:latin typeface="RB" panose="00000500000000000000" pitchFamily="2" charset="-78"/>
              <a:cs typeface="RB" panose="00000500000000000000" pitchFamily="2" charset="-78"/>
            </a:endParaRPr>
          </a:p>
        </p:txBody>
      </p:sp>
      <p:sp>
        <p:nvSpPr>
          <p:cNvPr id="23" name="A2">
            <a:hlinkClick r:id="" action="ppaction://noaction">
              <a:snd r:embed="rId6" name="wrong.wav"/>
            </a:hlinkClick>
            <a:extLst>
              <a:ext uri="{FF2B5EF4-FFF2-40B4-BE49-F238E27FC236}">
                <a16:creationId xmlns:a16="http://schemas.microsoft.com/office/drawing/2014/main" id="{28E672B1-C792-44B2-A2B4-959EB77E4987}"/>
              </a:ext>
            </a:extLst>
          </p:cNvPr>
          <p:cNvSpPr/>
          <p:nvPr/>
        </p:nvSpPr>
        <p:spPr>
          <a:xfrm>
            <a:off x="9788798" y="929583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معدل العينة</a:t>
            </a:r>
            <a:endParaRPr lang="en-IN" sz="4266" b="1" dirty="0">
              <a:latin typeface="RB" panose="00000500000000000000" pitchFamily="2" charset="-78"/>
              <a:cs typeface="RB" panose="00000500000000000000" pitchFamily="2" charset="-78"/>
            </a:endParaRPr>
          </a:p>
        </p:txBody>
      </p:sp>
      <p:sp>
        <p:nvSpPr>
          <p:cNvPr id="24" name="A4">
            <a:hlinkClick r:id="" action="ppaction://noaction">
              <a:snd r:embed="rId6" name="wrong.wav"/>
            </a:hlinkClick>
            <a:extLst>
              <a:ext uri="{FF2B5EF4-FFF2-40B4-BE49-F238E27FC236}">
                <a16:creationId xmlns:a16="http://schemas.microsoft.com/office/drawing/2014/main" id="{464682CF-E779-474C-8B48-6616E6CCE7ED}"/>
              </a:ext>
            </a:extLst>
          </p:cNvPr>
          <p:cNvSpPr/>
          <p:nvPr/>
        </p:nvSpPr>
        <p:spPr>
          <a:xfrm>
            <a:off x="9788798" y="1090093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معدل النبضات</a:t>
            </a:r>
            <a:endParaRPr lang="en-IN" sz="4266" b="1" dirty="0">
              <a:latin typeface="RB" panose="00000500000000000000" pitchFamily="2" charset="-78"/>
              <a:cs typeface="RB" panose="00000500000000000000" pitchFamily="2" charset="-78"/>
            </a:endParaRPr>
          </a:p>
        </p:txBody>
      </p:sp>
      <p:sp>
        <p:nvSpPr>
          <p:cNvPr id="25" name="A1">
            <a:hlinkClick r:id="" action="ppaction://noaction">
              <a:snd r:embed="rId5" name="correct.wav"/>
            </a:hlinkClick>
            <a:extLst>
              <a:ext uri="{FF2B5EF4-FFF2-40B4-BE49-F238E27FC236}">
                <a16:creationId xmlns:a16="http://schemas.microsoft.com/office/drawing/2014/main" id="{988BA475-5E05-48C0-AEB2-CAFA66F8C2DB}"/>
              </a:ext>
            </a:extLst>
          </p:cNvPr>
          <p:cNvSpPr/>
          <p:nvPr/>
        </p:nvSpPr>
        <p:spPr>
          <a:xfrm>
            <a:off x="20491262" y="7692415"/>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أ</a:t>
            </a:r>
            <a:endParaRPr lang="en-IN" sz="4266" b="1" dirty="0">
              <a:latin typeface="RB" panose="00000500000000000000" pitchFamily="2" charset="-78"/>
              <a:cs typeface="RB" panose="00000500000000000000" pitchFamily="2" charset="-78"/>
            </a:endParaRPr>
          </a:p>
        </p:txBody>
      </p:sp>
      <p:sp>
        <p:nvSpPr>
          <p:cNvPr id="26" name="A2">
            <a:hlinkClick r:id="" action="ppaction://noaction">
              <a:snd r:embed="rId6" name="wrong.wav"/>
            </a:hlinkClick>
            <a:extLst>
              <a:ext uri="{FF2B5EF4-FFF2-40B4-BE49-F238E27FC236}">
                <a16:creationId xmlns:a16="http://schemas.microsoft.com/office/drawing/2014/main" id="{DB72E3FE-EB35-4A53-ADEB-36CC0416CD92}"/>
              </a:ext>
            </a:extLst>
          </p:cNvPr>
          <p:cNvSpPr/>
          <p:nvPr/>
        </p:nvSpPr>
        <p:spPr>
          <a:xfrm>
            <a:off x="20491262" y="9294543"/>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ب</a:t>
            </a:r>
            <a:endParaRPr lang="en-IN" sz="4266" b="1" dirty="0">
              <a:latin typeface="RB" panose="00000500000000000000" pitchFamily="2" charset="-78"/>
              <a:cs typeface="RB" panose="00000500000000000000" pitchFamily="2" charset="-78"/>
            </a:endParaRPr>
          </a:p>
        </p:txBody>
      </p:sp>
      <p:sp>
        <p:nvSpPr>
          <p:cNvPr id="27" name="A4">
            <a:hlinkClick r:id="" action="ppaction://noaction">
              <a:snd r:embed="rId6" name="wrong.wav"/>
            </a:hlinkClick>
            <a:extLst>
              <a:ext uri="{FF2B5EF4-FFF2-40B4-BE49-F238E27FC236}">
                <a16:creationId xmlns:a16="http://schemas.microsoft.com/office/drawing/2014/main" id="{A5C1E8A1-4E16-41CC-A7F7-8AC23F66CAFE}"/>
              </a:ext>
            </a:extLst>
          </p:cNvPr>
          <p:cNvSpPr/>
          <p:nvPr/>
        </p:nvSpPr>
        <p:spPr>
          <a:xfrm>
            <a:off x="20491262" y="10896673"/>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ج</a:t>
            </a:r>
            <a:endParaRPr lang="en-IN" sz="4266"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26576104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14:bounceEnd="62000">
                                          <p:cBhvr additive="base">
                                            <p:cTn id="10" dur="225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62000">
                                          <p:cBhvr additive="base">
                                            <p:cTn id="14" dur="1750" fill="hold"/>
                                            <p:tgtEl>
                                              <p:spTgt spid="25"/>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14:bounceEnd="62000">
                                          <p:cBhvr additive="base">
                                            <p:cTn id="18" dur="225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14:bounceEnd="62000">
                                          <p:cBhvr additive="base">
                                            <p:cTn id="22"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14:bounceEnd="62000">
                                          <p:cBhvr additive="base">
                                            <p:cTn id="26" dur="225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14:bounceEnd="62000">
                                          <p:cBhvr additive="base">
                                            <p:cTn id="30" dur="1750" fill="hold"/>
                                            <p:tgtEl>
                                              <p:spTgt spid="27"/>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14:bounceEnd="62000">
                                          <p:cBhvr additive="base">
                                            <p:cTn id="34" dur="175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2" grpId="0"/>
          <p:bldP spid="21" grpId="0" animBg="1"/>
          <p:bldP spid="22" grpId="0" animBg="1"/>
          <p:bldP spid="23" grpId="0" animBg="1"/>
          <p:bldP spid="24" grpId="0" animBg="1"/>
          <p:bldP spid="25" grpId="0" animBg="1"/>
          <p:bldP spid="26"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2250" fill="hold"/>
                                            <p:tgtEl>
                                              <p:spTgt spid="22"/>
                                            </p:tgtEl>
                                            <p:attrNameLst>
                                              <p:attrName>ppt_x</p:attrName>
                                            </p:attrNameLst>
                                          </p:cBhvr>
                                          <p:tavLst>
                                            <p:tav tm="0">
                                              <p:val>
                                                <p:strVal val="#ppt_x"/>
                                              </p:val>
                                            </p:tav>
                                            <p:tav tm="100000">
                                              <p:val>
                                                <p:strVal val="#ppt_x"/>
                                              </p:val>
                                            </p:tav>
                                          </p:tavLst>
                                        </p:anim>
                                        <p:anim calcmode="lin" valueType="num">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1750" fill="hold"/>
                                            <p:tgtEl>
                                              <p:spTgt spid="25"/>
                                            </p:tgtEl>
                                            <p:attrNameLst>
                                              <p:attrName>ppt_x</p:attrName>
                                            </p:attrNameLst>
                                          </p:cBhvr>
                                          <p:tavLst>
                                            <p:tav tm="0">
                                              <p:val>
                                                <p:strVal val="#ppt_x"/>
                                              </p:val>
                                            </p:tav>
                                            <p:tav tm="100000">
                                              <p:val>
                                                <p:strVal val="#ppt_x"/>
                                              </p:val>
                                            </p:tav>
                                          </p:tavLst>
                                        </p:anim>
                                        <p:anim calcmode="lin" valueType="num">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2250" fill="hold"/>
                                            <p:tgtEl>
                                              <p:spTgt spid="23"/>
                                            </p:tgtEl>
                                            <p:attrNameLst>
                                              <p:attrName>ppt_x</p:attrName>
                                            </p:attrNameLst>
                                          </p:cBhvr>
                                          <p:tavLst>
                                            <p:tav tm="0">
                                              <p:val>
                                                <p:strVal val="#ppt_x"/>
                                              </p:val>
                                            </p:tav>
                                            <p:tav tm="100000">
                                              <p:val>
                                                <p:strVal val="#ppt_x"/>
                                              </p:val>
                                            </p:tav>
                                          </p:tavLst>
                                        </p:anim>
                                        <p:anim calcmode="lin" valueType="num">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750" fill="hold"/>
                                            <p:tgtEl>
                                              <p:spTgt spid="26"/>
                                            </p:tgtEl>
                                            <p:attrNameLst>
                                              <p:attrName>ppt_x</p:attrName>
                                            </p:attrNameLst>
                                          </p:cBhvr>
                                          <p:tavLst>
                                            <p:tav tm="0">
                                              <p:val>
                                                <p:strVal val="#ppt_x"/>
                                              </p:val>
                                            </p:tav>
                                            <p:tav tm="100000">
                                              <p:val>
                                                <p:strVal val="#ppt_x"/>
                                              </p:val>
                                            </p:tav>
                                          </p:tavLst>
                                        </p:anim>
                                        <p:anim calcmode="lin" valueType="num">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250" fill="hold"/>
                                            <p:tgtEl>
                                              <p:spTgt spid="24"/>
                                            </p:tgtEl>
                                            <p:attrNameLst>
                                              <p:attrName>ppt_x</p:attrName>
                                            </p:attrNameLst>
                                          </p:cBhvr>
                                          <p:tavLst>
                                            <p:tav tm="0">
                                              <p:val>
                                                <p:strVal val="#ppt_x"/>
                                              </p:val>
                                            </p:tav>
                                            <p:tav tm="100000">
                                              <p:val>
                                                <p:strVal val="#ppt_x"/>
                                              </p:val>
                                            </p:tav>
                                          </p:tavLst>
                                        </p:anim>
                                        <p:anim calcmode="lin" valueType="num">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750" fill="hold"/>
                                            <p:tgtEl>
                                              <p:spTgt spid="27"/>
                                            </p:tgtEl>
                                            <p:attrNameLst>
                                              <p:attrName>ppt_x</p:attrName>
                                            </p:attrNameLst>
                                          </p:cBhvr>
                                          <p:tavLst>
                                            <p:tav tm="0">
                                              <p:val>
                                                <p:strVal val="#ppt_x"/>
                                              </p:val>
                                            </p:tav>
                                            <p:tav tm="100000">
                                              <p:val>
                                                <p:strVal val="#ppt_x"/>
                                              </p:val>
                                            </p:tav>
                                          </p:tavLst>
                                        </p:anim>
                                        <p:anim calcmode="lin" valueType="num">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1750" fill="hold"/>
                                            <p:tgtEl>
                                              <p:spTgt spid="21"/>
                                            </p:tgtEl>
                                            <p:attrNameLst>
                                              <p:attrName>ppt_x</p:attrName>
                                            </p:attrNameLst>
                                          </p:cBhvr>
                                          <p:tavLst>
                                            <p:tav tm="0">
                                              <p:val>
                                                <p:strVal val="#ppt_x"/>
                                              </p:val>
                                            </p:tav>
                                            <p:tav tm="100000">
                                              <p:val>
                                                <p:strVal val="#ppt_x"/>
                                              </p:val>
                                            </p:tav>
                                          </p:tavLst>
                                        </p:anim>
                                        <p:anim calcmode="lin" valueType="num">
                                          <p:cBhvr additive="base">
                                            <p:cTn id="35" dur="175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2" grpId="0"/>
          <p:bldP spid="21" grpId="0" animBg="1"/>
          <p:bldP spid="22" grpId="0" animBg="1"/>
          <p:bldP spid="23" grpId="0" animBg="1"/>
          <p:bldP spid="24" grpId="0" animBg="1"/>
          <p:bldP spid="25" grpId="0" animBg="1"/>
          <p:bldP spid="26" grpId="0" animBg="1"/>
          <p:bldP spid="27"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6E6E6"/>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33CB06D-D228-4704-B16C-D062C174AAB4}"/>
              </a:ext>
            </a:extLst>
          </p:cNvPr>
          <p:cNvGrpSpPr/>
          <p:nvPr/>
        </p:nvGrpSpPr>
        <p:grpSpPr>
          <a:xfrm>
            <a:off x="1498600" y="2417785"/>
            <a:ext cx="11434445" cy="1908214"/>
            <a:chOff x="1355575" y="1208892"/>
            <a:chExt cx="5110947" cy="954107"/>
          </a:xfrm>
        </p:grpSpPr>
        <p:sp>
          <p:nvSpPr>
            <p:cNvPr id="25" name="Rectangle: Diagonal Corners Rounded 24">
              <a:extLst>
                <a:ext uri="{FF2B5EF4-FFF2-40B4-BE49-F238E27FC236}">
                  <a16:creationId xmlns:a16="http://schemas.microsoft.com/office/drawing/2014/main" id="{C0F7892E-DCAD-DC26-503A-F72C4B9DA0D5}"/>
                </a:ext>
              </a:extLst>
            </p:cNvPr>
            <p:cNvSpPr/>
            <p:nvPr/>
          </p:nvSpPr>
          <p:spPr>
            <a:xfrm>
              <a:off x="1355575" y="1208892"/>
              <a:ext cx="5110947" cy="954107"/>
            </a:xfrm>
            <a:prstGeom prst="round2DiagRect">
              <a:avLst/>
            </a:prstGeom>
            <a:solidFill>
              <a:schemeClr val="bg1"/>
            </a:solidFill>
            <a:ln>
              <a:noFill/>
            </a:ln>
            <a:effectLst>
              <a:outerShdw blurRad="228600" dist="38100" dir="2700000" algn="tl" rotWithShape="0">
                <a:prstClr val="black">
                  <a:alpha val="1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dirty="0"/>
            </a:p>
          </p:txBody>
        </p:sp>
        <p:sp>
          <p:nvSpPr>
            <p:cNvPr id="26" name="Rectangle: Diagonal Corners Rounded 25">
              <a:extLst>
                <a:ext uri="{FF2B5EF4-FFF2-40B4-BE49-F238E27FC236}">
                  <a16:creationId xmlns:a16="http://schemas.microsoft.com/office/drawing/2014/main" id="{8EA0783D-08C4-F0C8-5599-AADC859F5E69}"/>
                </a:ext>
              </a:extLst>
            </p:cNvPr>
            <p:cNvSpPr/>
            <p:nvPr/>
          </p:nvSpPr>
          <p:spPr>
            <a:xfrm>
              <a:off x="5462586" y="1208892"/>
              <a:ext cx="976671" cy="954107"/>
            </a:xfrm>
            <a:prstGeom prst="round2DiagRect">
              <a:avLst/>
            </a:prstGeom>
            <a:solidFill>
              <a:srgbClr val="14213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800" b="1" dirty="0">
                  <a:solidFill>
                    <a:srgbClr val="CCDA46"/>
                  </a:solidFill>
                  <a:ea typeface="Open Sans" pitchFamily="2" charset="0"/>
                  <a:cs typeface="Open Sans" pitchFamily="2" charset="0"/>
                </a:rPr>
                <a:t>01</a:t>
              </a:r>
              <a:endParaRPr lang="id-ID" sz="4000" b="1" dirty="0">
                <a:solidFill>
                  <a:srgbClr val="CCDA46"/>
                </a:solidFill>
                <a:ea typeface="Open Sans" pitchFamily="2" charset="0"/>
                <a:cs typeface="Open Sans" pitchFamily="2" charset="0"/>
              </a:endParaRPr>
            </a:p>
          </p:txBody>
        </p:sp>
      </p:grpSp>
      <p:grpSp>
        <p:nvGrpSpPr>
          <p:cNvPr id="7" name="Group 6">
            <a:extLst>
              <a:ext uri="{FF2B5EF4-FFF2-40B4-BE49-F238E27FC236}">
                <a16:creationId xmlns:a16="http://schemas.microsoft.com/office/drawing/2014/main" id="{5C7CCDD8-D62E-435C-A1A9-31685DDA76F8}"/>
              </a:ext>
            </a:extLst>
          </p:cNvPr>
          <p:cNvGrpSpPr/>
          <p:nvPr/>
        </p:nvGrpSpPr>
        <p:grpSpPr>
          <a:xfrm>
            <a:off x="1498600" y="4706947"/>
            <a:ext cx="11434445" cy="1908214"/>
            <a:chOff x="1355575" y="2353473"/>
            <a:chExt cx="5110947" cy="954107"/>
          </a:xfrm>
        </p:grpSpPr>
        <p:sp>
          <p:nvSpPr>
            <p:cNvPr id="41" name="Rectangle: Diagonal Corners Rounded 40">
              <a:extLst>
                <a:ext uri="{FF2B5EF4-FFF2-40B4-BE49-F238E27FC236}">
                  <a16:creationId xmlns:a16="http://schemas.microsoft.com/office/drawing/2014/main" id="{3F3DC17E-ACB0-0785-29BB-AA0BAB36DFC2}"/>
                </a:ext>
              </a:extLst>
            </p:cNvPr>
            <p:cNvSpPr/>
            <p:nvPr/>
          </p:nvSpPr>
          <p:spPr>
            <a:xfrm>
              <a:off x="1355575" y="2353473"/>
              <a:ext cx="5110947" cy="954107"/>
            </a:xfrm>
            <a:prstGeom prst="round2DiagRect">
              <a:avLst/>
            </a:prstGeom>
            <a:solidFill>
              <a:schemeClr val="bg1"/>
            </a:solidFill>
            <a:ln>
              <a:noFill/>
            </a:ln>
            <a:effectLst>
              <a:outerShdw blurRad="228600" dist="38100" dir="2700000" algn="tl" rotWithShape="0">
                <a:prstClr val="black">
                  <a:alpha val="1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dirty="0"/>
            </a:p>
          </p:txBody>
        </p:sp>
        <p:sp>
          <p:nvSpPr>
            <p:cNvPr id="42" name="Rectangle: Diagonal Corners Rounded 41">
              <a:extLst>
                <a:ext uri="{FF2B5EF4-FFF2-40B4-BE49-F238E27FC236}">
                  <a16:creationId xmlns:a16="http://schemas.microsoft.com/office/drawing/2014/main" id="{F6158B27-BF49-E815-54E5-7A1D3AA491BB}"/>
                </a:ext>
              </a:extLst>
            </p:cNvPr>
            <p:cNvSpPr/>
            <p:nvPr/>
          </p:nvSpPr>
          <p:spPr>
            <a:xfrm>
              <a:off x="5477826" y="2353473"/>
              <a:ext cx="976671" cy="954107"/>
            </a:xfrm>
            <a:prstGeom prst="round2DiagRect">
              <a:avLst/>
            </a:prstGeom>
            <a:solidFill>
              <a:srgbClr val="CCDA46"/>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800" b="1" dirty="0">
                  <a:solidFill>
                    <a:srgbClr val="14213D"/>
                  </a:solidFill>
                  <a:ea typeface="Open Sans" pitchFamily="2" charset="0"/>
                  <a:cs typeface="Open Sans" pitchFamily="2" charset="0"/>
                </a:rPr>
                <a:t>02</a:t>
              </a:r>
              <a:endParaRPr lang="id-ID" sz="4000" b="1" dirty="0">
                <a:solidFill>
                  <a:srgbClr val="14213D"/>
                </a:solidFill>
                <a:ea typeface="Open Sans" pitchFamily="2" charset="0"/>
                <a:cs typeface="Open Sans" pitchFamily="2" charset="0"/>
              </a:endParaRPr>
            </a:p>
          </p:txBody>
        </p:sp>
      </p:grpSp>
      <p:sp>
        <p:nvSpPr>
          <p:cNvPr id="44" name="Rectangle 43">
            <a:extLst>
              <a:ext uri="{FF2B5EF4-FFF2-40B4-BE49-F238E27FC236}">
                <a16:creationId xmlns:a16="http://schemas.microsoft.com/office/drawing/2014/main" id="{E1F7F6C7-BAF6-5B4A-86FA-67CFBAF94AAD}"/>
              </a:ext>
            </a:extLst>
          </p:cNvPr>
          <p:cNvSpPr/>
          <p:nvPr/>
        </p:nvSpPr>
        <p:spPr>
          <a:xfrm>
            <a:off x="2" y="11807785"/>
            <a:ext cx="24384000" cy="1908214"/>
          </a:xfrm>
          <a:prstGeom prst="rect">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grpSp>
        <p:nvGrpSpPr>
          <p:cNvPr id="8" name="Group 7">
            <a:extLst>
              <a:ext uri="{FF2B5EF4-FFF2-40B4-BE49-F238E27FC236}">
                <a16:creationId xmlns:a16="http://schemas.microsoft.com/office/drawing/2014/main" id="{FACA06E3-9E4E-402A-8A5A-9F4022182099}"/>
              </a:ext>
            </a:extLst>
          </p:cNvPr>
          <p:cNvGrpSpPr/>
          <p:nvPr/>
        </p:nvGrpSpPr>
        <p:grpSpPr>
          <a:xfrm>
            <a:off x="1498600" y="6946911"/>
            <a:ext cx="11434445" cy="1908214"/>
            <a:chOff x="1355575" y="3473455"/>
            <a:chExt cx="5110947" cy="954107"/>
          </a:xfrm>
        </p:grpSpPr>
        <p:sp>
          <p:nvSpPr>
            <p:cNvPr id="46" name="Rectangle: Diagonal Corners Rounded 45">
              <a:extLst>
                <a:ext uri="{FF2B5EF4-FFF2-40B4-BE49-F238E27FC236}">
                  <a16:creationId xmlns:a16="http://schemas.microsoft.com/office/drawing/2014/main" id="{DDCCAEA5-4EF2-435A-8984-57E3507FF7E0}"/>
                </a:ext>
              </a:extLst>
            </p:cNvPr>
            <p:cNvSpPr/>
            <p:nvPr/>
          </p:nvSpPr>
          <p:spPr>
            <a:xfrm>
              <a:off x="1355575" y="3473455"/>
              <a:ext cx="5110947" cy="954107"/>
            </a:xfrm>
            <a:prstGeom prst="round2DiagRect">
              <a:avLst/>
            </a:prstGeom>
            <a:solidFill>
              <a:schemeClr val="bg1"/>
            </a:solidFill>
            <a:ln>
              <a:noFill/>
            </a:ln>
            <a:effectLst>
              <a:outerShdw blurRad="228600" dist="38100" dir="2700000" algn="tl" rotWithShape="0">
                <a:prstClr val="black">
                  <a:alpha val="1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dirty="0"/>
            </a:p>
          </p:txBody>
        </p:sp>
        <p:sp>
          <p:nvSpPr>
            <p:cNvPr id="47" name="Rectangle: Diagonal Corners Rounded 46">
              <a:extLst>
                <a:ext uri="{FF2B5EF4-FFF2-40B4-BE49-F238E27FC236}">
                  <a16:creationId xmlns:a16="http://schemas.microsoft.com/office/drawing/2014/main" id="{DBC85172-1D34-471C-BD3A-2E8323372B3E}"/>
                </a:ext>
              </a:extLst>
            </p:cNvPr>
            <p:cNvSpPr/>
            <p:nvPr/>
          </p:nvSpPr>
          <p:spPr>
            <a:xfrm>
              <a:off x="5462586" y="3473455"/>
              <a:ext cx="976671" cy="954107"/>
            </a:xfrm>
            <a:prstGeom prst="round2DiagRect">
              <a:avLst/>
            </a:prstGeom>
            <a:solidFill>
              <a:srgbClr val="14213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800" b="1" dirty="0">
                  <a:solidFill>
                    <a:srgbClr val="CCDA46"/>
                  </a:solidFill>
                  <a:ea typeface="Open Sans" pitchFamily="2" charset="0"/>
                  <a:cs typeface="Open Sans" pitchFamily="2" charset="0"/>
                </a:rPr>
                <a:t>03</a:t>
              </a:r>
              <a:endParaRPr lang="id-ID" sz="4800" b="1" dirty="0">
                <a:solidFill>
                  <a:srgbClr val="CCDA46"/>
                </a:solidFill>
                <a:ea typeface="Open Sans" pitchFamily="2" charset="0"/>
                <a:cs typeface="Open Sans" pitchFamily="2" charset="0"/>
              </a:endParaRPr>
            </a:p>
          </p:txBody>
        </p:sp>
      </p:grpSp>
      <p:sp>
        <p:nvSpPr>
          <p:cNvPr id="50" name="TextBox 2">
            <a:extLst>
              <a:ext uri="{FF2B5EF4-FFF2-40B4-BE49-F238E27FC236}">
                <a16:creationId xmlns:a16="http://schemas.microsoft.com/office/drawing/2014/main" id="{8F77CA58-A8BE-4218-8D74-E7B3AE6A724A}"/>
              </a:ext>
            </a:extLst>
          </p:cNvPr>
          <p:cNvSpPr txBox="1"/>
          <p:nvPr/>
        </p:nvSpPr>
        <p:spPr>
          <a:xfrm>
            <a:off x="1711323" y="2987594"/>
            <a:ext cx="8946989" cy="977030"/>
          </a:xfrm>
          <a:prstGeom prst="rect">
            <a:avLst/>
          </a:prstGeom>
          <a:noFill/>
        </p:spPr>
        <p:txBody>
          <a:bodyPr vert="horz" lIns="182880" tIns="91440" rIns="182880" bIns="9144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b="1" dirty="0">
                <a:latin typeface="RB" panose="00000500000000000000" pitchFamily="2" charset="-78"/>
                <a:cs typeface="RB" panose="00000500000000000000" pitchFamily="2" charset="-78"/>
              </a:rPr>
              <a:t>ما أنواع ملفات الوسائط؟ وما أنواع امتدادها؟ </a:t>
            </a:r>
            <a:endParaRPr lang="en-US" dirty="0">
              <a:latin typeface="RB" panose="00000500000000000000" pitchFamily="2" charset="-78"/>
              <a:cs typeface="RB" panose="00000500000000000000" pitchFamily="2" charset="-78"/>
            </a:endParaRPr>
          </a:p>
        </p:txBody>
      </p:sp>
      <p:sp>
        <p:nvSpPr>
          <p:cNvPr id="51" name="TextBox 2">
            <a:extLst>
              <a:ext uri="{FF2B5EF4-FFF2-40B4-BE49-F238E27FC236}">
                <a16:creationId xmlns:a16="http://schemas.microsoft.com/office/drawing/2014/main" id="{AAD9A4D9-B931-40B6-9353-D2EB8EFF2DA4}"/>
              </a:ext>
            </a:extLst>
          </p:cNvPr>
          <p:cNvSpPr txBox="1"/>
          <p:nvPr/>
        </p:nvSpPr>
        <p:spPr>
          <a:xfrm>
            <a:off x="4284116" y="5153199"/>
            <a:ext cx="6374196" cy="977030"/>
          </a:xfrm>
          <a:prstGeom prst="rect">
            <a:avLst/>
          </a:prstGeom>
          <a:noFill/>
        </p:spPr>
        <p:txBody>
          <a:bodyPr vert="horz" lIns="182880" tIns="91440" rIns="182880" bIns="9144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b="1" dirty="0">
                <a:latin typeface="RB" panose="00000500000000000000" pitchFamily="2" charset="-78"/>
                <a:cs typeface="RB" panose="00000500000000000000" pitchFamily="2" charset="-78"/>
              </a:rPr>
              <a:t>ما المقصود بمقاطع الفيديو؟</a:t>
            </a:r>
            <a:endParaRPr lang="en-US" dirty="0">
              <a:latin typeface="RB" panose="00000500000000000000" pitchFamily="2" charset="-78"/>
              <a:cs typeface="RB" panose="00000500000000000000" pitchFamily="2" charset="-78"/>
            </a:endParaRPr>
          </a:p>
        </p:txBody>
      </p:sp>
      <p:sp>
        <p:nvSpPr>
          <p:cNvPr id="52" name="TextBox 2">
            <a:extLst>
              <a:ext uri="{FF2B5EF4-FFF2-40B4-BE49-F238E27FC236}">
                <a16:creationId xmlns:a16="http://schemas.microsoft.com/office/drawing/2014/main" id="{C6D1E66F-49FE-4F4F-8CBD-FD2ED9008EC9}"/>
              </a:ext>
            </a:extLst>
          </p:cNvPr>
          <p:cNvSpPr txBox="1"/>
          <p:nvPr/>
        </p:nvSpPr>
        <p:spPr>
          <a:xfrm>
            <a:off x="1498600" y="7640315"/>
            <a:ext cx="9159712" cy="977030"/>
          </a:xfrm>
          <a:prstGeom prst="rect">
            <a:avLst/>
          </a:prstGeom>
          <a:noFill/>
        </p:spPr>
        <p:txBody>
          <a:bodyPr vert="horz" lIns="182880" tIns="91440" rIns="182880" bIns="9144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ctr" rtl="1">
              <a:lnSpc>
                <a:spcPct val="150000"/>
              </a:lnSpc>
            </a:pPr>
            <a:r>
              <a:rPr lang="ar-SA" b="1" dirty="0">
                <a:latin typeface="RB" panose="00000500000000000000" pitchFamily="2" charset="-78"/>
                <a:cs typeface="RB" panose="00000500000000000000" pitchFamily="2" charset="-78"/>
              </a:rPr>
              <a:t>ما فائدة برامج الترميز والحاويات؟ مع المثال؟</a:t>
            </a:r>
            <a:endParaRPr lang="en-US" dirty="0">
              <a:latin typeface="RB" panose="00000500000000000000" pitchFamily="2" charset="-78"/>
              <a:cs typeface="RB" panose="00000500000000000000" pitchFamily="2" charset="-78"/>
            </a:endParaRPr>
          </a:p>
        </p:txBody>
      </p:sp>
      <p:sp>
        <p:nvSpPr>
          <p:cNvPr id="54" name="Rectangle 53">
            <a:extLst>
              <a:ext uri="{FF2B5EF4-FFF2-40B4-BE49-F238E27FC236}">
                <a16:creationId xmlns:a16="http://schemas.microsoft.com/office/drawing/2014/main" id="{54BFB364-4DF0-4740-8000-E65B11A80446}"/>
              </a:ext>
            </a:extLst>
          </p:cNvPr>
          <p:cNvSpPr/>
          <p:nvPr/>
        </p:nvSpPr>
        <p:spPr>
          <a:xfrm>
            <a:off x="16754766" y="1130834"/>
            <a:ext cx="7640340" cy="9720048"/>
          </a:xfrm>
          <a:prstGeom prst="rect">
            <a:avLst/>
          </a:prstGeom>
          <a:solidFill>
            <a:srgbClr val="1421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200"/>
              <a:t> </a:t>
            </a:r>
            <a:endParaRPr lang="en-ID" sz="11200"/>
          </a:p>
        </p:txBody>
      </p:sp>
      <p:sp>
        <p:nvSpPr>
          <p:cNvPr id="55" name="Rectangle 54">
            <a:extLst>
              <a:ext uri="{FF2B5EF4-FFF2-40B4-BE49-F238E27FC236}">
                <a16:creationId xmlns:a16="http://schemas.microsoft.com/office/drawing/2014/main" id="{A9E154EF-A9BE-498A-ADD0-6428505002BD}"/>
              </a:ext>
            </a:extLst>
          </p:cNvPr>
          <p:cNvSpPr/>
          <p:nvPr/>
        </p:nvSpPr>
        <p:spPr>
          <a:xfrm>
            <a:off x="17678402" y="0"/>
            <a:ext cx="6705600" cy="628072"/>
          </a:xfrm>
          <a:prstGeom prst="rect">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56" name="Rectangle 55">
            <a:extLst>
              <a:ext uri="{FF2B5EF4-FFF2-40B4-BE49-F238E27FC236}">
                <a16:creationId xmlns:a16="http://schemas.microsoft.com/office/drawing/2014/main" id="{CE38F095-F2D3-4A37-8E37-1E34945094CA}"/>
              </a:ext>
            </a:extLst>
          </p:cNvPr>
          <p:cNvSpPr/>
          <p:nvPr/>
        </p:nvSpPr>
        <p:spPr>
          <a:xfrm>
            <a:off x="16754766" y="0"/>
            <a:ext cx="621792" cy="628072"/>
          </a:xfrm>
          <a:prstGeom prst="rect">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57" name="ZoneTexte 2">
            <a:extLst>
              <a:ext uri="{FF2B5EF4-FFF2-40B4-BE49-F238E27FC236}">
                <a16:creationId xmlns:a16="http://schemas.microsoft.com/office/drawing/2014/main" id="{1CFA8866-A44C-4A82-846E-6E3448B606E2}"/>
              </a:ext>
            </a:extLst>
          </p:cNvPr>
          <p:cNvSpPr txBox="1"/>
          <p:nvPr/>
        </p:nvSpPr>
        <p:spPr>
          <a:xfrm>
            <a:off x="16754766" y="5120130"/>
            <a:ext cx="6734760" cy="3071610"/>
          </a:xfrm>
          <a:prstGeom prst="rect">
            <a:avLst/>
          </a:prstGeom>
          <a:noFill/>
        </p:spPr>
        <p:txBody>
          <a:bodyPr wrap="square" rtlCol="0">
            <a:spAutoFit/>
          </a:bodyPr>
          <a:lstStyle/>
          <a:p>
            <a:pPr algn="justLow" rtl="1">
              <a:lnSpc>
                <a:spcPct val="110000"/>
              </a:lnSpc>
            </a:pPr>
            <a:r>
              <a:rPr lang="ar-DZ" sz="8800" b="1" dirty="0">
                <a:solidFill>
                  <a:srgbClr val="CCDA46"/>
                </a:solidFill>
                <a:latin typeface="RB" panose="00000500000000000000" pitchFamily="2" charset="-78"/>
                <a:cs typeface="RB" panose="00000500000000000000" pitchFamily="2" charset="-78"/>
              </a:rPr>
              <a:t>ماذا تعلمنا</a:t>
            </a:r>
          </a:p>
          <a:p>
            <a:pPr algn="justLow" rtl="1">
              <a:lnSpc>
                <a:spcPct val="110000"/>
              </a:lnSpc>
            </a:pPr>
            <a:r>
              <a:rPr lang="ar-DZ" sz="8800" b="1" dirty="0">
                <a:solidFill>
                  <a:srgbClr val="CCDA46"/>
                </a:solidFill>
                <a:latin typeface="RB" panose="00000500000000000000" pitchFamily="2" charset="-78"/>
                <a:cs typeface="RB" panose="00000500000000000000" pitchFamily="2" charset="-78"/>
              </a:rPr>
              <a:t>خلال الدرس ؟</a:t>
            </a:r>
          </a:p>
        </p:txBody>
      </p:sp>
      <p:grpSp>
        <p:nvGrpSpPr>
          <p:cNvPr id="20" name="Group 19">
            <a:extLst>
              <a:ext uri="{FF2B5EF4-FFF2-40B4-BE49-F238E27FC236}">
                <a16:creationId xmlns:a16="http://schemas.microsoft.com/office/drawing/2014/main" id="{7804AE3C-F227-4FB0-BDA0-B8E81E8568E2}"/>
              </a:ext>
            </a:extLst>
          </p:cNvPr>
          <p:cNvGrpSpPr/>
          <p:nvPr/>
        </p:nvGrpSpPr>
        <p:grpSpPr>
          <a:xfrm>
            <a:off x="1498601" y="9262305"/>
            <a:ext cx="11332845" cy="1908214"/>
            <a:chOff x="1400988" y="2353473"/>
            <a:chExt cx="5065534" cy="954107"/>
          </a:xfrm>
        </p:grpSpPr>
        <p:sp>
          <p:nvSpPr>
            <p:cNvPr id="21" name="Rectangle: Diagonal Corners Rounded 20">
              <a:extLst>
                <a:ext uri="{FF2B5EF4-FFF2-40B4-BE49-F238E27FC236}">
                  <a16:creationId xmlns:a16="http://schemas.microsoft.com/office/drawing/2014/main" id="{CAC3D83A-C526-45EA-83E8-7A5EE2E6328A}"/>
                </a:ext>
              </a:extLst>
            </p:cNvPr>
            <p:cNvSpPr/>
            <p:nvPr/>
          </p:nvSpPr>
          <p:spPr>
            <a:xfrm>
              <a:off x="1400988" y="2353473"/>
              <a:ext cx="5065534" cy="954107"/>
            </a:xfrm>
            <a:prstGeom prst="round2DiagRect">
              <a:avLst/>
            </a:prstGeom>
            <a:solidFill>
              <a:schemeClr val="bg1"/>
            </a:solidFill>
            <a:ln>
              <a:noFill/>
            </a:ln>
            <a:effectLst>
              <a:outerShdw blurRad="228600" dist="38100" dir="2700000" algn="tl" rotWithShape="0">
                <a:prstClr val="black">
                  <a:alpha val="1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dirty="0"/>
            </a:p>
          </p:txBody>
        </p:sp>
        <p:sp>
          <p:nvSpPr>
            <p:cNvPr id="22" name="Rectangle: Diagonal Corners Rounded 21">
              <a:extLst>
                <a:ext uri="{FF2B5EF4-FFF2-40B4-BE49-F238E27FC236}">
                  <a16:creationId xmlns:a16="http://schemas.microsoft.com/office/drawing/2014/main" id="{FBC91139-522D-48EB-8F2F-6C34F2E0B03E}"/>
                </a:ext>
              </a:extLst>
            </p:cNvPr>
            <p:cNvSpPr/>
            <p:nvPr/>
          </p:nvSpPr>
          <p:spPr>
            <a:xfrm>
              <a:off x="5477826" y="2353473"/>
              <a:ext cx="976671" cy="954107"/>
            </a:xfrm>
            <a:prstGeom prst="round2DiagRect">
              <a:avLst/>
            </a:prstGeom>
            <a:solidFill>
              <a:srgbClr val="CCDA46"/>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800" b="1" dirty="0">
                  <a:solidFill>
                    <a:srgbClr val="14213D"/>
                  </a:solidFill>
                  <a:ea typeface="Open Sans" pitchFamily="2" charset="0"/>
                  <a:cs typeface="Open Sans" pitchFamily="2" charset="0"/>
                </a:rPr>
                <a:t>04</a:t>
              </a:r>
              <a:endParaRPr lang="id-ID" sz="4000" b="1" dirty="0">
                <a:solidFill>
                  <a:srgbClr val="14213D"/>
                </a:solidFill>
                <a:ea typeface="Open Sans" pitchFamily="2" charset="0"/>
                <a:cs typeface="Open Sans" pitchFamily="2" charset="0"/>
              </a:endParaRPr>
            </a:p>
          </p:txBody>
        </p:sp>
      </p:grpSp>
      <p:sp>
        <p:nvSpPr>
          <p:cNvPr id="23" name="TextBox 2">
            <a:extLst>
              <a:ext uri="{FF2B5EF4-FFF2-40B4-BE49-F238E27FC236}">
                <a16:creationId xmlns:a16="http://schemas.microsoft.com/office/drawing/2014/main" id="{1D35B955-AEC4-40E4-B7BB-77AE1BA3EAEC}"/>
              </a:ext>
            </a:extLst>
          </p:cNvPr>
          <p:cNvSpPr txBox="1"/>
          <p:nvPr/>
        </p:nvSpPr>
        <p:spPr>
          <a:xfrm>
            <a:off x="5044418" y="9708557"/>
            <a:ext cx="5613894" cy="977030"/>
          </a:xfrm>
          <a:prstGeom prst="rect">
            <a:avLst/>
          </a:prstGeom>
          <a:noFill/>
        </p:spPr>
        <p:txBody>
          <a:bodyPr vert="horz" lIns="182880" tIns="91440" rIns="182880" bIns="9144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rtl="1"/>
            <a:r>
              <a:rPr lang="ar-SA" b="1" dirty="0">
                <a:latin typeface="RB" panose="00000500000000000000" pitchFamily="2" charset="-78"/>
                <a:cs typeface="RB" panose="00000500000000000000" pitchFamily="2" charset="-78"/>
              </a:rPr>
              <a:t>ما المقصود بملفات الصوت؟</a:t>
            </a:r>
            <a:endParaRPr lang="en-US" dirty="0">
              <a:latin typeface="RB" panose="00000500000000000000" pitchFamily="2" charset="-78"/>
              <a:cs typeface="RB" panose="00000500000000000000" pitchFamily="2" charset="-78"/>
            </a:endParaRPr>
          </a:p>
        </p:txBody>
      </p:sp>
      <p:pic>
        <p:nvPicPr>
          <p:cNvPr id="24" name="Picture 82">
            <a:extLst>
              <a:ext uri="{FF2B5EF4-FFF2-40B4-BE49-F238E27FC236}">
                <a16:creationId xmlns:a16="http://schemas.microsoft.com/office/drawing/2014/main" id="{D9A66BC5-06A5-47C3-85F5-5AC021C6C46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8975119" y="2417785"/>
            <a:ext cx="2294054" cy="1742802"/>
          </a:xfrm>
          <a:prstGeom prst="rect">
            <a:avLst/>
          </a:prstGeom>
        </p:spPr>
      </p:pic>
    </p:spTree>
    <p:extLst>
      <p:ext uri="{BB962C8B-B14F-4D97-AF65-F5344CB8AC3E}">
        <p14:creationId xmlns:p14="http://schemas.microsoft.com/office/powerpoint/2010/main" val="2957529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animEffect transition="in" filter="circle(in)">
                                      <p:cBhvr>
                                        <p:cTn id="7" dur="750"/>
                                        <p:tgtEl>
                                          <p:spTgt spid="57">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57">
                                            <p:txEl>
                                              <p:pRg st="1" end="1"/>
                                            </p:txEl>
                                          </p:spTgt>
                                        </p:tgtEl>
                                        <p:attrNameLst>
                                          <p:attrName>style.visibility</p:attrName>
                                        </p:attrNameLst>
                                      </p:cBhvr>
                                      <p:to>
                                        <p:strVal val="visible"/>
                                      </p:to>
                                    </p:set>
                                    <p:animEffect transition="in" filter="circle(in)">
                                      <p:cBhvr>
                                        <p:cTn id="10" dur="500"/>
                                        <p:tgtEl>
                                          <p:spTgt spid="5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1000" fill="hold"/>
                                        <p:tgtEl>
                                          <p:spTgt spid="50"/>
                                        </p:tgtEl>
                                        <p:attrNameLst>
                                          <p:attrName>ppt_w</p:attrName>
                                        </p:attrNameLst>
                                      </p:cBhvr>
                                      <p:tavLst>
                                        <p:tav tm="0">
                                          <p:val>
                                            <p:strVal val="#ppt_w*0.70"/>
                                          </p:val>
                                        </p:tav>
                                        <p:tav tm="100000">
                                          <p:val>
                                            <p:strVal val="#ppt_w"/>
                                          </p:val>
                                        </p:tav>
                                      </p:tavLst>
                                    </p:anim>
                                    <p:anim calcmode="lin" valueType="num">
                                      <p:cBhvr>
                                        <p:cTn id="21" dur="1000" fill="hold"/>
                                        <p:tgtEl>
                                          <p:spTgt spid="50"/>
                                        </p:tgtEl>
                                        <p:attrNameLst>
                                          <p:attrName>ppt_h</p:attrName>
                                        </p:attrNameLst>
                                      </p:cBhvr>
                                      <p:tavLst>
                                        <p:tav tm="0">
                                          <p:val>
                                            <p:strVal val="#ppt_h"/>
                                          </p:val>
                                        </p:tav>
                                        <p:tav tm="100000">
                                          <p:val>
                                            <p:strVal val="#ppt_h"/>
                                          </p:val>
                                        </p:tav>
                                      </p:tavLst>
                                    </p:anim>
                                    <p:animEffect transition="in" filter="fade">
                                      <p:cBhvr>
                                        <p:cTn id="22" dur="10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1000" fill="hold"/>
                                        <p:tgtEl>
                                          <p:spTgt spid="51"/>
                                        </p:tgtEl>
                                        <p:attrNameLst>
                                          <p:attrName>ppt_w</p:attrName>
                                        </p:attrNameLst>
                                      </p:cBhvr>
                                      <p:tavLst>
                                        <p:tav tm="0">
                                          <p:val>
                                            <p:strVal val="#ppt_w*0.70"/>
                                          </p:val>
                                        </p:tav>
                                        <p:tav tm="100000">
                                          <p:val>
                                            <p:strVal val="#ppt_w"/>
                                          </p:val>
                                        </p:tav>
                                      </p:tavLst>
                                    </p:anim>
                                    <p:anim calcmode="lin" valueType="num">
                                      <p:cBhvr>
                                        <p:cTn id="33" dur="1000" fill="hold"/>
                                        <p:tgtEl>
                                          <p:spTgt spid="51"/>
                                        </p:tgtEl>
                                        <p:attrNameLst>
                                          <p:attrName>ppt_h</p:attrName>
                                        </p:attrNameLst>
                                      </p:cBhvr>
                                      <p:tavLst>
                                        <p:tav tm="0">
                                          <p:val>
                                            <p:strVal val="#ppt_h"/>
                                          </p:val>
                                        </p:tav>
                                        <p:tav tm="100000">
                                          <p:val>
                                            <p:strVal val="#ppt_h"/>
                                          </p:val>
                                        </p:tav>
                                      </p:tavLst>
                                    </p:anim>
                                    <p:animEffect transition="in" filter="fade">
                                      <p:cBhvr>
                                        <p:cTn id="34" dur="1000"/>
                                        <p:tgtEl>
                                          <p:spTgt spid="51"/>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par>
                                <p:cTn id="42" presetID="55" presetClass="entr" presetSubtype="0" fill="hold" grpId="0" nodeType="with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1000" fill="hold"/>
                                        <p:tgtEl>
                                          <p:spTgt spid="52"/>
                                        </p:tgtEl>
                                        <p:attrNameLst>
                                          <p:attrName>ppt_w</p:attrName>
                                        </p:attrNameLst>
                                      </p:cBhvr>
                                      <p:tavLst>
                                        <p:tav tm="0">
                                          <p:val>
                                            <p:strVal val="#ppt_w*0.70"/>
                                          </p:val>
                                        </p:tav>
                                        <p:tav tm="100000">
                                          <p:val>
                                            <p:strVal val="#ppt_w"/>
                                          </p:val>
                                        </p:tav>
                                      </p:tavLst>
                                    </p:anim>
                                    <p:anim calcmode="lin" valueType="num">
                                      <p:cBhvr>
                                        <p:cTn id="45" dur="1000" fill="hold"/>
                                        <p:tgtEl>
                                          <p:spTgt spid="52"/>
                                        </p:tgtEl>
                                        <p:attrNameLst>
                                          <p:attrName>ppt_h</p:attrName>
                                        </p:attrNameLst>
                                      </p:cBhvr>
                                      <p:tavLst>
                                        <p:tav tm="0">
                                          <p:val>
                                            <p:strVal val="#ppt_h"/>
                                          </p:val>
                                        </p:tav>
                                        <p:tav tm="100000">
                                          <p:val>
                                            <p:strVal val="#ppt_h"/>
                                          </p:val>
                                        </p:tav>
                                      </p:tavLst>
                                    </p:anim>
                                    <p:animEffect transition="in" filter="fade">
                                      <p:cBhvr>
                                        <p:cTn id="46" dur="1000"/>
                                        <p:tgtEl>
                                          <p:spTgt spid="52"/>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par>
                                <p:cTn id="54" presetID="55" presetClass="entr" presetSubtype="0"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1000" fill="hold"/>
                                        <p:tgtEl>
                                          <p:spTgt spid="23"/>
                                        </p:tgtEl>
                                        <p:attrNameLst>
                                          <p:attrName>ppt_w</p:attrName>
                                        </p:attrNameLst>
                                      </p:cBhvr>
                                      <p:tavLst>
                                        <p:tav tm="0">
                                          <p:val>
                                            <p:strVal val="#ppt_w*0.70"/>
                                          </p:val>
                                        </p:tav>
                                        <p:tav tm="100000">
                                          <p:val>
                                            <p:strVal val="#ppt_w"/>
                                          </p:val>
                                        </p:tav>
                                      </p:tavLst>
                                    </p:anim>
                                    <p:anim calcmode="lin" valueType="num">
                                      <p:cBhvr>
                                        <p:cTn id="57" dur="1000" fill="hold"/>
                                        <p:tgtEl>
                                          <p:spTgt spid="23"/>
                                        </p:tgtEl>
                                        <p:attrNameLst>
                                          <p:attrName>ppt_h</p:attrName>
                                        </p:attrNameLst>
                                      </p:cBhvr>
                                      <p:tavLst>
                                        <p:tav tm="0">
                                          <p:val>
                                            <p:strVal val="#ppt_h"/>
                                          </p:val>
                                        </p:tav>
                                        <p:tav tm="100000">
                                          <p:val>
                                            <p:strVal val="#ppt_h"/>
                                          </p:val>
                                        </p:tav>
                                      </p:tavLst>
                                    </p:anim>
                                    <p:animEffect transition="in" filter="fade">
                                      <p:cBhvr>
                                        <p:cTn id="5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3701347" y="-609900"/>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19394339" y="-2939358"/>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3299117" y="2011762"/>
            <a:ext cx="17785770" cy="9692476"/>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131930" y="1253005"/>
            <a:ext cx="10623052" cy="10623266"/>
          </a:xfrm>
          <a:prstGeom prst="ellipse">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505368" y="3831736"/>
            <a:ext cx="1252064" cy="1252064"/>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864084" y="5270655"/>
            <a:ext cx="8580708" cy="293618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9600" dirty="0">
                <a:solidFill>
                  <a:schemeClr val="bg2">
                    <a:lumMod val="25000"/>
                  </a:schemeClr>
                </a:solidFill>
                <a:cs typeface="RB" panose="00000500000000000000" pitchFamily="2" charset="-78"/>
              </a:rPr>
              <a:t>الواجب المنزلي</a:t>
            </a:r>
          </a:p>
          <a:p>
            <a:pPr algn="ctr"/>
            <a:r>
              <a:rPr lang="ar-DZ" sz="7200" dirty="0">
                <a:solidFill>
                  <a:srgbClr val="14213D"/>
                </a:solidFill>
                <a:cs typeface="RB" panose="00000500000000000000" pitchFamily="2" charset="-78"/>
              </a:rPr>
              <a:t>للمجموعة</a:t>
            </a:r>
          </a:p>
        </p:txBody>
      </p:sp>
      <p:pic>
        <p:nvPicPr>
          <p:cNvPr id="3" name="Picture 2">
            <a:extLst>
              <a:ext uri="{FF2B5EF4-FFF2-40B4-BE49-F238E27FC236}">
                <a16:creationId xmlns:a16="http://schemas.microsoft.com/office/drawing/2014/main" id="{987CCBE6-4FFF-4E06-9AAE-42ED6A7903F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912437" y="4844929"/>
            <a:ext cx="12071891" cy="5181939"/>
          </a:xfrm>
          <a:prstGeom prst="rect">
            <a:avLst/>
          </a:prstGeom>
          <a:ln>
            <a:noFill/>
          </a:ln>
          <a:effectLst>
            <a:outerShdw blurRad="292100" dist="139700" dir="2700000" algn="tl" rotWithShape="0">
              <a:srgbClr val="333333">
                <a:alpha val="65000"/>
              </a:srgbClr>
            </a:outerShdw>
          </a:effectLst>
        </p:spPr>
      </p:pic>
      <p:pic>
        <p:nvPicPr>
          <p:cNvPr id="16" name="Picture 82">
            <a:extLst>
              <a:ext uri="{FF2B5EF4-FFF2-40B4-BE49-F238E27FC236}">
                <a16:creationId xmlns:a16="http://schemas.microsoft.com/office/drawing/2014/main" id="{A78CD26C-A06A-46AD-BA5E-EE36C620E46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21084887" y="762771"/>
            <a:ext cx="2294054" cy="1742802"/>
          </a:xfrm>
          <a:prstGeom prst="rect">
            <a:avLst/>
          </a:prstGeom>
        </p:spPr>
      </p:pic>
    </p:spTree>
    <p:extLst>
      <p:ext uri="{BB962C8B-B14F-4D97-AF65-F5344CB8AC3E}">
        <p14:creationId xmlns:p14="http://schemas.microsoft.com/office/powerpoint/2010/main" val="620877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50" presetClass="entr" presetSubtype="0" decel="10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3"/>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7F4EC3B-CBC4-4454-8367-38AD12126F86}"/>
              </a:ext>
            </a:extLst>
          </p:cNvPr>
          <p:cNvSpPr/>
          <p:nvPr/>
        </p:nvSpPr>
        <p:spPr>
          <a:xfrm>
            <a:off x="-4" y="0"/>
            <a:ext cx="24384000" cy="13716000"/>
          </a:xfrm>
          <a:prstGeom prst="rect">
            <a:avLst/>
          </a:prstGeom>
          <a:solidFill>
            <a:srgbClr val="1421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200"/>
              <a:t> </a:t>
            </a:r>
            <a:endParaRPr lang="en-ID" sz="11200"/>
          </a:p>
        </p:txBody>
      </p:sp>
      <p:sp>
        <p:nvSpPr>
          <p:cNvPr id="2" name="Rectangle : coins arrondis 1">
            <a:extLst>
              <a:ext uri="{FF2B5EF4-FFF2-40B4-BE49-F238E27FC236}">
                <a16:creationId xmlns:a16="http://schemas.microsoft.com/office/drawing/2014/main" id="{B21BB618-BCE4-C18B-4FF9-05BA1E93BDDE}"/>
              </a:ext>
            </a:extLst>
          </p:cNvPr>
          <p:cNvSpPr/>
          <p:nvPr/>
        </p:nvSpPr>
        <p:spPr>
          <a:xfrm>
            <a:off x="-2296625" y="0"/>
            <a:ext cx="7790738" cy="13716000"/>
          </a:xfrm>
          <a:prstGeom prst="roundRect">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68" name="ZoneTexte 67">
            <a:extLst>
              <a:ext uri="{FF2B5EF4-FFF2-40B4-BE49-F238E27FC236}">
                <a16:creationId xmlns:a16="http://schemas.microsoft.com/office/drawing/2014/main" id="{32750E88-DA39-0BE7-0FE1-D99C9575A396}"/>
              </a:ext>
            </a:extLst>
          </p:cNvPr>
          <p:cNvSpPr txBox="1"/>
          <p:nvPr/>
        </p:nvSpPr>
        <p:spPr>
          <a:xfrm>
            <a:off x="8748074" y="652910"/>
            <a:ext cx="12440280" cy="1581972"/>
          </a:xfrm>
          <a:prstGeom prst="rect">
            <a:avLst/>
          </a:prstGeom>
          <a:noFill/>
        </p:spPr>
        <p:txBody>
          <a:bodyPr wrap="square">
            <a:spAutoFit/>
          </a:bodyPr>
          <a:lstStyle/>
          <a:p>
            <a:pPr algn="justLow" rtl="1">
              <a:lnSpc>
                <a:spcPct val="110000"/>
              </a:lnSpc>
              <a:defRPr/>
            </a:pPr>
            <a:r>
              <a:rPr lang="ar-DZ" sz="8800" b="1" dirty="0">
                <a:solidFill>
                  <a:srgbClr val="CCDA46"/>
                </a:solidFill>
                <a:latin typeface="RB" panose="00000500000000000000" pitchFamily="2" charset="-78"/>
                <a:cs typeface="RB" panose="00000500000000000000" pitchFamily="2" charset="-78"/>
              </a:rPr>
              <a:t>ختام الحصة الأولى </a:t>
            </a:r>
            <a:endParaRPr lang="ar-SA" sz="8800" b="1" dirty="0">
              <a:solidFill>
                <a:srgbClr val="CCDA46"/>
              </a:solidFill>
              <a:latin typeface="RB" panose="00000500000000000000" pitchFamily="2" charset="-78"/>
              <a:cs typeface="RB" panose="00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22084495" y="-2650601"/>
            <a:ext cx="4950106" cy="4950106"/>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grpSp>
        <p:nvGrpSpPr>
          <p:cNvPr id="3" name="Groupe 2">
            <a:extLst>
              <a:ext uri="{FF2B5EF4-FFF2-40B4-BE49-F238E27FC236}">
                <a16:creationId xmlns:a16="http://schemas.microsoft.com/office/drawing/2014/main" id="{891DDFFA-7F48-8EE9-3744-B2B885BFDA7F}"/>
              </a:ext>
            </a:extLst>
          </p:cNvPr>
          <p:cNvGrpSpPr/>
          <p:nvPr/>
        </p:nvGrpSpPr>
        <p:grpSpPr>
          <a:xfrm>
            <a:off x="20093734" y="2304498"/>
            <a:ext cx="979112" cy="954728"/>
            <a:chOff x="10155224" y="679146"/>
            <a:chExt cx="489556" cy="477364"/>
          </a:xfrm>
        </p:grpSpPr>
        <p:sp>
          <p:nvSpPr>
            <p:cNvPr id="4" name="Ellipse 3">
              <a:extLst>
                <a:ext uri="{FF2B5EF4-FFF2-40B4-BE49-F238E27FC236}">
                  <a16:creationId xmlns:a16="http://schemas.microsoft.com/office/drawing/2014/main" id="{A1271F0B-11F4-286A-F384-565EDE6E1870}"/>
                </a:ext>
              </a:extLst>
            </p:cNvPr>
            <p:cNvSpPr/>
            <p:nvPr/>
          </p:nvSpPr>
          <p:spPr>
            <a:xfrm>
              <a:off x="10155224" y="67914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5" name="Ellipse 4">
              <a:extLst>
                <a:ext uri="{FF2B5EF4-FFF2-40B4-BE49-F238E27FC236}">
                  <a16:creationId xmlns:a16="http://schemas.microsoft.com/office/drawing/2014/main" id="{84CFB364-51E1-282B-4FFC-C688E47E422D}"/>
                </a:ext>
              </a:extLst>
            </p:cNvPr>
            <p:cNvSpPr/>
            <p:nvPr/>
          </p:nvSpPr>
          <p:spPr>
            <a:xfrm>
              <a:off x="10344200" y="67914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6" name="Ellipse 5">
              <a:extLst>
                <a:ext uri="{FF2B5EF4-FFF2-40B4-BE49-F238E27FC236}">
                  <a16:creationId xmlns:a16="http://schemas.microsoft.com/office/drawing/2014/main" id="{04ADA58F-40F2-DD20-223D-14AC6E5215F4}"/>
                </a:ext>
              </a:extLst>
            </p:cNvPr>
            <p:cNvSpPr/>
            <p:nvPr/>
          </p:nvSpPr>
          <p:spPr>
            <a:xfrm>
              <a:off x="10533176" y="67914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7" name="Ellipse 6">
              <a:extLst>
                <a:ext uri="{FF2B5EF4-FFF2-40B4-BE49-F238E27FC236}">
                  <a16:creationId xmlns:a16="http://schemas.microsoft.com/office/drawing/2014/main" id="{F34ABDB6-9A26-FFC1-2392-23F1F8A9F457}"/>
                </a:ext>
              </a:extLst>
            </p:cNvPr>
            <p:cNvSpPr/>
            <p:nvPr/>
          </p:nvSpPr>
          <p:spPr>
            <a:xfrm>
              <a:off x="10155224" y="86202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8" name="Ellipse 7">
              <a:extLst>
                <a:ext uri="{FF2B5EF4-FFF2-40B4-BE49-F238E27FC236}">
                  <a16:creationId xmlns:a16="http://schemas.microsoft.com/office/drawing/2014/main" id="{8088F7F7-EC17-5223-79FD-9FAF8AEA034D}"/>
                </a:ext>
              </a:extLst>
            </p:cNvPr>
            <p:cNvSpPr/>
            <p:nvPr/>
          </p:nvSpPr>
          <p:spPr>
            <a:xfrm>
              <a:off x="10344200" y="86202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9" name="Ellipse 8">
              <a:extLst>
                <a:ext uri="{FF2B5EF4-FFF2-40B4-BE49-F238E27FC236}">
                  <a16:creationId xmlns:a16="http://schemas.microsoft.com/office/drawing/2014/main" id="{7C3BF634-14A1-810E-45D4-8192FA90E861}"/>
                </a:ext>
              </a:extLst>
            </p:cNvPr>
            <p:cNvSpPr/>
            <p:nvPr/>
          </p:nvSpPr>
          <p:spPr>
            <a:xfrm>
              <a:off x="10533176" y="86202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0" name="Ellipse 9">
              <a:extLst>
                <a:ext uri="{FF2B5EF4-FFF2-40B4-BE49-F238E27FC236}">
                  <a16:creationId xmlns:a16="http://schemas.microsoft.com/office/drawing/2014/main" id="{3705BA13-4B92-1148-86A6-1148A293485E}"/>
                </a:ext>
              </a:extLst>
            </p:cNvPr>
            <p:cNvSpPr/>
            <p:nvPr/>
          </p:nvSpPr>
          <p:spPr>
            <a:xfrm>
              <a:off x="10155224" y="104490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1" name="Ellipse 10">
              <a:extLst>
                <a:ext uri="{FF2B5EF4-FFF2-40B4-BE49-F238E27FC236}">
                  <a16:creationId xmlns:a16="http://schemas.microsoft.com/office/drawing/2014/main" id="{40B26A97-1CA2-F8AC-37A4-A956A23E08EE}"/>
                </a:ext>
              </a:extLst>
            </p:cNvPr>
            <p:cNvSpPr/>
            <p:nvPr/>
          </p:nvSpPr>
          <p:spPr>
            <a:xfrm>
              <a:off x="10344200" y="104490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2" name="Ellipse 11">
              <a:extLst>
                <a:ext uri="{FF2B5EF4-FFF2-40B4-BE49-F238E27FC236}">
                  <a16:creationId xmlns:a16="http://schemas.microsoft.com/office/drawing/2014/main" id="{0340EB41-0900-1FDC-DFF1-0482D34B50CB}"/>
                </a:ext>
              </a:extLst>
            </p:cNvPr>
            <p:cNvSpPr/>
            <p:nvPr/>
          </p:nvSpPr>
          <p:spPr>
            <a:xfrm>
              <a:off x="10533176" y="104490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grpSp>
      <p:pic>
        <p:nvPicPr>
          <p:cNvPr id="14" name="Picture 13">
            <a:extLst>
              <a:ext uri="{FF2B5EF4-FFF2-40B4-BE49-F238E27FC236}">
                <a16:creationId xmlns:a16="http://schemas.microsoft.com/office/drawing/2014/main" id="{A399A3D9-A9E8-435B-BF2C-F309FDC9A36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95057" y="2670258"/>
            <a:ext cx="14383230" cy="958882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8" name="Picture 82">
            <a:extLst>
              <a:ext uri="{FF2B5EF4-FFF2-40B4-BE49-F238E27FC236}">
                <a16:creationId xmlns:a16="http://schemas.microsoft.com/office/drawing/2014/main" id="{8DCBF23E-D568-41D0-9910-E2B235FCBF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0093734" y="7464668"/>
            <a:ext cx="2294054" cy="1742802"/>
          </a:xfrm>
          <a:prstGeom prst="rect">
            <a:avLst/>
          </a:prstGeom>
        </p:spPr>
      </p:pic>
    </p:spTree>
    <p:extLst>
      <p:ext uri="{BB962C8B-B14F-4D97-AF65-F5344CB8AC3E}">
        <p14:creationId xmlns:p14="http://schemas.microsoft.com/office/powerpoint/2010/main" val="82786441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up)">
                                      <p:cBhvr>
                                        <p:cTn id="7" dur="500"/>
                                        <p:tgtEl>
                                          <p:spTgt spid="68"/>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circle(in)">
                                      <p:cBhvr>
                                        <p:cTn id="11"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2237141-7076-48B9-8093-06655E49264F}"/>
              </a:ext>
            </a:extLst>
          </p:cNvPr>
          <p:cNvSpPr/>
          <p:nvPr/>
        </p:nvSpPr>
        <p:spPr>
          <a:xfrm>
            <a:off x="1425252" y="2849703"/>
            <a:ext cx="21533497" cy="10590166"/>
          </a:xfrm>
          <a:prstGeom prst="roundRect">
            <a:avLst>
              <a:gd name="adj" fmla="val 0"/>
            </a:avLst>
          </a:prstGeom>
          <a:solidFill>
            <a:schemeClr val="bg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prstClr val="white"/>
              </a:solidFill>
              <a:effectLst/>
              <a:uLnTx/>
              <a:uFillTx/>
              <a:ea typeface="+mn-ea"/>
              <a:cs typeface="+mn-cs"/>
            </a:endParaRPr>
          </a:p>
        </p:txBody>
      </p:sp>
      <p:pic>
        <p:nvPicPr>
          <p:cNvPr id="55" name="Picture 54">
            <a:extLst>
              <a:ext uri="{FF2B5EF4-FFF2-40B4-BE49-F238E27FC236}">
                <a16:creationId xmlns:a16="http://schemas.microsoft.com/office/drawing/2014/main" id="{3E4771DC-4079-4A33-98D9-7A84A0D11B18}"/>
              </a:ext>
            </a:extLst>
          </p:cNvPr>
          <p:cNvPicPr>
            <a:picLocks noChangeAspect="1"/>
          </p:cNvPicPr>
          <p:nvPr/>
        </p:nvPicPr>
        <p:blipFill>
          <a:blip r:embed="rId2" cstate="screen">
            <a:biLevel thresh="25000"/>
            <a:extLst>
              <a:ext uri="{28A0092B-C50C-407E-A947-70E740481C1C}">
                <a14:useLocalDpi xmlns:a14="http://schemas.microsoft.com/office/drawing/2010/main"/>
              </a:ext>
            </a:extLst>
          </a:blip>
          <a:stretch>
            <a:fillRect/>
          </a:stretch>
        </p:blipFill>
        <p:spPr>
          <a:xfrm>
            <a:off x="598126" y="1037873"/>
            <a:ext cx="2962748" cy="1220990"/>
          </a:xfrm>
          <a:prstGeom prst="rect">
            <a:avLst/>
          </a:prstGeom>
        </p:spPr>
      </p:pic>
      <p:grpSp>
        <p:nvGrpSpPr>
          <p:cNvPr id="2" name="Group 1">
            <a:extLst>
              <a:ext uri="{FF2B5EF4-FFF2-40B4-BE49-F238E27FC236}">
                <a16:creationId xmlns:a16="http://schemas.microsoft.com/office/drawing/2014/main" id="{BA345964-25E6-46C8-9963-67F165FF2E56}"/>
              </a:ext>
            </a:extLst>
          </p:cNvPr>
          <p:cNvGrpSpPr/>
          <p:nvPr/>
        </p:nvGrpSpPr>
        <p:grpSpPr>
          <a:xfrm>
            <a:off x="17452137" y="4018124"/>
            <a:ext cx="4661712" cy="8303074"/>
            <a:chOff x="17452137" y="4018124"/>
            <a:chExt cx="4661712" cy="8303074"/>
          </a:xfrm>
        </p:grpSpPr>
        <p:sp>
          <p:nvSpPr>
            <p:cNvPr id="4" name="Rounded Rectangle">
              <a:extLst>
                <a:ext uri="{FF2B5EF4-FFF2-40B4-BE49-F238E27FC236}">
                  <a16:creationId xmlns:a16="http://schemas.microsoft.com/office/drawing/2014/main" id="{37028758-1FBE-4E4F-B040-DA24C586854C}"/>
                </a:ext>
              </a:extLst>
            </p:cNvPr>
            <p:cNvSpPr/>
            <p:nvPr/>
          </p:nvSpPr>
          <p:spPr>
            <a:xfrm>
              <a:off x="17452140" y="4852185"/>
              <a:ext cx="4661709" cy="7469013"/>
            </a:xfrm>
            <a:prstGeom prst="rect">
              <a:avLst/>
            </a:prstGeom>
            <a:solidFill>
              <a:schemeClr val="accent3"/>
            </a:solidFill>
            <a:ln w="12700">
              <a:miter lim="400000"/>
            </a:ln>
          </p:spPr>
          <p:txBody>
            <a:bodyPr lIns="50800" tIns="50800" rIns="50800" bIns="50800" anchor="ctr"/>
            <a:lstStyle/>
            <a:p>
              <a:pPr defTabSz="584200">
                <a:buFontTx/>
                <a:defRPr sz="4000" b="1">
                  <a:solidFill>
                    <a:srgbClr val="FFFFFF"/>
                  </a:solidFill>
                  <a:effectLst>
                    <a:outerShdw blurRad="38100" dist="12700" dir="5400000" rotWithShape="0">
                      <a:srgbClr val="000000">
                        <a:alpha val="50000"/>
                      </a:srgbClr>
                    </a:outerShdw>
                  </a:effectLst>
                  <a:latin typeface="Jost"/>
                  <a:ea typeface="Jost"/>
                  <a:cs typeface="Jost"/>
                  <a:sym typeface="Jost"/>
                </a:defRPr>
              </a:pPr>
              <a:endParaRPr dirty="0">
                <a:latin typeface="+mn-lt"/>
                <a:ea typeface="Jost" pitchFamily="2" charset="-52"/>
                <a:cs typeface="Arial" panose="020B0604020202020204" pitchFamily="34" charset="0"/>
              </a:endParaRPr>
            </a:p>
          </p:txBody>
        </p:sp>
        <p:sp>
          <p:nvSpPr>
            <p:cNvPr id="5" name="Rounded Rectangle">
              <a:extLst>
                <a:ext uri="{FF2B5EF4-FFF2-40B4-BE49-F238E27FC236}">
                  <a16:creationId xmlns:a16="http://schemas.microsoft.com/office/drawing/2014/main" id="{2F291E75-13D4-49FB-A817-FC017326D6FB}"/>
                </a:ext>
              </a:extLst>
            </p:cNvPr>
            <p:cNvSpPr/>
            <p:nvPr/>
          </p:nvSpPr>
          <p:spPr>
            <a:xfrm>
              <a:off x="17452140" y="4018124"/>
              <a:ext cx="4661709" cy="7469013"/>
            </a:xfrm>
            <a:prstGeom prst="rect">
              <a:avLst/>
            </a:prstGeom>
            <a:solidFill>
              <a:schemeClr val="accent6"/>
            </a:solidFill>
            <a:ln w="12700">
              <a:miter lim="400000"/>
            </a:ln>
          </p:spPr>
          <p:txBody>
            <a:bodyPr lIns="50800" tIns="50800" rIns="50800" bIns="50800" anchor="ctr"/>
            <a:lstStyle/>
            <a:p>
              <a:pPr defTabSz="584200">
                <a:buFontTx/>
                <a:defRPr sz="4000" b="1">
                  <a:solidFill>
                    <a:srgbClr val="FFFFFF"/>
                  </a:solidFill>
                  <a:effectLst>
                    <a:outerShdw blurRad="38100" dist="12700" dir="5400000" rotWithShape="0">
                      <a:srgbClr val="000000">
                        <a:alpha val="50000"/>
                      </a:srgbClr>
                    </a:outerShdw>
                  </a:effectLst>
                  <a:latin typeface="Jost"/>
                  <a:ea typeface="Jost"/>
                  <a:cs typeface="Jost"/>
                  <a:sym typeface="Jost"/>
                </a:defRPr>
              </a:pPr>
              <a:endParaRPr dirty="0">
                <a:latin typeface="+mn-lt"/>
                <a:ea typeface="Jost" pitchFamily="2" charset="-52"/>
                <a:cs typeface="Arial" panose="020B0604020202020204" pitchFamily="34" charset="0"/>
              </a:endParaRPr>
            </a:p>
          </p:txBody>
        </p:sp>
        <p:sp>
          <p:nvSpPr>
            <p:cNvPr id="6" name="corporate">
              <a:extLst>
                <a:ext uri="{FF2B5EF4-FFF2-40B4-BE49-F238E27FC236}">
                  <a16:creationId xmlns:a16="http://schemas.microsoft.com/office/drawing/2014/main" id="{5C7E6721-39E5-4821-83E3-7A968C6A5405}"/>
                </a:ext>
              </a:extLst>
            </p:cNvPr>
            <p:cNvSpPr/>
            <p:nvPr/>
          </p:nvSpPr>
          <p:spPr>
            <a:xfrm>
              <a:off x="17825306" y="4671286"/>
              <a:ext cx="3915377" cy="5914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647700">
                <a:buFontTx/>
                <a:defRPr sz="3000" b="1" cap="all">
                  <a:solidFill>
                    <a:srgbClr val="FF7E79"/>
                  </a:solidFill>
                </a:defRPr>
              </a:lvl1pPr>
            </a:lstStyle>
            <a:p>
              <a:pPr algn="r" rtl="1"/>
              <a:endParaRPr lang="en-US" sz="5400" cap="none" dirty="0">
                <a:solidFill>
                  <a:schemeClr val="accent3"/>
                </a:solidFill>
                <a:latin typeface="RB" panose="00000500000000000000" pitchFamily="2" charset="-78"/>
                <a:ea typeface="Roboto Slab" pitchFamily="2" charset="0"/>
                <a:cs typeface="RB" panose="00000500000000000000" pitchFamily="2" charset="-78"/>
              </a:endParaRPr>
            </a:p>
          </p:txBody>
        </p:sp>
        <p:grpSp>
          <p:nvGrpSpPr>
            <p:cNvPr id="66" name="Group 65">
              <a:extLst>
                <a:ext uri="{FF2B5EF4-FFF2-40B4-BE49-F238E27FC236}">
                  <a16:creationId xmlns:a16="http://schemas.microsoft.com/office/drawing/2014/main" id="{5DB10A28-B9F3-47F8-BB5B-E42F42770FD3}"/>
                </a:ext>
              </a:extLst>
            </p:cNvPr>
            <p:cNvGrpSpPr/>
            <p:nvPr/>
          </p:nvGrpSpPr>
          <p:grpSpPr>
            <a:xfrm>
              <a:off x="19119472" y="7206317"/>
              <a:ext cx="1327045" cy="239292"/>
              <a:chOff x="1226525" y="5833819"/>
              <a:chExt cx="1353508" cy="244064"/>
            </a:xfrm>
          </p:grpSpPr>
          <p:sp>
            <p:nvSpPr>
              <p:cNvPr id="67" name="Parallelogram 66">
                <a:extLst>
                  <a:ext uri="{FF2B5EF4-FFF2-40B4-BE49-F238E27FC236}">
                    <a16:creationId xmlns:a16="http://schemas.microsoft.com/office/drawing/2014/main" id="{6756EAE0-AB19-4547-BD83-47F85E699E67}"/>
                  </a:ext>
                </a:extLst>
              </p:cNvPr>
              <p:cNvSpPr/>
              <p:nvPr/>
            </p:nvSpPr>
            <p:spPr>
              <a:xfrm>
                <a:off x="1226525"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68" name="Parallelogram 67">
                <a:extLst>
                  <a:ext uri="{FF2B5EF4-FFF2-40B4-BE49-F238E27FC236}">
                    <a16:creationId xmlns:a16="http://schemas.microsoft.com/office/drawing/2014/main" id="{D4CA3073-EEC3-4E27-9E5B-AABBFC5E4DB0}"/>
                  </a:ext>
                </a:extLst>
              </p:cNvPr>
              <p:cNvSpPr/>
              <p:nvPr/>
            </p:nvSpPr>
            <p:spPr>
              <a:xfrm>
                <a:off x="1569493"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69" name="Parallelogram 68">
                <a:extLst>
                  <a:ext uri="{FF2B5EF4-FFF2-40B4-BE49-F238E27FC236}">
                    <a16:creationId xmlns:a16="http://schemas.microsoft.com/office/drawing/2014/main" id="{993140B3-1F8E-4E6A-8653-2A82DD5997CF}"/>
                  </a:ext>
                </a:extLst>
              </p:cNvPr>
              <p:cNvSpPr/>
              <p:nvPr/>
            </p:nvSpPr>
            <p:spPr>
              <a:xfrm>
                <a:off x="1912461"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70" name="Parallelogram 69">
                <a:extLst>
                  <a:ext uri="{FF2B5EF4-FFF2-40B4-BE49-F238E27FC236}">
                    <a16:creationId xmlns:a16="http://schemas.microsoft.com/office/drawing/2014/main" id="{F3A62CB2-2FF2-475B-83AA-861CE3265201}"/>
                  </a:ext>
                </a:extLst>
              </p:cNvPr>
              <p:cNvSpPr/>
              <p:nvPr/>
            </p:nvSpPr>
            <p:spPr>
              <a:xfrm>
                <a:off x="2255428"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grpSp>
        <p:pic>
          <p:nvPicPr>
            <p:cNvPr id="57" name="Image 27">
              <a:extLst>
                <a:ext uri="{FF2B5EF4-FFF2-40B4-BE49-F238E27FC236}">
                  <a16:creationId xmlns:a16="http://schemas.microsoft.com/office/drawing/2014/main" id="{BC54ECAF-D7EE-4BB7-BEED-2F9F6638140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9306632" y="4607315"/>
              <a:ext cx="821626" cy="821626"/>
            </a:xfrm>
            <a:prstGeom prst="rect">
              <a:avLst/>
            </a:prstGeom>
          </p:spPr>
        </p:pic>
        <p:sp>
          <p:nvSpPr>
            <p:cNvPr id="58" name="ZoneTexte 12">
              <a:extLst>
                <a:ext uri="{FF2B5EF4-FFF2-40B4-BE49-F238E27FC236}">
                  <a16:creationId xmlns:a16="http://schemas.microsoft.com/office/drawing/2014/main" id="{4028C344-C2C4-4B50-8E35-532EE988280C}"/>
                </a:ext>
              </a:extLst>
            </p:cNvPr>
            <p:cNvSpPr txBox="1"/>
            <p:nvPr/>
          </p:nvSpPr>
          <p:spPr>
            <a:xfrm>
              <a:off x="17452137" y="5766041"/>
              <a:ext cx="4661712" cy="1077218"/>
            </a:xfrm>
            <a:prstGeom prst="rect">
              <a:avLst/>
            </a:prstGeom>
            <a:noFill/>
          </p:spPr>
          <p:txBody>
            <a:bodyPr wrap="square">
              <a:spAutoFit/>
            </a:bodyPr>
            <a:lstStyle/>
            <a:p>
              <a:pPr rtl="1">
                <a:lnSpc>
                  <a:spcPts val="8000"/>
                </a:lnSpc>
                <a:spcAft>
                  <a:spcPts val="1600"/>
                </a:spcAft>
              </a:pPr>
              <a:r>
                <a:rPr lang="ar-SA" sz="4800" b="1" dirty="0">
                  <a:solidFill>
                    <a:schemeClr val="bg1"/>
                  </a:solidFill>
                  <a:latin typeface="RB" panose="00000500000000000000" pitchFamily="2" charset="-78"/>
                  <a:ea typeface="Calibri" panose="020F0502020204030204" pitchFamily="34" charset="0"/>
                  <a:cs typeface="RB" panose="00000500000000000000" pitchFamily="2" charset="-78"/>
                </a:rPr>
                <a:t>رقم الدرس</a:t>
              </a:r>
            </a:p>
          </p:txBody>
        </p:sp>
        <p:sp>
          <p:nvSpPr>
            <p:cNvPr id="59" name="ZoneTexte 225">
              <a:extLst>
                <a:ext uri="{FF2B5EF4-FFF2-40B4-BE49-F238E27FC236}">
                  <a16:creationId xmlns:a16="http://schemas.microsoft.com/office/drawing/2014/main" id="{CB51EDAD-29E4-4DF4-87A2-BB3DFDAB3E16}"/>
                </a:ext>
              </a:extLst>
            </p:cNvPr>
            <p:cNvSpPr txBox="1"/>
            <p:nvPr/>
          </p:nvSpPr>
          <p:spPr>
            <a:xfrm>
              <a:off x="17481681" y="9419845"/>
              <a:ext cx="4632168" cy="938720"/>
            </a:xfrm>
            <a:prstGeom prst="rect">
              <a:avLst/>
            </a:prstGeom>
            <a:noFill/>
          </p:spPr>
          <p:txBody>
            <a:bodyPr wrap="square">
              <a:spAutoFit/>
            </a:bodyPr>
            <a:lstStyle/>
            <a:p>
              <a:pPr rtl="1">
                <a:lnSpc>
                  <a:spcPct val="150000"/>
                </a:lnSpc>
                <a:spcAft>
                  <a:spcPts val="1600"/>
                </a:spcAft>
              </a:pPr>
              <a:r>
                <a:rPr lang="ar-SA" sz="4000" b="1" dirty="0">
                  <a:solidFill>
                    <a:schemeClr val="bg1"/>
                  </a:solidFill>
                  <a:latin typeface="RB" panose="00000500000000000000" pitchFamily="2" charset="-78"/>
                  <a:ea typeface="Calibri" panose="020F0502020204030204" pitchFamily="34" charset="0"/>
                  <a:cs typeface="RB" panose="00000500000000000000" pitchFamily="2" charset="-78"/>
                </a:rPr>
                <a:t>الدرس </a:t>
              </a:r>
              <a:r>
                <a:rPr lang="ar-DZ" sz="4000" b="1" dirty="0">
                  <a:solidFill>
                    <a:schemeClr val="bg1"/>
                  </a:solidFill>
                  <a:latin typeface="RB" panose="00000500000000000000" pitchFamily="2" charset="-78"/>
                  <a:ea typeface="Calibri" panose="020F0502020204030204" pitchFamily="34" charset="0"/>
                  <a:cs typeface="RB" panose="00000500000000000000" pitchFamily="2" charset="-78"/>
                </a:rPr>
                <a:t>الأول</a:t>
              </a:r>
              <a:endParaRPr lang="ar-SA" sz="4000" b="1" dirty="0">
                <a:solidFill>
                  <a:schemeClr val="bg1"/>
                </a:solidFill>
                <a:latin typeface="RB" panose="00000500000000000000" pitchFamily="2" charset="-78"/>
                <a:ea typeface="Calibri" panose="020F0502020204030204" pitchFamily="34" charset="0"/>
                <a:cs typeface="RB" panose="00000500000000000000" pitchFamily="2" charset="-78"/>
              </a:endParaRPr>
            </a:p>
          </p:txBody>
        </p:sp>
      </p:grpSp>
      <p:grpSp>
        <p:nvGrpSpPr>
          <p:cNvPr id="7" name="Group 6">
            <a:extLst>
              <a:ext uri="{FF2B5EF4-FFF2-40B4-BE49-F238E27FC236}">
                <a16:creationId xmlns:a16="http://schemas.microsoft.com/office/drawing/2014/main" id="{1CCA7573-8A0B-47BF-BEBA-976B2B20DD8E}"/>
              </a:ext>
            </a:extLst>
          </p:cNvPr>
          <p:cNvGrpSpPr/>
          <p:nvPr/>
        </p:nvGrpSpPr>
        <p:grpSpPr>
          <a:xfrm>
            <a:off x="12386831" y="4018124"/>
            <a:ext cx="4661710" cy="8303074"/>
            <a:chOff x="12386831" y="4018124"/>
            <a:chExt cx="4661710" cy="8303074"/>
          </a:xfrm>
        </p:grpSpPr>
        <p:sp>
          <p:nvSpPr>
            <p:cNvPr id="14" name="Rounded Rectangle">
              <a:extLst>
                <a:ext uri="{FF2B5EF4-FFF2-40B4-BE49-F238E27FC236}">
                  <a16:creationId xmlns:a16="http://schemas.microsoft.com/office/drawing/2014/main" id="{C0FD83F3-7651-4726-B733-CC08EA4F1EF7}"/>
                </a:ext>
              </a:extLst>
            </p:cNvPr>
            <p:cNvSpPr/>
            <p:nvPr/>
          </p:nvSpPr>
          <p:spPr>
            <a:xfrm>
              <a:off x="12386831" y="4852185"/>
              <a:ext cx="4661709" cy="7469013"/>
            </a:xfrm>
            <a:prstGeom prst="rect">
              <a:avLst/>
            </a:prstGeom>
            <a:solidFill>
              <a:schemeClr val="accent3"/>
            </a:solidFill>
            <a:ln w="12700">
              <a:miter lim="400000"/>
            </a:ln>
          </p:spPr>
          <p:txBody>
            <a:bodyPr lIns="50800" tIns="50800" rIns="50800" bIns="50800" anchor="ctr"/>
            <a:lstStyle/>
            <a:p>
              <a:pPr defTabSz="584200">
                <a:buFontTx/>
                <a:defRPr sz="4000" b="1">
                  <a:solidFill>
                    <a:srgbClr val="FFFFFF"/>
                  </a:solidFill>
                  <a:effectLst>
                    <a:outerShdw blurRad="38100" dist="12700" dir="5400000" rotWithShape="0">
                      <a:srgbClr val="000000">
                        <a:alpha val="50000"/>
                      </a:srgbClr>
                    </a:outerShdw>
                  </a:effectLst>
                  <a:latin typeface="Jost"/>
                  <a:ea typeface="Jost"/>
                  <a:cs typeface="Jost"/>
                  <a:sym typeface="Jost"/>
                </a:defRPr>
              </a:pPr>
              <a:endParaRPr dirty="0">
                <a:latin typeface="+mn-lt"/>
                <a:ea typeface="Jost" pitchFamily="2" charset="-52"/>
                <a:cs typeface="Arial" panose="020B0604020202020204" pitchFamily="34" charset="0"/>
              </a:endParaRPr>
            </a:p>
          </p:txBody>
        </p:sp>
        <p:sp>
          <p:nvSpPr>
            <p:cNvPr id="15" name="Rounded Rectangle">
              <a:extLst>
                <a:ext uri="{FF2B5EF4-FFF2-40B4-BE49-F238E27FC236}">
                  <a16:creationId xmlns:a16="http://schemas.microsoft.com/office/drawing/2014/main" id="{31FA0FFD-4CAB-47D1-AB2F-7972C5CB7ECB}"/>
                </a:ext>
              </a:extLst>
            </p:cNvPr>
            <p:cNvSpPr/>
            <p:nvPr/>
          </p:nvSpPr>
          <p:spPr>
            <a:xfrm>
              <a:off x="12386831" y="4018124"/>
              <a:ext cx="4661710" cy="7469013"/>
            </a:xfrm>
            <a:prstGeom prst="rect">
              <a:avLst/>
            </a:prstGeom>
            <a:solidFill>
              <a:schemeClr val="accent6"/>
            </a:solidFill>
            <a:ln w="12700">
              <a:miter lim="400000"/>
            </a:ln>
          </p:spPr>
          <p:txBody>
            <a:bodyPr lIns="50800" tIns="50800" rIns="50800" bIns="50800" anchor="ctr"/>
            <a:lstStyle/>
            <a:p>
              <a:pPr defTabSz="584200">
                <a:buFontTx/>
                <a:defRPr sz="4000" b="1">
                  <a:solidFill>
                    <a:srgbClr val="FFFFFF"/>
                  </a:solidFill>
                  <a:effectLst>
                    <a:outerShdw blurRad="38100" dist="12700" dir="5400000" rotWithShape="0">
                      <a:srgbClr val="000000">
                        <a:alpha val="50000"/>
                      </a:srgbClr>
                    </a:outerShdw>
                  </a:effectLst>
                  <a:latin typeface="Jost"/>
                  <a:ea typeface="Jost"/>
                  <a:cs typeface="Jost"/>
                  <a:sym typeface="Jost"/>
                </a:defRPr>
              </a:pPr>
              <a:endParaRPr dirty="0">
                <a:latin typeface="+mn-lt"/>
                <a:ea typeface="Jost" pitchFamily="2" charset="-52"/>
                <a:cs typeface="Arial" panose="020B0604020202020204" pitchFamily="34" charset="0"/>
              </a:endParaRPr>
            </a:p>
          </p:txBody>
        </p:sp>
        <p:sp>
          <p:nvSpPr>
            <p:cNvPr id="16" name="Business">
              <a:extLst>
                <a:ext uri="{FF2B5EF4-FFF2-40B4-BE49-F238E27FC236}">
                  <a16:creationId xmlns:a16="http://schemas.microsoft.com/office/drawing/2014/main" id="{6388ED45-30E6-4674-8D5E-E1396D03EEC3}"/>
                </a:ext>
              </a:extLst>
            </p:cNvPr>
            <p:cNvSpPr/>
            <p:nvPr/>
          </p:nvSpPr>
          <p:spPr>
            <a:xfrm>
              <a:off x="12759997" y="4671286"/>
              <a:ext cx="3915378" cy="5914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647700">
                <a:buFontTx/>
                <a:defRPr sz="3000" b="1" cap="all">
                  <a:solidFill>
                    <a:srgbClr val="FF7E79"/>
                  </a:solidFill>
                </a:defRPr>
              </a:lvl1pPr>
            </a:lstStyle>
            <a:p>
              <a:pPr algn="r" rtl="1"/>
              <a:endParaRPr lang="en-US" sz="5400" cap="none" dirty="0">
                <a:solidFill>
                  <a:schemeClr val="accent3"/>
                </a:solidFill>
                <a:latin typeface="RB" panose="00000500000000000000" pitchFamily="2" charset="-78"/>
                <a:ea typeface="Roboto Slab" pitchFamily="2" charset="0"/>
                <a:cs typeface="RB" panose="00000500000000000000" pitchFamily="2" charset="-78"/>
              </a:endParaRPr>
            </a:p>
          </p:txBody>
        </p:sp>
        <p:grpSp>
          <p:nvGrpSpPr>
            <p:cNvPr id="61" name="Group 60">
              <a:extLst>
                <a:ext uri="{FF2B5EF4-FFF2-40B4-BE49-F238E27FC236}">
                  <a16:creationId xmlns:a16="http://schemas.microsoft.com/office/drawing/2014/main" id="{7C3DB422-D149-43C9-9B2D-46999699D696}"/>
                </a:ext>
              </a:extLst>
            </p:cNvPr>
            <p:cNvGrpSpPr/>
            <p:nvPr/>
          </p:nvGrpSpPr>
          <p:grpSpPr>
            <a:xfrm>
              <a:off x="14054163" y="7206317"/>
              <a:ext cx="1327045" cy="239292"/>
              <a:chOff x="1226525" y="5833819"/>
              <a:chExt cx="1353508" cy="244064"/>
            </a:xfrm>
          </p:grpSpPr>
          <p:sp>
            <p:nvSpPr>
              <p:cNvPr id="62" name="Parallelogram 61">
                <a:extLst>
                  <a:ext uri="{FF2B5EF4-FFF2-40B4-BE49-F238E27FC236}">
                    <a16:creationId xmlns:a16="http://schemas.microsoft.com/office/drawing/2014/main" id="{E913D908-6D9A-4442-B76E-D31EEC528F1F}"/>
                  </a:ext>
                </a:extLst>
              </p:cNvPr>
              <p:cNvSpPr/>
              <p:nvPr/>
            </p:nvSpPr>
            <p:spPr>
              <a:xfrm>
                <a:off x="1226525"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63" name="Parallelogram 62">
                <a:extLst>
                  <a:ext uri="{FF2B5EF4-FFF2-40B4-BE49-F238E27FC236}">
                    <a16:creationId xmlns:a16="http://schemas.microsoft.com/office/drawing/2014/main" id="{F86C1CB0-37FD-4379-8ABC-FED00D9271D3}"/>
                  </a:ext>
                </a:extLst>
              </p:cNvPr>
              <p:cNvSpPr/>
              <p:nvPr/>
            </p:nvSpPr>
            <p:spPr>
              <a:xfrm>
                <a:off x="1569493"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64" name="Parallelogram 63">
                <a:extLst>
                  <a:ext uri="{FF2B5EF4-FFF2-40B4-BE49-F238E27FC236}">
                    <a16:creationId xmlns:a16="http://schemas.microsoft.com/office/drawing/2014/main" id="{B5E534F7-1100-4BAB-AF66-826E27E7D3A1}"/>
                  </a:ext>
                </a:extLst>
              </p:cNvPr>
              <p:cNvSpPr/>
              <p:nvPr/>
            </p:nvSpPr>
            <p:spPr>
              <a:xfrm>
                <a:off x="1912461"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65" name="Parallelogram 64">
                <a:extLst>
                  <a:ext uri="{FF2B5EF4-FFF2-40B4-BE49-F238E27FC236}">
                    <a16:creationId xmlns:a16="http://schemas.microsoft.com/office/drawing/2014/main" id="{C26D4CEF-7891-4D2C-ADB5-D2F5221B8E3D}"/>
                  </a:ext>
                </a:extLst>
              </p:cNvPr>
              <p:cNvSpPr/>
              <p:nvPr/>
            </p:nvSpPr>
            <p:spPr>
              <a:xfrm>
                <a:off x="2255428"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grpSp>
        <p:pic>
          <p:nvPicPr>
            <p:cNvPr id="71" name="Image 160">
              <a:extLst>
                <a:ext uri="{FF2B5EF4-FFF2-40B4-BE49-F238E27FC236}">
                  <a16:creationId xmlns:a16="http://schemas.microsoft.com/office/drawing/2014/main" id="{1B670835-1946-469C-A1CF-71AC71D3969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4315875" y="4556218"/>
              <a:ext cx="821626" cy="821626"/>
            </a:xfrm>
            <a:prstGeom prst="rect">
              <a:avLst/>
            </a:prstGeom>
          </p:spPr>
        </p:pic>
        <p:sp>
          <p:nvSpPr>
            <p:cNvPr id="72" name="ZoneTexte 131">
              <a:extLst>
                <a:ext uri="{FF2B5EF4-FFF2-40B4-BE49-F238E27FC236}">
                  <a16:creationId xmlns:a16="http://schemas.microsoft.com/office/drawing/2014/main" id="{749FA7CF-347D-49EC-A64A-190C63CB0F8A}"/>
                </a:ext>
              </a:extLst>
            </p:cNvPr>
            <p:cNvSpPr txBox="1"/>
            <p:nvPr/>
          </p:nvSpPr>
          <p:spPr>
            <a:xfrm>
              <a:off x="12416873" y="5766041"/>
              <a:ext cx="4631667" cy="1077218"/>
            </a:xfrm>
            <a:prstGeom prst="rect">
              <a:avLst/>
            </a:prstGeom>
            <a:noFill/>
          </p:spPr>
          <p:txBody>
            <a:bodyPr wrap="square">
              <a:spAutoFit/>
            </a:bodyPr>
            <a:lstStyle/>
            <a:p>
              <a:pPr rtl="1">
                <a:lnSpc>
                  <a:spcPts val="8000"/>
                </a:lnSpc>
                <a:spcAft>
                  <a:spcPts val="1600"/>
                </a:spcAft>
              </a:pPr>
              <a:r>
                <a:rPr lang="ar-SA" sz="4800" b="1" dirty="0">
                  <a:solidFill>
                    <a:schemeClr val="bg1"/>
                  </a:solidFill>
                  <a:latin typeface="RB" panose="00000500000000000000" pitchFamily="2" charset="-78"/>
                  <a:ea typeface="Calibri" panose="020F0502020204030204" pitchFamily="34" charset="0"/>
                  <a:cs typeface="RB" panose="00000500000000000000" pitchFamily="2" charset="-78"/>
                </a:rPr>
                <a:t>عنوان الدرس</a:t>
              </a:r>
            </a:p>
          </p:txBody>
        </p:sp>
        <p:sp>
          <p:nvSpPr>
            <p:cNvPr id="73" name="ZoneTexte 226">
              <a:extLst>
                <a:ext uri="{FF2B5EF4-FFF2-40B4-BE49-F238E27FC236}">
                  <a16:creationId xmlns:a16="http://schemas.microsoft.com/office/drawing/2014/main" id="{B75BA421-0AB3-422A-BCC1-6120FE047E71}"/>
                </a:ext>
              </a:extLst>
            </p:cNvPr>
            <p:cNvSpPr txBox="1"/>
            <p:nvPr/>
          </p:nvSpPr>
          <p:spPr>
            <a:xfrm>
              <a:off x="12416873" y="9535262"/>
              <a:ext cx="4631668" cy="707886"/>
            </a:xfrm>
            <a:prstGeom prst="rect">
              <a:avLst/>
            </a:prstGeom>
            <a:noFill/>
          </p:spPr>
          <p:txBody>
            <a:bodyPr wrap="square">
              <a:spAutoFit/>
            </a:bodyPr>
            <a:lstStyle/>
            <a:p>
              <a:pPr algn="ctr"/>
              <a:r>
                <a:rPr lang="ar-SA" sz="4000" b="1" dirty="0">
                  <a:solidFill>
                    <a:schemeClr val="bg1"/>
                  </a:solidFill>
                  <a:latin typeface="RB" panose="00000500000000000000" pitchFamily="2" charset="-78"/>
                  <a:cs typeface="RB" panose="00000500000000000000" pitchFamily="2" charset="-78"/>
                  <a:sym typeface="BioRhyme ExtraBold"/>
                </a:rPr>
                <a:t>الوسائط المتعددة</a:t>
              </a:r>
              <a:endParaRPr lang="ar-SA" sz="4000" b="1" dirty="0">
                <a:solidFill>
                  <a:schemeClr val="bg1"/>
                </a:solidFill>
                <a:latin typeface="RB" panose="00000500000000000000" pitchFamily="2" charset="-78"/>
                <a:cs typeface="RB" panose="00000500000000000000" pitchFamily="2" charset="-78"/>
              </a:endParaRPr>
            </a:p>
          </p:txBody>
        </p:sp>
      </p:grpSp>
      <p:grpSp>
        <p:nvGrpSpPr>
          <p:cNvPr id="8" name="Group 7">
            <a:extLst>
              <a:ext uri="{FF2B5EF4-FFF2-40B4-BE49-F238E27FC236}">
                <a16:creationId xmlns:a16="http://schemas.microsoft.com/office/drawing/2014/main" id="{4C68BA95-E401-40F5-9254-A18D4819B2EE}"/>
              </a:ext>
            </a:extLst>
          </p:cNvPr>
          <p:cNvGrpSpPr/>
          <p:nvPr/>
        </p:nvGrpSpPr>
        <p:grpSpPr>
          <a:xfrm>
            <a:off x="7305399" y="4018124"/>
            <a:ext cx="4691771" cy="8303074"/>
            <a:chOff x="7305399" y="4018124"/>
            <a:chExt cx="4691771" cy="8303074"/>
          </a:xfrm>
        </p:grpSpPr>
        <p:sp>
          <p:nvSpPr>
            <p:cNvPr id="24" name="Rounded Rectangle">
              <a:extLst>
                <a:ext uri="{FF2B5EF4-FFF2-40B4-BE49-F238E27FC236}">
                  <a16:creationId xmlns:a16="http://schemas.microsoft.com/office/drawing/2014/main" id="{CFE1D7CC-7680-4415-BA43-90018822BC12}"/>
                </a:ext>
              </a:extLst>
            </p:cNvPr>
            <p:cNvSpPr/>
            <p:nvPr/>
          </p:nvSpPr>
          <p:spPr>
            <a:xfrm>
              <a:off x="7321525" y="4852185"/>
              <a:ext cx="4661709" cy="7469013"/>
            </a:xfrm>
            <a:prstGeom prst="rect">
              <a:avLst/>
            </a:prstGeom>
            <a:solidFill>
              <a:schemeClr val="accent3"/>
            </a:solidFill>
            <a:ln w="12700">
              <a:miter lim="400000"/>
            </a:ln>
          </p:spPr>
          <p:txBody>
            <a:bodyPr lIns="50800" tIns="50800" rIns="50800" bIns="50800" anchor="ctr"/>
            <a:lstStyle/>
            <a:p>
              <a:pPr defTabSz="584200">
                <a:buFontTx/>
                <a:defRPr sz="4000" b="1">
                  <a:solidFill>
                    <a:srgbClr val="FFFFFF"/>
                  </a:solidFill>
                  <a:effectLst>
                    <a:outerShdw blurRad="38100" dist="12700" dir="5400000" rotWithShape="0">
                      <a:srgbClr val="000000">
                        <a:alpha val="50000"/>
                      </a:srgbClr>
                    </a:outerShdw>
                  </a:effectLst>
                  <a:latin typeface="Jost"/>
                  <a:ea typeface="Jost"/>
                  <a:cs typeface="Jost"/>
                  <a:sym typeface="Jost"/>
                </a:defRPr>
              </a:pPr>
              <a:endParaRPr dirty="0">
                <a:latin typeface="+mn-lt"/>
                <a:ea typeface="Jost" pitchFamily="2" charset="-52"/>
                <a:cs typeface="Arial" panose="020B0604020202020204" pitchFamily="34" charset="0"/>
              </a:endParaRPr>
            </a:p>
          </p:txBody>
        </p:sp>
        <p:sp>
          <p:nvSpPr>
            <p:cNvPr id="25" name="Rounded Rectangle">
              <a:extLst>
                <a:ext uri="{FF2B5EF4-FFF2-40B4-BE49-F238E27FC236}">
                  <a16:creationId xmlns:a16="http://schemas.microsoft.com/office/drawing/2014/main" id="{1BEBA76D-F8C0-4C90-AC25-3642CB7EFA2C}"/>
                </a:ext>
              </a:extLst>
            </p:cNvPr>
            <p:cNvSpPr/>
            <p:nvPr/>
          </p:nvSpPr>
          <p:spPr>
            <a:xfrm>
              <a:off x="7321524" y="4018124"/>
              <a:ext cx="4661710" cy="7469013"/>
            </a:xfrm>
            <a:prstGeom prst="rect">
              <a:avLst/>
            </a:prstGeom>
            <a:solidFill>
              <a:schemeClr val="accent6"/>
            </a:solidFill>
            <a:ln w="12700">
              <a:miter lim="400000"/>
            </a:ln>
          </p:spPr>
          <p:txBody>
            <a:bodyPr lIns="50800" tIns="50800" rIns="50800" bIns="50800" anchor="ctr"/>
            <a:lstStyle/>
            <a:p>
              <a:pPr defTabSz="584200">
                <a:buFontTx/>
                <a:defRPr sz="4000" b="1">
                  <a:solidFill>
                    <a:srgbClr val="FFFFFF"/>
                  </a:solidFill>
                  <a:effectLst>
                    <a:outerShdw blurRad="38100" dist="12700" dir="5400000" rotWithShape="0">
                      <a:srgbClr val="000000">
                        <a:alpha val="50000"/>
                      </a:srgbClr>
                    </a:outerShdw>
                  </a:effectLst>
                  <a:latin typeface="Jost"/>
                  <a:ea typeface="Jost"/>
                  <a:cs typeface="Jost"/>
                  <a:sym typeface="Jost"/>
                </a:defRPr>
              </a:pPr>
              <a:endParaRPr dirty="0">
                <a:latin typeface="+mn-lt"/>
                <a:ea typeface="Jost" pitchFamily="2" charset="-52"/>
                <a:cs typeface="Arial" panose="020B0604020202020204" pitchFamily="34" charset="0"/>
              </a:endParaRPr>
            </a:p>
          </p:txBody>
        </p:sp>
        <p:sp>
          <p:nvSpPr>
            <p:cNvPr id="26" name="Standart">
              <a:extLst>
                <a:ext uri="{FF2B5EF4-FFF2-40B4-BE49-F238E27FC236}">
                  <a16:creationId xmlns:a16="http://schemas.microsoft.com/office/drawing/2014/main" id="{15C16B07-9A6D-4FCD-99D4-EDC80B7EF7A5}"/>
                </a:ext>
              </a:extLst>
            </p:cNvPr>
            <p:cNvSpPr/>
            <p:nvPr/>
          </p:nvSpPr>
          <p:spPr>
            <a:xfrm>
              <a:off x="7694690" y="4671286"/>
              <a:ext cx="3915378" cy="5914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647700">
                <a:buFontTx/>
                <a:defRPr sz="3000" b="1" cap="all">
                  <a:solidFill>
                    <a:srgbClr val="173247"/>
                  </a:solidFill>
                </a:defRPr>
              </a:lvl1pPr>
            </a:lstStyle>
            <a:p>
              <a:pPr algn="r" rtl="1"/>
              <a:endParaRPr lang="en-US" sz="5400" cap="none" dirty="0">
                <a:solidFill>
                  <a:schemeClr val="accent3"/>
                </a:solidFill>
                <a:latin typeface="RB" panose="00000500000000000000" pitchFamily="2" charset="-78"/>
                <a:ea typeface="Roboto Slab" pitchFamily="2" charset="0"/>
                <a:cs typeface="RB" panose="00000500000000000000" pitchFamily="2" charset="-78"/>
              </a:endParaRPr>
            </a:p>
          </p:txBody>
        </p:sp>
        <p:grpSp>
          <p:nvGrpSpPr>
            <p:cNvPr id="50" name="Group 49">
              <a:extLst>
                <a:ext uri="{FF2B5EF4-FFF2-40B4-BE49-F238E27FC236}">
                  <a16:creationId xmlns:a16="http://schemas.microsoft.com/office/drawing/2014/main" id="{FCD10928-10DD-40B0-AD4B-7A1ED3C3D70F}"/>
                </a:ext>
              </a:extLst>
            </p:cNvPr>
            <p:cNvGrpSpPr/>
            <p:nvPr/>
          </p:nvGrpSpPr>
          <p:grpSpPr>
            <a:xfrm>
              <a:off x="8988856" y="7206317"/>
              <a:ext cx="1327045" cy="239292"/>
              <a:chOff x="1226525" y="5833819"/>
              <a:chExt cx="1353508" cy="244064"/>
            </a:xfrm>
          </p:grpSpPr>
          <p:sp>
            <p:nvSpPr>
              <p:cNvPr id="51" name="Parallelogram 50">
                <a:extLst>
                  <a:ext uri="{FF2B5EF4-FFF2-40B4-BE49-F238E27FC236}">
                    <a16:creationId xmlns:a16="http://schemas.microsoft.com/office/drawing/2014/main" id="{85F3540A-E090-4EEB-91E4-03BB37A06250}"/>
                  </a:ext>
                </a:extLst>
              </p:cNvPr>
              <p:cNvSpPr/>
              <p:nvPr/>
            </p:nvSpPr>
            <p:spPr>
              <a:xfrm>
                <a:off x="1226525"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52" name="Parallelogram 51">
                <a:extLst>
                  <a:ext uri="{FF2B5EF4-FFF2-40B4-BE49-F238E27FC236}">
                    <a16:creationId xmlns:a16="http://schemas.microsoft.com/office/drawing/2014/main" id="{D8258DCB-8468-4CB7-83F9-564EBF9B86EF}"/>
                  </a:ext>
                </a:extLst>
              </p:cNvPr>
              <p:cNvSpPr/>
              <p:nvPr/>
            </p:nvSpPr>
            <p:spPr>
              <a:xfrm>
                <a:off x="1569493"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53" name="Parallelogram 52">
                <a:extLst>
                  <a:ext uri="{FF2B5EF4-FFF2-40B4-BE49-F238E27FC236}">
                    <a16:creationId xmlns:a16="http://schemas.microsoft.com/office/drawing/2014/main" id="{EA64F480-D202-4A6D-BFEB-1AAE655C017B}"/>
                  </a:ext>
                </a:extLst>
              </p:cNvPr>
              <p:cNvSpPr/>
              <p:nvPr/>
            </p:nvSpPr>
            <p:spPr>
              <a:xfrm>
                <a:off x="1912461"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54" name="Parallelogram 53">
                <a:extLst>
                  <a:ext uri="{FF2B5EF4-FFF2-40B4-BE49-F238E27FC236}">
                    <a16:creationId xmlns:a16="http://schemas.microsoft.com/office/drawing/2014/main" id="{69A03129-A961-48B8-9196-D68248DE0893}"/>
                  </a:ext>
                </a:extLst>
              </p:cNvPr>
              <p:cNvSpPr/>
              <p:nvPr/>
            </p:nvSpPr>
            <p:spPr>
              <a:xfrm>
                <a:off x="2255428"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grpSp>
        <p:pic>
          <p:nvPicPr>
            <p:cNvPr id="75" name="Image 192">
              <a:extLst>
                <a:ext uri="{FF2B5EF4-FFF2-40B4-BE49-F238E27FC236}">
                  <a16:creationId xmlns:a16="http://schemas.microsoft.com/office/drawing/2014/main" id="{6F298097-6872-4F17-A22D-527325888CA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129462" y="4596417"/>
              <a:ext cx="1045834" cy="1045834"/>
            </a:xfrm>
            <a:prstGeom prst="rect">
              <a:avLst/>
            </a:prstGeom>
          </p:spPr>
        </p:pic>
        <p:sp>
          <p:nvSpPr>
            <p:cNvPr id="76" name="ZoneTexte 163">
              <a:extLst>
                <a:ext uri="{FF2B5EF4-FFF2-40B4-BE49-F238E27FC236}">
                  <a16:creationId xmlns:a16="http://schemas.microsoft.com/office/drawing/2014/main" id="{879F367D-413B-412A-89AC-F9DF9A4CECB3}"/>
                </a:ext>
              </a:extLst>
            </p:cNvPr>
            <p:cNvSpPr txBox="1"/>
            <p:nvPr/>
          </p:nvSpPr>
          <p:spPr>
            <a:xfrm>
              <a:off x="7321525" y="5766041"/>
              <a:ext cx="4661706" cy="1077218"/>
            </a:xfrm>
            <a:prstGeom prst="rect">
              <a:avLst/>
            </a:prstGeom>
            <a:noFill/>
          </p:spPr>
          <p:txBody>
            <a:bodyPr wrap="square">
              <a:spAutoFit/>
            </a:bodyPr>
            <a:lstStyle/>
            <a:p>
              <a:pPr rtl="1">
                <a:lnSpc>
                  <a:spcPts val="8000"/>
                </a:lnSpc>
                <a:spcAft>
                  <a:spcPts val="1600"/>
                </a:spcAft>
              </a:pPr>
              <a:r>
                <a:rPr lang="ar-SA" sz="4800" b="1" dirty="0">
                  <a:solidFill>
                    <a:schemeClr val="bg1"/>
                  </a:solidFill>
                  <a:latin typeface="RB" panose="00000500000000000000" pitchFamily="2" charset="-78"/>
                  <a:ea typeface="Calibri" panose="020F0502020204030204" pitchFamily="34" charset="0"/>
                  <a:cs typeface="RB" panose="00000500000000000000" pitchFamily="2" charset="-78"/>
                </a:rPr>
                <a:t>عدد الحصص</a:t>
              </a:r>
            </a:p>
          </p:txBody>
        </p:sp>
        <p:sp>
          <p:nvSpPr>
            <p:cNvPr id="77" name="ZoneTexte 227">
              <a:extLst>
                <a:ext uri="{FF2B5EF4-FFF2-40B4-BE49-F238E27FC236}">
                  <a16:creationId xmlns:a16="http://schemas.microsoft.com/office/drawing/2014/main" id="{6B519BBB-5B40-4712-BDD1-76223A25ADC0}"/>
                </a:ext>
              </a:extLst>
            </p:cNvPr>
            <p:cNvSpPr txBox="1"/>
            <p:nvPr/>
          </p:nvSpPr>
          <p:spPr>
            <a:xfrm>
              <a:off x="7305399" y="9419845"/>
              <a:ext cx="4691771" cy="938720"/>
            </a:xfrm>
            <a:prstGeom prst="rect">
              <a:avLst/>
            </a:prstGeom>
            <a:noFill/>
          </p:spPr>
          <p:txBody>
            <a:bodyPr wrap="square">
              <a:spAutoFit/>
            </a:bodyPr>
            <a:lstStyle/>
            <a:p>
              <a:pPr rtl="1">
                <a:lnSpc>
                  <a:spcPct val="150000"/>
                </a:lnSpc>
                <a:spcAft>
                  <a:spcPts val="1600"/>
                </a:spcAft>
              </a:pPr>
              <a:r>
                <a:rPr lang="ar-DZ" sz="4000" b="1" dirty="0">
                  <a:solidFill>
                    <a:schemeClr val="bg1"/>
                  </a:solidFill>
                  <a:latin typeface="RB" panose="00000500000000000000" pitchFamily="2" charset="-78"/>
                  <a:ea typeface="Calibri" panose="020F0502020204030204" pitchFamily="34" charset="0"/>
                  <a:cs typeface="RB" panose="00000500000000000000" pitchFamily="2" charset="-78"/>
                </a:rPr>
                <a:t>حصتان</a:t>
              </a:r>
              <a:endParaRPr lang="ar-SA" sz="4000" b="1" dirty="0">
                <a:solidFill>
                  <a:schemeClr val="bg1"/>
                </a:solidFill>
                <a:latin typeface="RB" panose="00000500000000000000" pitchFamily="2" charset="-78"/>
                <a:ea typeface="Calibri" panose="020F0502020204030204" pitchFamily="34" charset="0"/>
                <a:cs typeface="RB" panose="00000500000000000000" pitchFamily="2" charset="-78"/>
              </a:endParaRPr>
            </a:p>
          </p:txBody>
        </p:sp>
      </p:grpSp>
      <p:grpSp>
        <p:nvGrpSpPr>
          <p:cNvPr id="10" name="Group 9">
            <a:extLst>
              <a:ext uri="{FF2B5EF4-FFF2-40B4-BE49-F238E27FC236}">
                <a16:creationId xmlns:a16="http://schemas.microsoft.com/office/drawing/2014/main" id="{6993FFC8-4447-451C-9E10-453930F0905A}"/>
              </a:ext>
            </a:extLst>
          </p:cNvPr>
          <p:cNvGrpSpPr/>
          <p:nvPr/>
        </p:nvGrpSpPr>
        <p:grpSpPr>
          <a:xfrm>
            <a:off x="2256216" y="4018124"/>
            <a:ext cx="4661709" cy="8303074"/>
            <a:chOff x="2256216" y="4018124"/>
            <a:chExt cx="4661709" cy="8303074"/>
          </a:xfrm>
        </p:grpSpPr>
        <p:sp>
          <p:nvSpPr>
            <p:cNvPr id="34" name="Rounded Rectangle">
              <a:extLst>
                <a:ext uri="{FF2B5EF4-FFF2-40B4-BE49-F238E27FC236}">
                  <a16:creationId xmlns:a16="http://schemas.microsoft.com/office/drawing/2014/main" id="{0B93E138-7CC5-46C5-908A-43A266A2CE38}"/>
                </a:ext>
              </a:extLst>
            </p:cNvPr>
            <p:cNvSpPr/>
            <p:nvPr/>
          </p:nvSpPr>
          <p:spPr>
            <a:xfrm>
              <a:off x="2256216" y="4852185"/>
              <a:ext cx="4661709" cy="7469013"/>
            </a:xfrm>
            <a:prstGeom prst="rect">
              <a:avLst/>
            </a:prstGeom>
            <a:solidFill>
              <a:schemeClr val="accent3"/>
            </a:solidFill>
            <a:ln w="12700">
              <a:miter lim="400000"/>
            </a:ln>
          </p:spPr>
          <p:txBody>
            <a:bodyPr lIns="50800" tIns="50800" rIns="50800" bIns="50800" anchor="ctr"/>
            <a:lstStyle/>
            <a:p>
              <a:pPr defTabSz="584200">
                <a:buFontTx/>
                <a:defRPr sz="4000" b="1">
                  <a:solidFill>
                    <a:srgbClr val="FFFFFF"/>
                  </a:solidFill>
                  <a:effectLst>
                    <a:outerShdw blurRad="38100" dist="12700" dir="5400000" rotWithShape="0">
                      <a:srgbClr val="000000">
                        <a:alpha val="50000"/>
                      </a:srgbClr>
                    </a:outerShdw>
                  </a:effectLst>
                  <a:latin typeface="Jost"/>
                  <a:ea typeface="Jost"/>
                  <a:cs typeface="Jost"/>
                  <a:sym typeface="Jost"/>
                </a:defRPr>
              </a:pPr>
              <a:endParaRPr dirty="0">
                <a:latin typeface="+mn-lt"/>
                <a:ea typeface="Jost" pitchFamily="2" charset="-52"/>
                <a:cs typeface="Arial" panose="020B0604020202020204" pitchFamily="34" charset="0"/>
              </a:endParaRPr>
            </a:p>
          </p:txBody>
        </p:sp>
        <p:sp>
          <p:nvSpPr>
            <p:cNvPr id="35" name="Rounded Rectangle">
              <a:extLst>
                <a:ext uri="{FF2B5EF4-FFF2-40B4-BE49-F238E27FC236}">
                  <a16:creationId xmlns:a16="http://schemas.microsoft.com/office/drawing/2014/main" id="{C6910E91-E3D4-4639-BA91-8AAE5231F163}"/>
                </a:ext>
              </a:extLst>
            </p:cNvPr>
            <p:cNvSpPr/>
            <p:nvPr/>
          </p:nvSpPr>
          <p:spPr>
            <a:xfrm>
              <a:off x="2256216" y="4018124"/>
              <a:ext cx="4661709" cy="7469013"/>
            </a:xfrm>
            <a:prstGeom prst="rect">
              <a:avLst/>
            </a:prstGeom>
            <a:solidFill>
              <a:schemeClr val="accent6"/>
            </a:solidFill>
            <a:ln w="12700">
              <a:miter lim="400000"/>
            </a:ln>
          </p:spPr>
          <p:txBody>
            <a:bodyPr lIns="50800" tIns="50800" rIns="50800" bIns="50800" anchor="ctr"/>
            <a:lstStyle/>
            <a:p>
              <a:pPr defTabSz="584200">
                <a:buFontTx/>
                <a:defRPr sz="4000" b="1">
                  <a:solidFill>
                    <a:srgbClr val="FFFFFF"/>
                  </a:solidFill>
                  <a:effectLst>
                    <a:outerShdw blurRad="38100" dist="12700" dir="5400000" rotWithShape="0">
                      <a:srgbClr val="000000">
                        <a:alpha val="50000"/>
                      </a:srgbClr>
                    </a:outerShdw>
                  </a:effectLst>
                  <a:latin typeface="Jost"/>
                  <a:ea typeface="Jost"/>
                  <a:cs typeface="Jost"/>
                  <a:sym typeface="Jost"/>
                </a:defRPr>
              </a:pPr>
              <a:endParaRPr dirty="0">
                <a:latin typeface="+mn-lt"/>
                <a:ea typeface="Jost" pitchFamily="2" charset="-52"/>
                <a:cs typeface="Arial" panose="020B0604020202020204" pitchFamily="34" charset="0"/>
              </a:endParaRPr>
            </a:p>
          </p:txBody>
        </p:sp>
        <p:sp>
          <p:nvSpPr>
            <p:cNvPr id="36" name="Starter">
              <a:extLst>
                <a:ext uri="{FF2B5EF4-FFF2-40B4-BE49-F238E27FC236}">
                  <a16:creationId xmlns:a16="http://schemas.microsoft.com/office/drawing/2014/main" id="{C6722410-C051-456E-892F-371AF3D4ECE9}"/>
                </a:ext>
              </a:extLst>
            </p:cNvPr>
            <p:cNvSpPr/>
            <p:nvPr/>
          </p:nvSpPr>
          <p:spPr>
            <a:xfrm>
              <a:off x="2629382" y="4671286"/>
              <a:ext cx="3915377" cy="5914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647700">
                <a:buFontTx/>
                <a:defRPr sz="3000" b="1" cap="all">
                  <a:solidFill>
                    <a:srgbClr val="FF7E79"/>
                  </a:solidFill>
                </a:defRPr>
              </a:lvl1pPr>
            </a:lstStyle>
            <a:p>
              <a:pPr algn="r" rtl="1"/>
              <a:endParaRPr lang="en-US" sz="5400" cap="none" dirty="0">
                <a:solidFill>
                  <a:schemeClr val="accent3"/>
                </a:solidFill>
                <a:latin typeface="RB" panose="00000500000000000000" pitchFamily="2" charset="-78"/>
                <a:ea typeface="Roboto Slab" pitchFamily="2" charset="0"/>
                <a:cs typeface="RB" panose="00000500000000000000" pitchFamily="2" charset="-78"/>
              </a:endParaRPr>
            </a:p>
          </p:txBody>
        </p:sp>
        <p:grpSp>
          <p:nvGrpSpPr>
            <p:cNvPr id="45" name="Group 44">
              <a:extLst>
                <a:ext uri="{FF2B5EF4-FFF2-40B4-BE49-F238E27FC236}">
                  <a16:creationId xmlns:a16="http://schemas.microsoft.com/office/drawing/2014/main" id="{E0AFBA54-5EA2-4584-BE2D-913DF1847DBD}"/>
                </a:ext>
              </a:extLst>
            </p:cNvPr>
            <p:cNvGrpSpPr/>
            <p:nvPr/>
          </p:nvGrpSpPr>
          <p:grpSpPr>
            <a:xfrm>
              <a:off x="3923547" y="7206317"/>
              <a:ext cx="1327045" cy="239292"/>
              <a:chOff x="1226525" y="5833819"/>
              <a:chExt cx="1353508" cy="244064"/>
            </a:xfrm>
          </p:grpSpPr>
          <p:sp>
            <p:nvSpPr>
              <p:cNvPr id="46" name="Parallelogram 45">
                <a:extLst>
                  <a:ext uri="{FF2B5EF4-FFF2-40B4-BE49-F238E27FC236}">
                    <a16:creationId xmlns:a16="http://schemas.microsoft.com/office/drawing/2014/main" id="{295E47C8-8BB3-41A0-BB82-B36F15DD8528}"/>
                  </a:ext>
                </a:extLst>
              </p:cNvPr>
              <p:cNvSpPr/>
              <p:nvPr/>
            </p:nvSpPr>
            <p:spPr>
              <a:xfrm>
                <a:off x="1226525"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47" name="Parallelogram 46">
                <a:extLst>
                  <a:ext uri="{FF2B5EF4-FFF2-40B4-BE49-F238E27FC236}">
                    <a16:creationId xmlns:a16="http://schemas.microsoft.com/office/drawing/2014/main" id="{C02D0DA6-324C-4114-86AB-ECA2FB419FA1}"/>
                  </a:ext>
                </a:extLst>
              </p:cNvPr>
              <p:cNvSpPr/>
              <p:nvPr/>
            </p:nvSpPr>
            <p:spPr>
              <a:xfrm>
                <a:off x="1569493"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48" name="Parallelogram 47">
                <a:extLst>
                  <a:ext uri="{FF2B5EF4-FFF2-40B4-BE49-F238E27FC236}">
                    <a16:creationId xmlns:a16="http://schemas.microsoft.com/office/drawing/2014/main" id="{6CB2D3B0-DE5D-40B9-B2BE-5FE4DD74F9D7}"/>
                  </a:ext>
                </a:extLst>
              </p:cNvPr>
              <p:cNvSpPr/>
              <p:nvPr/>
            </p:nvSpPr>
            <p:spPr>
              <a:xfrm>
                <a:off x="1912461"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49" name="Parallelogram 48">
                <a:extLst>
                  <a:ext uri="{FF2B5EF4-FFF2-40B4-BE49-F238E27FC236}">
                    <a16:creationId xmlns:a16="http://schemas.microsoft.com/office/drawing/2014/main" id="{A83A4CB6-7768-4889-B555-AF669881BF4F}"/>
                  </a:ext>
                </a:extLst>
              </p:cNvPr>
              <p:cNvSpPr/>
              <p:nvPr/>
            </p:nvSpPr>
            <p:spPr>
              <a:xfrm>
                <a:off x="2255428" y="5833819"/>
                <a:ext cx="324605" cy="244064"/>
              </a:xfrm>
              <a:prstGeom prst="parallelogram">
                <a:avLst>
                  <a:gd name="adj" fmla="val 20931"/>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ru-UA"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grpSp>
        <p:pic>
          <p:nvPicPr>
            <p:cNvPr id="79" name="Image 224">
              <a:extLst>
                <a:ext uri="{FF2B5EF4-FFF2-40B4-BE49-F238E27FC236}">
                  <a16:creationId xmlns:a16="http://schemas.microsoft.com/office/drawing/2014/main" id="{B53D2003-DB19-4408-B01D-7CAC70ADBD1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154430" y="4440812"/>
              <a:ext cx="937032" cy="937032"/>
            </a:xfrm>
            <a:prstGeom prst="rect">
              <a:avLst/>
            </a:prstGeom>
          </p:spPr>
        </p:pic>
        <p:sp>
          <p:nvSpPr>
            <p:cNvPr id="80" name="ZoneTexte 195">
              <a:extLst>
                <a:ext uri="{FF2B5EF4-FFF2-40B4-BE49-F238E27FC236}">
                  <a16:creationId xmlns:a16="http://schemas.microsoft.com/office/drawing/2014/main" id="{2CDBB98E-6223-47F1-A658-23A3249F4504}"/>
                </a:ext>
              </a:extLst>
            </p:cNvPr>
            <p:cNvSpPr txBox="1"/>
            <p:nvPr/>
          </p:nvSpPr>
          <p:spPr>
            <a:xfrm>
              <a:off x="2256216" y="5766041"/>
              <a:ext cx="4645169" cy="1077218"/>
            </a:xfrm>
            <a:prstGeom prst="rect">
              <a:avLst/>
            </a:prstGeom>
            <a:noFill/>
          </p:spPr>
          <p:txBody>
            <a:bodyPr wrap="square">
              <a:spAutoFit/>
            </a:bodyPr>
            <a:lstStyle/>
            <a:p>
              <a:pPr rtl="1">
                <a:lnSpc>
                  <a:spcPts val="8000"/>
                </a:lnSpc>
                <a:spcAft>
                  <a:spcPts val="1600"/>
                </a:spcAft>
              </a:pPr>
              <a:r>
                <a:rPr lang="ar-SA" sz="4800" b="1" dirty="0">
                  <a:solidFill>
                    <a:schemeClr val="bg1"/>
                  </a:solidFill>
                  <a:latin typeface="RB" panose="00000500000000000000" pitchFamily="2" charset="-78"/>
                  <a:ea typeface="Calibri" panose="020F0502020204030204" pitchFamily="34" charset="0"/>
                  <a:cs typeface="RB" panose="00000500000000000000" pitchFamily="2" charset="-78"/>
                </a:rPr>
                <a:t>صفحات الكتاب</a:t>
              </a:r>
            </a:p>
          </p:txBody>
        </p:sp>
        <p:sp>
          <p:nvSpPr>
            <p:cNvPr id="81" name="ZoneTexte 228">
              <a:extLst>
                <a:ext uri="{FF2B5EF4-FFF2-40B4-BE49-F238E27FC236}">
                  <a16:creationId xmlns:a16="http://schemas.microsoft.com/office/drawing/2014/main" id="{E01FD87F-CEE6-458A-BAB7-E88E9E43A3C3}"/>
                </a:ext>
              </a:extLst>
            </p:cNvPr>
            <p:cNvSpPr txBox="1"/>
            <p:nvPr/>
          </p:nvSpPr>
          <p:spPr>
            <a:xfrm>
              <a:off x="2270151" y="8855588"/>
              <a:ext cx="4631233" cy="2349361"/>
            </a:xfrm>
            <a:prstGeom prst="rect">
              <a:avLst/>
            </a:prstGeom>
            <a:noFill/>
          </p:spPr>
          <p:txBody>
            <a:bodyPr wrap="square">
              <a:spAutoFit/>
            </a:bodyPr>
            <a:lstStyle/>
            <a:p>
              <a:pPr rtl="1">
                <a:spcAft>
                  <a:spcPts val="1600"/>
                </a:spcAft>
              </a:pPr>
              <a:r>
                <a:rPr lang="ar-DZ" sz="4000" b="1" dirty="0">
                  <a:solidFill>
                    <a:srgbClr val="CCDA46"/>
                  </a:solidFill>
                  <a:latin typeface="RB" panose="00000500000000000000" pitchFamily="2" charset="-78"/>
                  <a:ea typeface="Calibri" panose="020F0502020204030204" pitchFamily="34" charset="0"/>
                  <a:cs typeface="RB" panose="00000500000000000000" pitchFamily="2" charset="-78"/>
                </a:rPr>
                <a:t>الحصة الثانية</a:t>
              </a:r>
              <a:endParaRPr lang="ar-DZ" sz="4000" b="1" dirty="0">
                <a:solidFill>
                  <a:schemeClr val="bg1"/>
                </a:solidFill>
                <a:latin typeface="RB" panose="00000500000000000000" pitchFamily="2" charset="-78"/>
                <a:ea typeface="Calibri" panose="020F0502020204030204" pitchFamily="34" charset="0"/>
                <a:cs typeface="RB" panose="00000500000000000000" pitchFamily="2" charset="-78"/>
              </a:endParaRPr>
            </a:p>
            <a:p>
              <a:pPr rtl="1">
                <a:spcAft>
                  <a:spcPts val="1600"/>
                </a:spcAft>
              </a:pPr>
              <a:r>
                <a:rPr lang="ar-SA" sz="4000" b="1" dirty="0">
                  <a:solidFill>
                    <a:schemeClr val="bg1"/>
                  </a:solidFill>
                  <a:latin typeface="RB" panose="00000500000000000000" pitchFamily="2" charset="-78"/>
                  <a:ea typeface="Calibri" panose="020F0502020204030204" pitchFamily="34" charset="0"/>
                  <a:cs typeface="RB" panose="00000500000000000000" pitchFamily="2" charset="-78"/>
                </a:rPr>
                <a:t>من صفحة</a:t>
              </a:r>
              <a:r>
                <a:rPr lang="ar-DZ" sz="4000" b="1" dirty="0">
                  <a:solidFill>
                    <a:schemeClr val="bg1"/>
                  </a:solidFill>
                  <a:latin typeface="RB" panose="00000500000000000000" pitchFamily="2" charset="-78"/>
                  <a:ea typeface="Calibri" panose="020F0502020204030204" pitchFamily="34" charset="0"/>
                  <a:cs typeface="RB" panose="00000500000000000000" pitchFamily="2" charset="-78"/>
                </a:rPr>
                <a:t>:</a:t>
              </a:r>
              <a:r>
                <a:rPr lang="ar-SA" sz="4000" b="1" dirty="0">
                  <a:solidFill>
                    <a:schemeClr val="bg1"/>
                  </a:solidFill>
                  <a:latin typeface="RB" panose="00000500000000000000" pitchFamily="2" charset="-78"/>
                  <a:ea typeface="Calibri" panose="020F0502020204030204" pitchFamily="34" charset="0"/>
                  <a:cs typeface="RB" panose="00000500000000000000" pitchFamily="2" charset="-78"/>
                </a:rPr>
                <a:t> </a:t>
              </a:r>
              <a:r>
                <a:rPr lang="ar-EG" sz="4000" b="1" dirty="0">
                  <a:solidFill>
                    <a:schemeClr val="bg1"/>
                  </a:solidFill>
                  <a:latin typeface="RB" panose="00000500000000000000" pitchFamily="2" charset="-78"/>
                  <a:ea typeface="Calibri" panose="020F0502020204030204" pitchFamily="34" charset="0"/>
                  <a:cs typeface="RB" panose="00000500000000000000" pitchFamily="2" charset="-78"/>
                </a:rPr>
                <a:t>18</a:t>
              </a:r>
              <a:r>
                <a:rPr lang="ar-SA" sz="4000" b="1" dirty="0">
                  <a:solidFill>
                    <a:schemeClr val="bg1"/>
                  </a:solidFill>
                  <a:latin typeface="RB" panose="00000500000000000000" pitchFamily="2" charset="-78"/>
                  <a:ea typeface="Calibri" panose="020F0502020204030204" pitchFamily="34" charset="0"/>
                  <a:cs typeface="RB" panose="00000500000000000000" pitchFamily="2" charset="-78"/>
                </a:rPr>
                <a:t> </a:t>
              </a:r>
              <a:endParaRPr lang="ar-DZ" sz="4000" b="1" dirty="0">
                <a:solidFill>
                  <a:schemeClr val="bg1"/>
                </a:solidFill>
                <a:latin typeface="RB" panose="00000500000000000000" pitchFamily="2" charset="-78"/>
                <a:ea typeface="Calibri" panose="020F0502020204030204" pitchFamily="34" charset="0"/>
                <a:cs typeface="RB" panose="00000500000000000000" pitchFamily="2" charset="-78"/>
              </a:endParaRPr>
            </a:p>
            <a:p>
              <a:pPr rtl="1">
                <a:spcAft>
                  <a:spcPts val="1600"/>
                </a:spcAft>
              </a:pPr>
              <a:r>
                <a:rPr lang="ar-DZ" sz="4000" b="1" dirty="0">
                  <a:solidFill>
                    <a:schemeClr val="bg1"/>
                  </a:solidFill>
                  <a:latin typeface="RB" panose="00000500000000000000" pitchFamily="2" charset="-78"/>
                  <a:ea typeface="Calibri" panose="020F0502020204030204" pitchFamily="34" charset="0"/>
                  <a:cs typeface="RB" panose="00000500000000000000" pitchFamily="2" charset="-78"/>
                </a:rPr>
                <a:t>إلى صفحة:</a:t>
              </a:r>
              <a:r>
                <a:rPr lang="ar-SA" sz="4000" b="1" dirty="0">
                  <a:solidFill>
                    <a:schemeClr val="bg1"/>
                  </a:solidFill>
                  <a:latin typeface="RB" panose="00000500000000000000" pitchFamily="2" charset="-78"/>
                  <a:ea typeface="Calibri" panose="020F0502020204030204" pitchFamily="34" charset="0"/>
                  <a:cs typeface="RB" panose="00000500000000000000" pitchFamily="2" charset="-78"/>
                </a:rPr>
                <a:t> </a:t>
              </a:r>
              <a:r>
                <a:rPr lang="ar-EG" sz="4000" b="1" dirty="0">
                  <a:solidFill>
                    <a:schemeClr val="bg1"/>
                  </a:solidFill>
                  <a:latin typeface="RB" panose="00000500000000000000" pitchFamily="2" charset="-78"/>
                  <a:ea typeface="Calibri" panose="020F0502020204030204" pitchFamily="34" charset="0"/>
                  <a:cs typeface="RB" panose="00000500000000000000" pitchFamily="2" charset="-78"/>
                </a:rPr>
                <a:t>20</a:t>
              </a:r>
              <a:endParaRPr lang="ar-SA" sz="4000" b="1" dirty="0">
                <a:solidFill>
                  <a:schemeClr val="bg1"/>
                </a:solidFill>
                <a:latin typeface="RB" panose="00000500000000000000" pitchFamily="2" charset="-78"/>
                <a:ea typeface="Calibri" panose="020F0502020204030204" pitchFamily="34" charset="0"/>
                <a:cs typeface="RB" panose="00000500000000000000" pitchFamily="2" charset="-78"/>
              </a:endParaRPr>
            </a:p>
          </p:txBody>
        </p:sp>
      </p:grpSp>
      <p:sp>
        <p:nvSpPr>
          <p:cNvPr id="82" name="ZoneTexte 10">
            <a:extLst>
              <a:ext uri="{FF2B5EF4-FFF2-40B4-BE49-F238E27FC236}">
                <a16:creationId xmlns:a16="http://schemas.microsoft.com/office/drawing/2014/main" id="{B0002590-7461-4645-BADF-32F05E5A1DC6}"/>
              </a:ext>
            </a:extLst>
          </p:cNvPr>
          <p:cNvSpPr txBox="1"/>
          <p:nvPr/>
        </p:nvSpPr>
        <p:spPr>
          <a:xfrm>
            <a:off x="6901385" y="1135107"/>
            <a:ext cx="10581234" cy="1323439"/>
          </a:xfrm>
          <a:prstGeom prst="rect">
            <a:avLst/>
          </a:prstGeom>
          <a:noFill/>
        </p:spPr>
        <p:txBody>
          <a:bodyPr wrap="square">
            <a:spAutoFit/>
          </a:bodyPr>
          <a:lstStyle/>
          <a:p>
            <a:pPr rtl="1">
              <a:lnSpc>
                <a:spcPts val="8000"/>
              </a:lnSpc>
              <a:spcAft>
                <a:spcPts val="1600"/>
              </a:spcAft>
            </a:pPr>
            <a:r>
              <a:rPr lang="ar-SA" sz="12000" b="1" dirty="0">
                <a:solidFill>
                  <a:srgbClr val="C00000"/>
                </a:solidFill>
                <a:latin typeface="RB" panose="00000500000000000000" pitchFamily="2" charset="-78"/>
                <a:ea typeface="Calibri" panose="020F0502020204030204" pitchFamily="34" charset="0"/>
                <a:cs typeface="RB" panose="00000500000000000000" pitchFamily="2" charset="-78"/>
              </a:rPr>
              <a:t>بيانات الدرس</a:t>
            </a:r>
          </a:p>
        </p:txBody>
      </p:sp>
      <p:pic>
        <p:nvPicPr>
          <p:cNvPr id="56" name="Picture 82">
            <a:extLst>
              <a:ext uri="{FF2B5EF4-FFF2-40B4-BE49-F238E27FC236}">
                <a16:creationId xmlns:a16="http://schemas.microsoft.com/office/drawing/2014/main" id="{80A83EA3-9249-48DA-8959-7AD3051E828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1266821" y="311317"/>
            <a:ext cx="2294053" cy="1742802"/>
          </a:xfrm>
          <a:prstGeom prst="rect">
            <a:avLst/>
          </a:prstGeom>
        </p:spPr>
      </p:pic>
    </p:spTree>
    <p:extLst>
      <p:ext uri="{BB962C8B-B14F-4D97-AF65-F5344CB8AC3E}">
        <p14:creationId xmlns:p14="http://schemas.microsoft.com/office/powerpoint/2010/main" val="792498697"/>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wipe(right)">
                                      <p:cBhvr>
                                        <p:cTn id="7" dur="500"/>
                                        <p:tgtEl>
                                          <p:spTgt spid="8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 calcmode="lin" valueType="num">
                                      <p:cBhvr>
                                        <p:cTn id="13" dur="500" fill="hold"/>
                                        <p:tgtEl>
                                          <p:spTgt spid="2"/>
                                        </p:tgtEl>
                                        <p:attrNameLst>
                                          <p:attrName>style.rotation</p:attrName>
                                        </p:attrNameLst>
                                      </p:cBhvr>
                                      <p:tavLst>
                                        <p:tav tm="0">
                                          <p:val>
                                            <p:fltVal val="90"/>
                                          </p:val>
                                        </p:tav>
                                        <p:tav tm="100000">
                                          <p:val>
                                            <p:fltVal val="0"/>
                                          </p:val>
                                        </p:tav>
                                      </p:tavLst>
                                    </p:anim>
                                    <p:animEffect transition="in" filter="fade">
                                      <p:cBhvr>
                                        <p:cTn id="14" dur="500"/>
                                        <p:tgtEl>
                                          <p:spTgt spid="2"/>
                                        </p:tgtEl>
                                      </p:cBhvr>
                                    </p:animEffect>
                                  </p:childTnLst>
                                </p:cTn>
                              </p:par>
                              <p:par>
                                <p:cTn id="15" presetID="3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90"/>
                                          </p:val>
                                        </p:tav>
                                        <p:tav tm="100000">
                                          <p:val>
                                            <p:fltVal val="0"/>
                                          </p:val>
                                        </p:tav>
                                      </p:tavLst>
                                    </p:anim>
                                    <p:animEffect transition="in" filter="fade">
                                      <p:cBhvr>
                                        <p:cTn id="20" dur="500"/>
                                        <p:tgtEl>
                                          <p:spTgt spid="7"/>
                                        </p:tgtEl>
                                      </p:cBhvr>
                                    </p:animEffect>
                                  </p:childTnLst>
                                </p:cTn>
                              </p:par>
                              <p:par>
                                <p:cTn id="21" presetID="3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 calcmode="lin" valueType="num">
                                      <p:cBhvr>
                                        <p:cTn id="25" dur="500" fill="hold"/>
                                        <p:tgtEl>
                                          <p:spTgt spid="8"/>
                                        </p:tgtEl>
                                        <p:attrNameLst>
                                          <p:attrName>style.rotation</p:attrName>
                                        </p:attrNameLst>
                                      </p:cBhvr>
                                      <p:tavLst>
                                        <p:tav tm="0">
                                          <p:val>
                                            <p:fltVal val="90"/>
                                          </p:val>
                                        </p:tav>
                                        <p:tav tm="100000">
                                          <p:val>
                                            <p:fltVal val="0"/>
                                          </p:val>
                                        </p:tav>
                                      </p:tavLst>
                                    </p:anim>
                                    <p:animEffect transition="in" filter="fade">
                                      <p:cBhvr>
                                        <p:cTn id="26" dur="500"/>
                                        <p:tgtEl>
                                          <p:spTgt spid="8"/>
                                        </p:tgtEl>
                                      </p:cBhvr>
                                    </p:animEffect>
                                  </p:childTnLst>
                                </p:cTn>
                              </p:par>
                              <p:par>
                                <p:cTn id="27" presetID="3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 calcmode="lin" valueType="num">
                                      <p:cBhvr>
                                        <p:cTn id="31" dur="500" fill="hold"/>
                                        <p:tgtEl>
                                          <p:spTgt spid="10"/>
                                        </p:tgtEl>
                                        <p:attrNameLst>
                                          <p:attrName>style.rotation</p:attrName>
                                        </p:attrNameLst>
                                      </p:cBhvr>
                                      <p:tavLst>
                                        <p:tav tm="0">
                                          <p:val>
                                            <p:fltVal val="90"/>
                                          </p:val>
                                        </p:tav>
                                        <p:tav tm="100000">
                                          <p:val>
                                            <p:fltVal val="0"/>
                                          </p:val>
                                        </p:tav>
                                      </p:tavLst>
                                    </p:anim>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3701347" y="-609900"/>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19394339" y="-2939358"/>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3299117" y="2011762"/>
            <a:ext cx="20569876" cy="10852900"/>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161129" y="2934837"/>
            <a:ext cx="8941253" cy="8941433"/>
          </a:xfrm>
          <a:prstGeom prst="ellipse">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741344" y="4451165"/>
            <a:ext cx="1252064" cy="1252064"/>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805572" y="6059877"/>
            <a:ext cx="8580708" cy="293618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9600" dirty="0">
                <a:solidFill>
                  <a:schemeClr val="bg2">
                    <a:lumMod val="25000"/>
                  </a:schemeClr>
                </a:solidFill>
                <a:cs typeface="RB" panose="00000500000000000000" pitchFamily="2" charset="-78"/>
              </a:rPr>
              <a:t>الواجب المنزلي</a:t>
            </a:r>
          </a:p>
          <a:p>
            <a:pPr algn="ctr"/>
            <a:r>
              <a:rPr lang="ar-DZ" sz="7200" dirty="0">
                <a:solidFill>
                  <a:srgbClr val="14213D"/>
                </a:solidFill>
                <a:cs typeface="RB" panose="00000500000000000000" pitchFamily="2" charset="-78"/>
              </a:rPr>
              <a:t>للمجموعة</a:t>
            </a:r>
          </a:p>
        </p:txBody>
      </p:sp>
      <p:pic>
        <p:nvPicPr>
          <p:cNvPr id="18" name="Picture 82">
            <a:extLst>
              <a:ext uri="{FF2B5EF4-FFF2-40B4-BE49-F238E27FC236}">
                <a16:creationId xmlns:a16="http://schemas.microsoft.com/office/drawing/2014/main" id="{5B98D6D6-B612-4FA8-8683-0CE23CC040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084883" y="57943"/>
            <a:ext cx="2294054" cy="1742802"/>
          </a:xfrm>
          <a:prstGeom prst="rect">
            <a:avLst/>
          </a:prstGeom>
        </p:spPr>
      </p:pic>
      <p:sp>
        <p:nvSpPr>
          <p:cNvPr id="17" name="TextBox 16">
            <a:extLst>
              <a:ext uri="{FF2B5EF4-FFF2-40B4-BE49-F238E27FC236}">
                <a16:creationId xmlns:a16="http://schemas.microsoft.com/office/drawing/2014/main" id="{75D5B450-5568-4196-B092-19EA41231172}"/>
              </a:ext>
            </a:extLst>
          </p:cNvPr>
          <p:cNvSpPr txBox="1"/>
          <p:nvPr/>
        </p:nvSpPr>
        <p:spPr>
          <a:xfrm>
            <a:off x="9145543" y="2312264"/>
            <a:ext cx="13808010" cy="1277273"/>
          </a:xfrm>
          <a:prstGeom prst="rect">
            <a:avLst/>
          </a:prstGeom>
          <a:noFill/>
        </p:spPr>
        <p:txBody>
          <a:bodyPr wrap="square" rtlCol="0">
            <a:spAutoFit/>
          </a:bodyPr>
          <a:lstStyle/>
          <a:p>
            <a:pPr algn="ctr">
              <a:lnSpc>
                <a:spcPct val="150000"/>
              </a:lnSpc>
            </a:pPr>
            <a:r>
              <a:rPr lang="ar-DZ"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8" name="Q">
            <a:extLst>
              <a:ext uri="{FF2B5EF4-FFF2-40B4-BE49-F238E27FC236}">
                <a16:creationId xmlns:a16="http://schemas.microsoft.com/office/drawing/2014/main" id="{339A9FA6-3AA7-4EC9-956F-F1B3260DF887}"/>
              </a:ext>
            </a:extLst>
          </p:cNvPr>
          <p:cNvSpPr/>
          <p:nvPr/>
        </p:nvSpPr>
        <p:spPr>
          <a:xfrm>
            <a:off x="9225367" y="4011571"/>
            <a:ext cx="13644806" cy="3160312"/>
          </a:xfrm>
          <a:prstGeom prst="roundRect">
            <a:avLst/>
          </a:prstGeom>
          <a:solidFill>
            <a:srgbClr val="14213D"/>
          </a:solidFill>
        </p:spPr>
        <p:style>
          <a:lnRef idx="0">
            <a:schemeClr val="accent1"/>
          </a:lnRef>
          <a:fillRef idx="3">
            <a:schemeClr val="accent1"/>
          </a:fillRef>
          <a:effectRef idx="3">
            <a:schemeClr val="accent1"/>
          </a:effectRef>
          <a:fontRef idx="minor">
            <a:schemeClr val="lt1"/>
          </a:fontRef>
        </p:style>
        <p:txBody>
          <a:bodyPr rtlCol="0" anchor="ctr"/>
          <a:lstStyle/>
          <a:p>
            <a:pPr fontAlgn="base">
              <a:lnSpc>
                <a:spcPct val="130000"/>
              </a:lnSpc>
              <a:spcBef>
                <a:spcPts val="2000"/>
              </a:spcBef>
            </a:pPr>
            <a:r>
              <a:rPr lang="ar-DZ" sz="4800" b="1" dirty="0">
                <a:solidFill>
                  <a:srgbClr val="FFFFFF"/>
                </a:solidFill>
                <a:latin typeface="RB" panose="00000500000000000000" pitchFamily="2" charset="-78"/>
                <a:cs typeface="RB" panose="00000500000000000000" pitchFamily="2" charset="-78"/>
              </a:rPr>
              <a:t>1- لحفظ ملف فيديو كبير ومشاركته بصورة أسهل، عليك القيام بـ:</a:t>
            </a:r>
            <a:endParaRPr lang="en-US" sz="4800" b="1" dirty="0">
              <a:solidFill>
                <a:srgbClr val="FFFFFF"/>
              </a:solidFill>
              <a:latin typeface="RB" panose="00000500000000000000" pitchFamily="2" charset="-78"/>
              <a:cs typeface="RB" panose="00000500000000000000" pitchFamily="2" charset="-78"/>
            </a:endParaRPr>
          </a:p>
        </p:txBody>
      </p:sp>
      <p:sp>
        <p:nvSpPr>
          <p:cNvPr id="29" name="A1">
            <a:hlinkClick r:id="" action="ppaction://noaction">
              <a:snd r:embed="rId5" name="correct.wav"/>
            </a:hlinkClick>
            <a:extLst>
              <a:ext uri="{FF2B5EF4-FFF2-40B4-BE49-F238E27FC236}">
                <a16:creationId xmlns:a16="http://schemas.microsoft.com/office/drawing/2014/main" id="{CE807D89-650C-48C5-9FCB-9776C9BD2BB9}"/>
              </a:ext>
            </a:extLst>
          </p:cNvPr>
          <p:cNvSpPr/>
          <p:nvPr/>
        </p:nvSpPr>
        <p:spPr>
          <a:xfrm>
            <a:off x="9932266" y="9286475"/>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ضغط الفيديو</a:t>
            </a:r>
            <a:endParaRPr lang="en-IN" sz="4266" b="1" dirty="0">
              <a:latin typeface="RB" panose="00000500000000000000" pitchFamily="2" charset="-78"/>
              <a:cs typeface="RB" panose="00000500000000000000" pitchFamily="2" charset="-78"/>
            </a:endParaRPr>
          </a:p>
        </p:txBody>
      </p:sp>
      <p:sp>
        <p:nvSpPr>
          <p:cNvPr id="30" name="A2">
            <a:hlinkClick r:id="" action="ppaction://noaction">
              <a:snd r:embed="rId6" name="wrong.wav"/>
            </a:hlinkClick>
            <a:extLst>
              <a:ext uri="{FF2B5EF4-FFF2-40B4-BE49-F238E27FC236}">
                <a16:creationId xmlns:a16="http://schemas.microsoft.com/office/drawing/2014/main" id="{39F16FE1-E108-4D49-909A-61AD4593FB14}"/>
              </a:ext>
            </a:extLst>
          </p:cNvPr>
          <p:cNvSpPr/>
          <p:nvPr/>
        </p:nvSpPr>
        <p:spPr>
          <a:xfrm>
            <a:off x="9932266" y="767710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إعادة تسمية الفيديو</a:t>
            </a:r>
            <a:endParaRPr lang="en-IN" sz="4266" b="1" dirty="0">
              <a:latin typeface="RB" panose="00000500000000000000" pitchFamily="2" charset="-78"/>
              <a:cs typeface="RB" panose="00000500000000000000" pitchFamily="2" charset="-78"/>
            </a:endParaRPr>
          </a:p>
        </p:txBody>
      </p:sp>
      <p:sp>
        <p:nvSpPr>
          <p:cNvPr id="31" name="A4">
            <a:hlinkClick r:id="" action="ppaction://noaction">
              <a:snd r:embed="rId6" name="wrong.wav"/>
            </a:hlinkClick>
            <a:extLst>
              <a:ext uri="{FF2B5EF4-FFF2-40B4-BE49-F238E27FC236}">
                <a16:creationId xmlns:a16="http://schemas.microsoft.com/office/drawing/2014/main" id="{D70645D4-2726-43C5-94EB-1817CD06BB07}"/>
              </a:ext>
            </a:extLst>
          </p:cNvPr>
          <p:cNvSpPr/>
          <p:nvPr/>
        </p:nvSpPr>
        <p:spPr>
          <a:xfrm>
            <a:off x="9932266" y="10895841"/>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مسح الفيديو</a:t>
            </a:r>
            <a:endParaRPr lang="en-IN" sz="4266" b="1" dirty="0">
              <a:latin typeface="RB" panose="00000500000000000000" pitchFamily="2" charset="-78"/>
              <a:cs typeface="RB" panose="00000500000000000000" pitchFamily="2" charset="-78"/>
            </a:endParaRPr>
          </a:p>
        </p:txBody>
      </p:sp>
      <p:sp>
        <p:nvSpPr>
          <p:cNvPr id="32" name="A1">
            <a:hlinkClick r:id="" action="ppaction://noaction">
              <a:snd r:embed="rId5" name="correct.wav"/>
            </a:hlinkClick>
            <a:extLst>
              <a:ext uri="{FF2B5EF4-FFF2-40B4-BE49-F238E27FC236}">
                <a16:creationId xmlns:a16="http://schemas.microsoft.com/office/drawing/2014/main" id="{CB9DA6EA-71A9-4B9B-9F57-F607F9F9A68B}"/>
              </a:ext>
            </a:extLst>
          </p:cNvPr>
          <p:cNvSpPr/>
          <p:nvPr/>
        </p:nvSpPr>
        <p:spPr>
          <a:xfrm>
            <a:off x="20634730" y="9286475"/>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ب</a:t>
            </a:r>
            <a:endParaRPr lang="en-IN" sz="4266" b="1" dirty="0">
              <a:latin typeface="RB" panose="00000500000000000000" pitchFamily="2" charset="-78"/>
              <a:cs typeface="RB" panose="00000500000000000000" pitchFamily="2" charset="-78"/>
            </a:endParaRPr>
          </a:p>
        </p:txBody>
      </p:sp>
      <p:sp>
        <p:nvSpPr>
          <p:cNvPr id="33" name="A2">
            <a:hlinkClick r:id="" action="ppaction://noaction">
              <a:snd r:embed="rId6" name="wrong.wav"/>
            </a:hlinkClick>
            <a:extLst>
              <a:ext uri="{FF2B5EF4-FFF2-40B4-BE49-F238E27FC236}">
                <a16:creationId xmlns:a16="http://schemas.microsoft.com/office/drawing/2014/main" id="{B49576BA-2CF3-4925-8E74-E9E8DA3CEB47}"/>
              </a:ext>
            </a:extLst>
          </p:cNvPr>
          <p:cNvSpPr/>
          <p:nvPr/>
        </p:nvSpPr>
        <p:spPr>
          <a:xfrm>
            <a:off x="20634730" y="7677109"/>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أ</a:t>
            </a:r>
            <a:endParaRPr lang="en-IN" sz="4266" b="1" dirty="0">
              <a:latin typeface="RB" panose="00000500000000000000" pitchFamily="2" charset="-78"/>
              <a:cs typeface="RB" panose="00000500000000000000" pitchFamily="2" charset="-78"/>
            </a:endParaRPr>
          </a:p>
        </p:txBody>
      </p:sp>
      <p:sp>
        <p:nvSpPr>
          <p:cNvPr id="34" name="A4">
            <a:hlinkClick r:id="" action="ppaction://noaction">
              <a:snd r:embed="rId6" name="wrong.wav"/>
            </a:hlinkClick>
            <a:extLst>
              <a:ext uri="{FF2B5EF4-FFF2-40B4-BE49-F238E27FC236}">
                <a16:creationId xmlns:a16="http://schemas.microsoft.com/office/drawing/2014/main" id="{ED348808-5603-4BD1-B3A6-58F32F4FB369}"/>
              </a:ext>
            </a:extLst>
          </p:cNvPr>
          <p:cNvSpPr/>
          <p:nvPr/>
        </p:nvSpPr>
        <p:spPr>
          <a:xfrm>
            <a:off x="20634730" y="10895841"/>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ج</a:t>
            </a:r>
            <a:endParaRPr lang="en-IN" sz="4266"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68561797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29"/>
                                            </p:tgtEl>
                                            <p:attrNameLst>
                                              <p:attrName>style.visibility</p:attrName>
                                            </p:attrNameLst>
                                          </p:cBhvr>
                                          <p:to>
                                            <p:strVal val="visible"/>
                                          </p:to>
                                        </p:set>
                                        <p:anim calcmode="lin" valueType="num" p14:bounceEnd="62000">
                                          <p:cBhvr additive="base">
                                            <p:cTn id="10" dur="225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29"/>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14:bounceEnd="62000">
                                          <p:cBhvr additive="base">
                                            <p:cTn id="14" dur="1750" fill="hold"/>
                                            <p:tgtEl>
                                              <p:spTgt spid="32"/>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32"/>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14:bounceEnd="62000">
                                          <p:cBhvr additive="base">
                                            <p:cTn id="18" dur="225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3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14:bounceEnd="62000">
                                          <p:cBhvr additive="base">
                                            <p:cTn id="22" dur="1750" fill="hold"/>
                                            <p:tgtEl>
                                              <p:spTgt spid="33"/>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33"/>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14:bounceEnd="62000">
                                          <p:cBhvr additive="base">
                                            <p:cTn id="26" dur="225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3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14:bounceEnd="62000">
                                          <p:cBhvr additive="base">
                                            <p:cTn id="30" dur="1750" fill="hold"/>
                                            <p:tgtEl>
                                              <p:spTgt spid="34"/>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3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14:bounceEnd="62000">
                                          <p:cBhvr additive="base">
                                            <p:cTn id="34" dur="1750" fill="hold"/>
                                            <p:tgtEl>
                                              <p:spTgt spid="28"/>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9"/>
                                            </p:tgtEl>
                                            <p:attrNameLst>
                                              <p:attrName>fillcolor</p:attrName>
                                            </p:attrNameLst>
                                          </p:cBhvr>
                                          <p:to>
                                            <a:srgbClr val="00B050"/>
                                          </p:to>
                                        </p:animClr>
                                        <p:set>
                                          <p:cBhvr>
                                            <p:cTn id="40" dur="750" fill="hold"/>
                                            <p:tgtEl>
                                              <p:spTgt spid="29"/>
                                            </p:tgtEl>
                                            <p:attrNameLst>
                                              <p:attrName>fill.type</p:attrName>
                                            </p:attrNameLst>
                                          </p:cBhvr>
                                          <p:to>
                                            <p:strVal val="solid"/>
                                          </p:to>
                                        </p:set>
                                        <p:set>
                                          <p:cBhvr>
                                            <p:cTn id="41" dur="750" fill="hold"/>
                                            <p:tgtEl>
                                              <p:spTgt spid="2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9"/>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9"/>
                                            </p:tgtEl>
                                            <p:attrNameLst>
                                              <p:attrName>fillcolor</p:attrName>
                                            </p:attrNameLst>
                                          </p:cBhvr>
                                          <p:to>
                                            <a:srgbClr val="00B050"/>
                                          </p:to>
                                        </p:animClr>
                                        <p:set>
                                          <p:cBhvr>
                                            <p:cTn id="47" dur="500" fill="hold"/>
                                            <p:tgtEl>
                                              <p:spTgt spid="29"/>
                                            </p:tgtEl>
                                            <p:attrNameLst>
                                              <p:attrName>fill.type</p:attrName>
                                            </p:attrNameLst>
                                          </p:cBhvr>
                                          <p:to>
                                            <p:strVal val="solid"/>
                                          </p:to>
                                        </p:set>
                                        <p:set>
                                          <p:cBhvr>
                                            <p:cTn id="48" dur="500" fill="hold"/>
                                            <p:tgtEl>
                                              <p:spTgt spid="29"/>
                                            </p:tgtEl>
                                            <p:attrNameLst>
                                              <p:attrName>fill.on</p:attrName>
                                            </p:attrNameLst>
                                          </p:cBhvr>
                                          <p:to>
                                            <p:strVal val="true"/>
                                          </p:to>
                                        </p:set>
                                      </p:childTnLst>
                                    </p:cTn>
                                  </p:par>
                                </p:childTnLst>
                              </p:cTn>
                            </p:par>
                          </p:childTnLst>
                        </p:cTn>
                      </p:par>
                    </p:childTnLst>
                  </p:cTn>
                  <p:nextCondLst>
                    <p:cond evt="onClick" delay="0">
                      <p:tgtEl>
                        <p:spTgt spid="29"/>
                      </p:tgtEl>
                    </p:cond>
                  </p:nextCondLst>
                </p:seq>
                <p:seq concurrent="1" nextAc="seek">
                  <p:cTn id="49" restart="whenNotActive" fill="hold" evtFilter="cancelBubble" nodeType="interactiveSeq">
                    <p:stCondLst>
                      <p:cond evt="onClick" delay="0">
                        <p:tgtEl>
                          <p:spTgt spid="30"/>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30"/>
                                            </p:tgtEl>
                                            <p:attrNameLst>
                                              <p:attrName>fillcolor</p:attrName>
                                            </p:attrNameLst>
                                          </p:cBhvr>
                                          <p:to>
                                            <a:srgbClr val="C00000"/>
                                          </p:to>
                                        </p:animClr>
                                        <p:set>
                                          <p:cBhvr>
                                            <p:cTn id="54" dur="500" fill="hold"/>
                                            <p:tgtEl>
                                              <p:spTgt spid="30"/>
                                            </p:tgtEl>
                                            <p:attrNameLst>
                                              <p:attrName>fill.type</p:attrName>
                                            </p:attrNameLst>
                                          </p:cBhvr>
                                          <p:to>
                                            <p:strVal val="solid"/>
                                          </p:to>
                                        </p:set>
                                        <p:set>
                                          <p:cBhvr>
                                            <p:cTn id="5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56" restart="whenNotActive" fill="hold" evtFilter="cancelBubble" nodeType="interactiveSeq">
                    <p:stCondLst>
                      <p:cond evt="onClick" delay="0">
                        <p:tgtEl>
                          <p:spTgt spid="3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31"/>
                                            </p:tgtEl>
                                            <p:attrNameLst>
                                              <p:attrName>fillcolor</p:attrName>
                                            </p:attrNameLst>
                                          </p:cBhvr>
                                          <p:to>
                                            <a:srgbClr val="C00000"/>
                                          </p:to>
                                        </p:animClr>
                                        <p:set>
                                          <p:cBhvr>
                                            <p:cTn id="61" dur="500" fill="hold"/>
                                            <p:tgtEl>
                                              <p:spTgt spid="31"/>
                                            </p:tgtEl>
                                            <p:attrNameLst>
                                              <p:attrName>fill.type</p:attrName>
                                            </p:attrNameLst>
                                          </p:cBhvr>
                                          <p:to>
                                            <p:strVal val="solid"/>
                                          </p:to>
                                        </p:set>
                                        <p:set>
                                          <p:cBhvr>
                                            <p:cTn id="6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childTnLst>
            </p:cTn>
          </p:par>
        </p:tnLst>
        <p:bldLst>
          <p:bldP spid="12" grpId="0"/>
          <p:bldP spid="28" grpId="0" animBg="1"/>
          <p:bldP spid="29" grpId="0" animBg="1"/>
          <p:bldP spid="30" grpId="0" animBg="1"/>
          <p:bldP spid="31" grpId="0" animBg="1"/>
          <p:bldP spid="32" grpId="0" animBg="1"/>
          <p:bldP spid="33"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 calcmode="lin" valueType="num">
                                          <p:cBhvr additive="base">
                                            <p:cTn id="10" dur="2250" fill="hold"/>
                                            <p:tgtEl>
                                              <p:spTgt spid="29"/>
                                            </p:tgtEl>
                                            <p:attrNameLst>
                                              <p:attrName>ppt_x</p:attrName>
                                            </p:attrNameLst>
                                          </p:cBhvr>
                                          <p:tavLst>
                                            <p:tav tm="0">
                                              <p:val>
                                                <p:strVal val="#ppt_x"/>
                                              </p:val>
                                            </p:tav>
                                            <p:tav tm="100000">
                                              <p:val>
                                                <p:strVal val="#ppt_x"/>
                                              </p:val>
                                            </p:tav>
                                          </p:tavLst>
                                        </p:anim>
                                        <p:anim calcmode="lin" valueType="num">
                                          <p:cBhvr additive="base">
                                            <p:cTn id="11" dur="2250" fill="hold"/>
                                            <p:tgtEl>
                                              <p:spTgt spid="29"/>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1750" fill="hold"/>
                                            <p:tgtEl>
                                              <p:spTgt spid="32"/>
                                            </p:tgtEl>
                                            <p:attrNameLst>
                                              <p:attrName>ppt_x</p:attrName>
                                            </p:attrNameLst>
                                          </p:cBhvr>
                                          <p:tavLst>
                                            <p:tav tm="0">
                                              <p:val>
                                                <p:strVal val="#ppt_x"/>
                                              </p:val>
                                            </p:tav>
                                            <p:tav tm="100000">
                                              <p:val>
                                                <p:strVal val="#ppt_x"/>
                                              </p:val>
                                            </p:tav>
                                          </p:tavLst>
                                        </p:anim>
                                        <p:anim calcmode="lin" valueType="num">
                                          <p:cBhvr additive="base">
                                            <p:cTn id="15" dur="1750" fill="hold"/>
                                            <p:tgtEl>
                                              <p:spTgt spid="32"/>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2250" fill="hold"/>
                                            <p:tgtEl>
                                              <p:spTgt spid="30"/>
                                            </p:tgtEl>
                                            <p:attrNameLst>
                                              <p:attrName>ppt_x</p:attrName>
                                            </p:attrNameLst>
                                          </p:cBhvr>
                                          <p:tavLst>
                                            <p:tav tm="0">
                                              <p:val>
                                                <p:strVal val="#ppt_x"/>
                                              </p:val>
                                            </p:tav>
                                            <p:tav tm="100000">
                                              <p:val>
                                                <p:strVal val="#ppt_x"/>
                                              </p:val>
                                            </p:tav>
                                          </p:tavLst>
                                        </p:anim>
                                        <p:anim calcmode="lin" valueType="num">
                                          <p:cBhvr additive="base">
                                            <p:cTn id="19" dur="2250" fill="hold"/>
                                            <p:tgtEl>
                                              <p:spTgt spid="3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1750" fill="hold"/>
                                            <p:tgtEl>
                                              <p:spTgt spid="33"/>
                                            </p:tgtEl>
                                            <p:attrNameLst>
                                              <p:attrName>ppt_x</p:attrName>
                                            </p:attrNameLst>
                                          </p:cBhvr>
                                          <p:tavLst>
                                            <p:tav tm="0">
                                              <p:val>
                                                <p:strVal val="#ppt_x"/>
                                              </p:val>
                                            </p:tav>
                                            <p:tav tm="100000">
                                              <p:val>
                                                <p:strVal val="#ppt_x"/>
                                              </p:val>
                                            </p:tav>
                                          </p:tavLst>
                                        </p:anim>
                                        <p:anim calcmode="lin" valueType="num">
                                          <p:cBhvr additive="base">
                                            <p:cTn id="23" dur="1750" fill="hold"/>
                                            <p:tgtEl>
                                              <p:spTgt spid="33"/>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2250" fill="hold"/>
                                            <p:tgtEl>
                                              <p:spTgt spid="31"/>
                                            </p:tgtEl>
                                            <p:attrNameLst>
                                              <p:attrName>ppt_x</p:attrName>
                                            </p:attrNameLst>
                                          </p:cBhvr>
                                          <p:tavLst>
                                            <p:tav tm="0">
                                              <p:val>
                                                <p:strVal val="#ppt_x"/>
                                              </p:val>
                                            </p:tav>
                                            <p:tav tm="100000">
                                              <p:val>
                                                <p:strVal val="#ppt_x"/>
                                              </p:val>
                                            </p:tav>
                                          </p:tavLst>
                                        </p:anim>
                                        <p:anim calcmode="lin" valueType="num">
                                          <p:cBhvr additive="base">
                                            <p:cTn id="27" dur="2250" fill="hold"/>
                                            <p:tgtEl>
                                              <p:spTgt spid="3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additive="base">
                                            <p:cTn id="30" dur="1750" fill="hold"/>
                                            <p:tgtEl>
                                              <p:spTgt spid="34"/>
                                            </p:tgtEl>
                                            <p:attrNameLst>
                                              <p:attrName>ppt_x</p:attrName>
                                            </p:attrNameLst>
                                          </p:cBhvr>
                                          <p:tavLst>
                                            <p:tav tm="0">
                                              <p:val>
                                                <p:strVal val="#ppt_x"/>
                                              </p:val>
                                            </p:tav>
                                            <p:tav tm="100000">
                                              <p:val>
                                                <p:strVal val="#ppt_x"/>
                                              </p:val>
                                            </p:tav>
                                          </p:tavLst>
                                        </p:anim>
                                        <p:anim calcmode="lin" valueType="num">
                                          <p:cBhvr additive="base">
                                            <p:cTn id="31" dur="1750" fill="hold"/>
                                            <p:tgtEl>
                                              <p:spTgt spid="3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1750" fill="hold"/>
                                            <p:tgtEl>
                                              <p:spTgt spid="28"/>
                                            </p:tgtEl>
                                            <p:attrNameLst>
                                              <p:attrName>ppt_x</p:attrName>
                                            </p:attrNameLst>
                                          </p:cBhvr>
                                          <p:tavLst>
                                            <p:tav tm="0">
                                              <p:val>
                                                <p:strVal val="#ppt_x"/>
                                              </p:val>
                                            </p:tav>
                                            <p:tav tm="100000">
                                              <p:val>
                                                <p:strVal val="#ppt_x"/>
                                              </p:val>
                                            </p:tav>
                                          </p:tavLst>
                                        </p:anim>
                                        <p:anim calcmode="lin" valueType="num">
                                          <p:cBhvr additive="base">
                                            <p:cTn id="35" dur="175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9"/>
                                            </p:tgtEl>
                                            <p:attrNameLst>
                                              <p:attrName>fillcolor</p:attrName>
                                            </p:attrNameLst>
                                          </p:cBhvr>
                                          <p:to>
                                            <a:srgbClr val="00B050"/>
                                          </p:to>
                                        </p:animClr>
                                        <p:set>
                                          <p:cBhvr>
                                            <p:cTn id="40" dur="750" fill="hold"/>
                                            <p:tgtEl>
                                              <p:spTgt spid="29"/>
                                            </p:tgtEl>
                                            <p:attrNameLst>
                                              <p:attrName>fill.type</p:attrName>
                                            </p:attrNameLst>
                                          </p:cBhvr>
                                          <p:to>
                                            <p:strVal val="solid"/>
                                          </p:to>
                                        </p:set>
                                        <p:set>
                                          <p:cBhvr>
                                            <p:cTn id="41" dur="750" fill="hold"/>
                                            <p:tgtEl>
                                              <p:spTgt spid="2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9"/>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9"/>
                                            </p:tgtEl>
                                            <p:attrNameLst>
                                              <p:attrName>fillcolor</p:attrName>
                                            </p:attrNameLst>
                                          </p:cBhvr>
                                          <p:to>
                                            <a:srgbClr val="00B050"/>
                                          </p:to>
                                        </p:animClr>
                                        <p:set>
                                          <p:cBhvr>
                                            <p:cTn id="47" dur="500" fill="hold"/>
                                            <p:tgtEl>
                                              <p:spTgt spid="29"/>
                                            </p:tgtEl>
                                            <p:attrNameLst>
                                              <p:attrName>fill.type</p:attrName>
                                            </p:attrNameLst>
                                          </p:cBhvr>
                                          <p:to>
                                            <p:strVal val="solid"/>
                                          </p:to>
                                        </p:set>
                                        <p:set>
                                          <p:cBhvr>
                                            <p:cTn id="48" dur="500" fill="hold"/>
                                            <p:tgtEl>
                                              <p:spTgt spid="29"/>
                                            </p:tgtEl>
                                            <p:attrNameLst>
                                              <p:attrName>fill.on</p:attrName>
                                            </p:attrNameLst>
                                          </p:cBhvr>
                                          <p:to>
                                            <p:strVal val="true"/>
                                          </p:to>
                                        </p:set>
                                      </p:childTnLst>
                                    </p:cTn>
                                  </p:par>
                                </p:childTnLst>
                              </p:cTn>
                            </p:par>
                          </p:childTnLst>
                        </p:cTn>
                      </p:par>
                    </p:childTnLst>
                  </p:cTn>
                  <p:nextCondLst>
                    <p:cond evt="onClick" delay="0">
                      <p:tgtEl>
                        <p:spTgt spid="29"/>
                      </p:tgtEl>
                    </p:cond>
                  </p:nextCondLst>
                </p:seq>
                <p:seq concurrent="1" nextAc="seek">
                  <p:cTn id="49" restart="whenNotActive" fill="hold" evtFilter="cancelBubble" nodeType="interactiveSeq">
                    <p:stCondLst>
                      <p:cond evt="onClick" delay="0">
                        <p:tgtEl>
                          <p:spTgt spid="30"/>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30"/>
                                            </p:tgtEl>
                                            <p:attrNameLst>
                                              <p:attrName>fillcolor</p:attrName>
                                            </p:attrNameLst>
                                          </p:cBhvr>
                                          <p:to>
                                            <a:srgbClr val="C00000"/>
                                          </p:to>
                                        </p:animClr>
                                        <p:set>
                                          <p:cBhvr>
                                            <p:cTn id="54" dur="500" fill="hold"/>
                                            <p:tgtEl>
                                              <p:spTgt spid="30"/>
                                            </p:tgtEl>
                                            <p:attrNameLst>
                                              <p:attrName>fill.type</p:attrName>
                                            </p:attrNameLst>
                                          </p:cBhvr>
                                          <p:to>
                                            <p:strVal val="solid"/>
                                          </p:to>
                                        </p:set>
                                        <p:set>
                                          <p:cBhvr>
                                            <p:cTn id="5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56" restart="whenNotActive" fill="hold" evtFilter="cancelBubble" nodeType="interactiveSeq">
                    <p:stCondLst>
                      <p:cond evt="onClick" delay="0">
                        <p:tgtEl>
                          <p:spTgt spid="3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31"/>
                                            </p:tgtEl>
                                            <p:attrNameLst>
                                              <p:attrName>fillcolor</p:attrName>
                                            </p:attrNameLst>
                                          </p:cBhvr>
                                          <p:to>
                                            <a:srgbClr val="C00000"/>
                                          </p:to>
                                        </p:animClr>
                                        <p:set>
                                          <p:cBhvr>
                                            <p:cTn id="61" dur="500" fill="hold"/>
                                            <p:tgtEl>
                                              <p:spTgt spid="31"/>
                                            </p:tgtEl>
                                            <p:attrNameLst>
                                              <p:attrName>fill.type</p:attrName>
                                            </p:attrNameLst>
                                          </p:cBhvr>
                                          <p:to>
                                            <p:strVal val="solid"/>
                                          </p:to>
                                        </p:set>
                                        <p:set>
                                          <p:cBhvr>
                                            <p:cTn id="6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childTnLst>
            </p:cTn>
          </p:par>
        </p:tnLst>
        <p:bldLst>
          <p:bldP spid="12" grpId="0"/>
          <p:bldP spid="28" grpId="0" animBg="1"/>
          <p:bldP spid="29" grpId="0" animBg="1"/>
          <p:bldP spid="30" grpId="0" animBg="1"/>
          <p:bldP spid="31" grpId="0" animBg="1"/>
          <p:bldP spid="32" grpId="0" animBg="1"/>
          <p:bldP spid="33" grpId="0" animBg="1"/>
          <p:bldP spid="34"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3701347" y="-609900"/>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19394339" y="-2939358"/>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3299117" y="2011762"/>
            <a:ext cx="20569876" cy="10852900"/>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161129" y="2934837"/>
            <a:ext cx="8941253" cy="8941433"/>
          </a:xfrm>
          <a:prstGeom prst="ellipse">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741344" y="4451165"/>
            <a:ext cx="1252064" cy="1252064"/>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805572" y="6059877"/>
            <a:ext cx="8580708" cy="293618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9600" dirty="0">
                <a:solidFill>
                  <a:schemeClr val="bg2">
                    <a:lumMod val="25000"/>
                  </a:schemeClr>
                </a:solidFill>
                <a:cs typeface="RB" panose="00000500000000000000" pitchFamily="2" charset="-78"/>
              </a:rPr>
              <a:t>الواجب المنزلي</a:t>
            </a:r>
          </a:p>
          <a:p>
            <a:pPr algn="ctr"/>
            <a:r>
              <a:rPr lang="ar-DZ" sz="7200" dirty="0">
                <a:solidFill>
                  <a:srgbClr val="14213D"/>
                </a:solidFill>
                <a:cs typeface="RB" panose="00000500000000000000" pitchFamily="2" charset="-78"/>
              </a:rPr>
              <a:t>للمجموعة</a:t>
            </a:r>
          </a:p>
        </p:txBody>
      </p:sp>
      <p:pic>
        <p:nvPicPr>
          <p:cNvPr id="18" name="Picture 82">
            <a:extLst>
              <a:ext uri="{FF2B5EF4-FFF2-40B4-BE49-F238E27FC236}">
                <a16:creationId xmlns:a16="http://schemas.microsoft.com/office/drawing/2014/main" id="{5B98D6D6-B612-4FA8-8683-0CE23CC040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084883" y="57943"/>
            <a:ext cx="2294054" cy="1742802"/>
          </a:xfrm>
          <a:prstGeom prst="rect">
            <a:avLst/>
          </a:prstGeom>
        </p:spPr>
      </p:pic>
      <p:sp>
        <p:nvSpPr>
          <p:cNvPr id="9" name="TextBox 8">
            <a:extLst>
              <a:ext uri="{FF2B5EF4-FFF2-40B4-BE49-F238E27FC236}">
                <a16:creationId xmlns:a16="http://schemas.microsoft.com/office/drawing/2014/main" id="{A5583DE6-4739-4530-BDA8-1B415BCD68E9}"/>
              </a:ext>
            </a:extLst>
          </p:cNvPr>
          <p:cNvSpPr txBox="1"/>
          <p:nvPr/>
        </p:nvSpPr>
        <p:spPr>
          <a:xfrm>
            <a:off x="9212501" y="2312266"/>
            <a:ext cx="13767214" cy="1277273"/>
          </a:xfrm>
          <a:prstGeom prst="rect">
            <a:avLst/>
          </a:prstGeom>
          <a:noFill/>
        </p:spPr>
        <p:txBody>
          <a:bodyPr wrap="square" rtlCol="0">
            <a:spAutoFit/>
          </a:bodyPr>
          <a:lstStyle/>
          <a:p>
            <a:pPr algn="ctr" rtl="1">
              <a:lnSpc>
                <a:spcPct val="150000"/>
              </a:lnSpc>
            </a:pPr>
            <a:r>
              <a:rPr lang="ar-DZ"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FCF4F010-7151-4067-A307-F7376FE0CB10}"/>
              </a:ext>
            </a:extLst>
          </p:cNvPr>
          <p:cNvSpPr/>
          <p:nvPr/>
        </p:nvSpPr>
        <p:spPr>
          <a:xfrm>
            <a:off x="9334911" y="4011573"/>
            <a:ext cx="13644806" cy="3160312"/>
          </a:xfrm>
          <a:prstGeom prst="roundRect">
            <a:avLst/>
          </a:prstGeom>
          <a:solidFill>
            <a:srgbClr val="14213D"/>
          </a:solidFill>
        </p:spPr>
        <p:style>
          <a:lnRef idx="0">
            <a:schemeClr val="accent1"/>
          </a:lnRef>
          <a:fillRef idx="3">
            <a:schemeClr val="accent1"/>
          </a:fillRef>
          <a:effectRef idx="3">
            <a:schemeClr val="accent1"/>
          </a:effectRef>
          <a:fontRef idx="minor">
            <a:schemeClr val="lt1"/>
          </a:fontRef>
        </p:style>
        <p:txBody>
          <a:bodyPr rtlCol="0" anchor="ctr"/>
          <a:lstStyle/>
          <a:p>
            <a:pPr fontAlgn="base">
              <a:lnSpc>
                <a:spcPct val="130000"/>
              </a:lnSpc>
              <a:spcBef>
                <a:spcPts val="2000"/>
              </a:spcBef>
            </a:pPr>
            <a:r>
              <a:rPr lang="ar-DZ" sz="4800" b="1" dirty="0">
                <a:solidFill>
                  <a:srgbClr val="FFFFFF"/>
                </a:solidFill>
                <a:latin typeface="RB" panose="00000500000000000000" pitchFamily="2" charset="-78"/>
                <a:cs typeface="RB" panose="00000500000000000000" pitchFamily="2" charset="-78"/>
              </a:rPr>
              <a:t>2- من تنسيقات الترميز التي كانت شائعةً جدًا في الماضي لضغط الأفلام:</a:t>
            </a:r>
          </a:p>
        </p:txBody>
      </p:sp>
      <p:sp>
        <p:nvSpPr>
          <p:cNvPr id="11" name="A1">
            <a:hlinkClick r:id="" action="ppaction://noaction">
              <a:snd r:embed="rId5" name="correct.wav"/>
            </a:hlinkClick>
            <a:extLst>
              <a:ext uri="{FF2B5EF4-FFF2-40B4-BE49-F238E27FC236}">
                <a16:creationId xmlns:a16="http://schemas.microsoft.com/office/drawing/2014/main" id="{F83B27F9-6DA6-4AE2-B76F-C40EF7252CE8}"/>
              </a:ext>
            </a:extLst>
          </p:cNvPr>
          <p:cNvSpPr/>
          <p:nvPr/>
        </p:nvSpPr>
        <p:spPr>
          <a:xfrm>
            <a:off x="9957400" y="10895843"/>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266" b="1" dirty="0">
                <a:latin typeface="RB" panose="00000500000000000000" pitchFamily="2" charset="-78"/>
                <a:cs typeface="RB" panose="00000500000000000000" pitchFamily="2" charset="-78"/>
              </a:rPr>
              <a:t>DivX</a:t>
            </a:r>
            <a:endParaRPr lang="en-IN" sz="4266" b="1" dirty="0">
              <a:latin typeface="RB" panose="00000500000000000000" pitchFamily="2" charset="-78"/>
              <a:cs typeface="RB" panose="00000500000000000000" pitchFamily="2" charset="-78"/>
            </a:endParaRPr>
          </a:p>
        </p:txBody>
      </p:sp>
      <p:sp>
        <p:nvSpPr>
          <p:cNvPr id="13" name="A2">
            <a:hlinkClick r:id="" action="ppaction://noaction">
              <a:snd r:embed="rId6" name="wrong.wav"/>
            </a:hlinkClick>
            <a:extLst>
              <a:ext uri="{FF2B5EF4-FFF2-40B4-BE49-F238E27FC236}">
                <a16:creationId xmlns:a16="http://schemas.microsoft.com/office/drawing/2014/main" id="{72CE4DAE-93A3-4364-99E0-46DF764F014D}"/>
              </a:ext>
            </a:extLst>
          </p:cNvPr>
          <p:cNvSpPr/>
          <p:nvPr/>
        </p:nvSpPr>
        <p:spPr>
          <a:xfrm>
            <a:off x="9957400" y="7677111"/>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266" b="1" dirty="0">
                <a:latin typeface="RB" panose="00000500000000000000" pitchFamily="2" charset="-78"/>
                <a:cs typeface="RB" panose="00000500000000000000" pitchFamily="2" charset="-78"/>
              </a:rPr>
              <a:t>AV1</a:t>
            </a:r>
            <a:endParaRPr lang="en-IN" sz="4266" b="1" dirty="0">
              <a:latin typeface="RB" panose="00000500000000000000" pitchFamily="2" charset="-78"/>
              <a:cs typeface="RB" panose="00000500000000000000" pitchFamily="2" charset="-78"/>
            </a:endParaRPr>
          </a:p>
        </p:txBody>
      </p:sp>
      <p:sp>
        <p:nvSpPr>
          <p:cNvPr id="16" name="A4">
            <a:hlinkClick r:id="" action="ppaction://noaction">
              <a:snd r:embed="rId6" name="wrong.wav"/>
            </a:hlinkClick>
            <a:extLst>
              <a:ext uri="{FF2B5EF4-FFF2-40B4-BE49-F238E27FC236}">
                <a16:creationId xmlns:a16="http://schemas.microsoft.com/office/drawing/2014/main" id="{15AF00A3-A1DA-4AF5-BC7C-28F84E379487}"/>
              </a:ext>
            </a:extLst>
          </p:cNvPr>
          <p:cNvSpPr/>
          <p:nvPr/>
        </p:nvSpPr>
        <p:spPr>
          <a:xfrm>
            <a:off x="9957400" y="9286477"/>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266" b="1" dirty="0">
                <a:latin typeface="RB" panose="00000500000000000000" pitchFamily="2" charset="-78"/>
                <a:cs typeface="RB" panose="00000500000000000000" pitchFamily="2" charset="-78"/>
              </a:rPr>
              <a:t>MPEG-2</a:t>
            </a:r>
            <a:endParaRPr lang="en-IN" sz="4266" b="1" dirty="0">
              <a:latin typeface="RB" panose="00000500000000000000" pitchFamily="2" charset="-78"/>
              <a:cs typeface="RB" panose="00000500000000000000" pitchFamily="2" charset="-78"/>
            </a:endParaRPr>
          </a:p>
        </p:txBody>
      </p:sp>
      <p:sp>
        <p:nvSpPr>
          <p:cNvPr id="17" name="A1">
            <a:hlinkClick r:id="" action="ppaction://noaction">
              <a:snd r:embed="rId5" name="correct.wav"/>
            </a:hlinkClick>
            <a:extLst>
              <a:ext uri="{FF2B5EF4-FFF2-40B4-BE49-F238E27FC236}">
                <a16:creationId xmlns:a16="http://schemas.microsoft.com/office/drawing/2014/main" id="{E64AE08D-E394-4488-A62F-E150C5584FD8}"/>
              </a:ext>
            </a:extLst>
          </p:cNvPr>
          <p:cNvSpPr/>
          <p:nvPr/>
        </p:nvSpPr>
        <p:spPr>
          <a:xfrm>
            <a:off x="20659864" y="10910049"/>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ج</a:t>
            </a:r>
            <a:endParaRPr lang="en-IN" sz="4266" b="1" dirty="0">
              <a:latin typeface="RB" panose="00000500000000000000" pitchFamily="2" charset="-78"/>
              <a:cs typeface="RB" panose="00000500000000000000" pitchFamily="2" charset="-78"/>
            </a:endParaRPr>
          </a:p>
        </p:txBody>
      </p:sp>
      <p:sp>
        <p:nvSpPr>
          <p:cNvPr id="19" name="A2">
            <a:hlinkClick r:id="" action="ppaction://noaction">
              <a:snd r:embed="rId6" name="wrong.wav"/>
            </a:hlinkClick>
            <a:extLst>
              <a:ext uri="{FF2B5EF4-FFF2-40B4-BE49-F238E27FC236}">
                <a16:creationId xmlns:a16="http://schemas.microsoft.com/office/drawing/2014/main" id="{C9FC1761-A5B1-4A9A-BBA6-B49F1FA31366}"/>
              </a:ext>
            </a:extLst>
          </p:cNvPr>
          <p:cNvSpPr/>
          <p:nvPr/>
        </p:nvSpPr>
        <p:spPr>
          <a:xfrm>
            <a:off x="20659864" y="7677111"/>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أ</a:t>
            </a:r>
            <a:endParaRPr lang="en-IN" sz="4266" b="1" dirty="0">
              <a:latin typeface="RB" panose="00000500000000000000" pitchFamily="2" charset="-78"/>
              <a:cs typeface="RB" panose="00000500000000000000" pitchFamily="2" charset="-78"/>
            </a:endParaRPr>
          </a:p>
        </p:txBody>
      </p:sp>
      <p:sp>
        <p:nvSpPr>
          <p:cNvPr id="21" name="A4">
            <a:hlinkClick r:id="" action="ppaction://noaction">
              <a:snd r:embed="rId6" name="wrong.wav"/>
            </a:hlinkClick>
            <a:extLst>
              <a:ext uri="{FF2B5EF4-FFF2-40B4-BE49-F238E27FC236}">
                <a16:creationId xmlns:a16="http://schemas.microsoft.com/office/drawing/2014/main" id="{48F32853-F318-4C77-9817-E3A03C1C1D52}"/>
              </a:ext>
            </a:extLst>
          </p:cNvPr>
          <p:cNvSpPr/>
          <p:nvPr/>
        </p:nvSpPr>
        <p:spPr>
          <a:xfrm>
            <a:off x="20659864" y="9293581"/>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ب</a:t>
            </a:r>
            <a:endParaRPr lang="en-IN" sz="4266"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45506190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62000">
                                          <p:cBhvr additive="base">
                                            <p:cTn id="14" dur="175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14:bounceEnd="62000">
                                          <p:cBhvr additive="base">
                                            <p:cTn id="18"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14:bounceEnd="62000">
                                          <p:cBhvr additive="base">
                                            <p:cTn id="26" dur="22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14:bounceEnd="62000">
                                          <p:cBhvr additive="base">
                                            <p:cTn id="30" dur="175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3"/>
                                            </p:tgtEl>
                                            <p:attrNameLst>
                                              <p:attrName>fillcolor</p:attrName>
                                            </p:attrNameLst>
                                          </p:cBhvr>
                                          <p:to>
                                            <a:srgbClr val="C00000"/>
                                          </p:to>
                                        </p:animClr>
                                        <p:set>
                                          <p:cBhvr>
                                            <p:cTn id="54" dur="500" fill="hold"/>
                                            <p:tgtEl>
                                              <p:spTgt spid="13"/>
                                            </p:tgtEl>
                                            <p:attrNameLst>
                                              <p:attrName>fill.type</p:attrName>
                                            </p:attrNameLst>
                                          </p:cBhvr>
                                          <p:to>
                                            <p:strVal val="solid"/>
                                          </p:to>
                                        </p:set>
                                        <p:set>
                                          <p:cBhvr>
                                            <p:cTn id="55"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56" restart="whenNotActive" fill="hold" evtFilter="cancelBubble" nodeType="interactiveSeq">
                    <p:stCondLst>
                      <p:cond evt="onClick" delay="0">
                        <p:tgtEl>
                          <p:spTgt spid="16"/>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6"/>
                                            </p:tgtEl>
                                            <p:attrNameLst>
                                              <p:attrName>fillcolor</p:attrName>
                                            </p:attrNameLst>
                                          </p:cBhvr>
                                          <p:to>
                                            <a:srgbClr val="C00000"/>
                                          </p:to>
                                        </p:animClr>
                                        <p:set>
                                          <p:cBhvr>
                                            <p:cTn id="61" dur="500" fill="hold"/>
                                            <p:tgtEl>
                                              <p:spTgt spid="16"/>
                                            </p:tgtEl>
                                            <p:attrNameLst>
                                              <p:attrName>fill.type</p:attrName>
                                            </p:attrNameLst>
                                          </p:cBhvr>
                                          <p:to>
                                            <p:strVal val="solid"/>
                                          </p:to>
                                        </p:set>
                                        <p:set>
                                          <p:cBhvr>
                                            <p:cTn id="62" dur="5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childTnLst>
            </p:cTn>
          </p:par>
        </p:tnLst>
        <p:bldLst>
          <p:bldP spid="12" grpId="0"/>
          <p:bldP spid="10" grpId="0" animBg="1"/>
          <p:bldP spid="11" grpId="0" animBg="1"/>
          <p:bldP spid="13" grpId="0" animBg="1"/>
          <p:bldP spid="16" grpId="0" animBg="1"/>
          <p:bldP spid="17" grpId="0" animBg="1"/>
          <p:bldP spid="19"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750" fill="hold"/>
                                            <p:tgtEl>
                                              <p:spTgt spid="17"/>
                                            </p:tgtEl>
                                            <p:attrNameLst>
                                              <p:attrName>ppt_x</p:attrName>
                                            </p:attrNameLst>
                                          </p:cBhvr>
                                          <p:tavLst>
                                            <p:tav tm="0">
                                              <p:val>
                                                <p:strVal val="#ppt_x"/>
                                              </p:val>
                                            </p:tav>
                                            <p:tav tm="100000">
                                              <p:val>
                                                <p:strVal val="#ppt_x"/>
                                              </p:val>
                                            </p:tav>
                                          </p:tavLst>
                                        </p:anim>
                                        <p:anim calcmode="lin" valueType="num">
                                          <p:cBhvr additive="base">
                                            <p:cTn id="15" dur="1750" fill="hold"/>
                                            <p:tgtEl>
                                              <p:spTgt spid="1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2250" fill="hold"/>
                                            <p:tgtEl>
                                              <p:spTgt spid="13"/>
                                            </p:tgtEl>
                                            <p:attrNameLst>
                                              <p:attrName>ppt_x</p:attrName>
                                            </p:attrNameLst>
                                          </p:cBhvr>
                                          <p:tavLst>
                                            <p:tav tm="0">
                                              <p:val>
                                                <p:strVal val="#ppt_x"/>
                                              </p:val>
                                            </p:tav>
                                            <p:tav tm="100000">
                                              <p:val>
                                                <p:strVal val="#ppt_x"/>
                                              </p:val>
                                            </p:tav>
                                          </p:tavLst>
                                        </p:anim>
                                        <p:anim calcmode="lin" valueType="num">
                                          <p:cBhvr additive="base">
                                            <p:cTn id="19" dur="225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2250" fill="hold"/>
                                            <p:tgtEl>
                                              <p:spTgt spid="16"/>
                                            </p:tgtEl>
                                            <p:attrNameLst>
                                              <p:attrName>ppt_x</p:attrName>
                                            </p:attrNameLst>
                                          </p:cBhvr>
                                          <p:tavLst>
                                            <p:tav tm="0">
                                              <p:val>
                                                <p:strVal val="#ppt_x"/>
                                              </p:val>
                                            </p:tav>
                                            <p:tav tm="100000">
                                              <p:val>
                                                <p:strVal val="#ppt_x"/>
                                              </p:val>
                                            </p:tav>
                                          </p:tavLst>
                                        </p:anim>
                                        <p:anim calcmode="lin" valueType="num">
                                          <p:cBhvr additive="base">
                                            <p:cTn id="27" dur="2250" fill="hold"/>
                                            <p:tgtEl>
                                              <p:spTgt spid="1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1750" fill="hold"/>
                                            <p:tgtEl>
                                              <p:spTgt spid="21"/>
                                            </p:tgtEl>
                                            <p:attrNameLst>
                                              <p:attrName>ppt_x</p:attrName>
                                            </p:attrNameLst>
                                          </p:cBhvr>
                                          <p:tavLst>
                                            <p:tav tm="0">
                                              <p:val>
                                                <p:strVal val="#ppt_x"/>
                                              </p:val>
                                            </p:tav>
                                            <p:tav tm="100000">
                                              <p:val>
                                                <p:strVal val="#ppt_x"/>
                                              </p:val>
                                            </p:tav>
                                          </p:tavLst>
                                        </p:anim>
                                        <p:anim calcmode="lin" valueType="num">
                                          <p:cBhvr additive="base">
                                            <p:cTn id="31" dur="17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3"/>
                                            </p:tgtEl>
                                            <p:attrNameLst>
                                              <p:attrName>fillcolor</p:attrName>
                                            </p:attrNameLst>
                                          </p:cBhvr>
                                          <p:to>
                                            <a:srgbClr val="C00000"/>
                                          </p:to>
                                        </p:animClr>
                                        <p:set>
                                          <p:cBhvr>
                                            <p:cTn id="54" dur="500" fill="hold"/>
                                            <p:tgtEl>
                                              <p:spTgt spid="13"/>
                                            </p:tgtEl>
                                            <p:attrNameLst>
                                              <p:attrName>fill.type</p:attrName>
                                            </p:attrNameLst>
                                          </p:cBhvr>
                                          <p:to>
                                            <p:strVal val="solid"/>
                                          </p:to>
                                        </p:set>
                                        <p:set>
                                          <p:cBhvr>
                                            <p:cTn id="55"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56" restart="whenNotActive" fill="hold" evtFilter="cancelBubble" nodeType="interactiveSeq">
                    <p:stCondLst>
                      <p:cond evt="onClick" delay="0">
                        <p:tgtEl>
                          <p:spTgt spid="16"/>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6"/>
                                            </p:tgtEl>
                                            <p:attrNameLst>
                                              <p:attrName>fillcolor</p:attrName>
                                            </p:attrNameLst>
                                          </p:cBhvr>
                                          <p:to>
                                            <a:srgbClr val="C00000"/>
                                          </p:to>
                                        </p:animClr>
                                        <p:set>
                                          <p:cBhvr>
                                            <p:cTn id="61" dur="500" fill="hold"/>
                                            <p:tgtEl>
                                              <p:spTgt spid="16"/>
                                            </p:tgtEl>
                                            <p:attrNameLst>
                                              <p:attrName>fill.type</p:attrName>
                                            </p:attrNameLst>
                                          </p:cBhvr>
                                          <p:to>
                                            <p:strVal val="solid"/>
                                          </p:to>
                                        </p:set>
                                        <p:set>
                                          <p:cBhvr>
                                            <p:cTn id="62" dur="5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childTnLst>
            </p:cTn>
          </p:par>
        </p:tnLst>
        <p:bldLst>
          <p:bldP spid="12" grpId="0"/>
          <p:bldP spid="10" grpId="0" animBg="1"/>
          <p:bldP spid="11" grpId="0" animBg="1"/>
          <p:bldP spid="13" grpId="0" animBg="1"/>
          <p:bldP spid="16" grpId="0" animBg="1"/>
          <p:bldP spid="17" grpId="0" animBg="1"/>
          <p:bldP spid="19" grpId="0" animBg="1"/>
          <p:bldP spid="21" grpId="0" animBg="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3701347" y="-609900"/>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19394339" y="-2939358"/>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3299117" y="2011762"/>
            <a:ext cx="20569876" cy="10852900"/>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161129" y="2934837"/>
            <a:ext cx="8941253" cy="8941433"/>
          </a:xfrm>
          <a:prstGeom prst="ellipse">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741344" y="4451165"/>
            <a:ext cx="1252064" cy="1252064"/>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805572" y="6059877"/>
            <a:ext cx="8580708" cy="293618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9600" dirty="0">
                <a:solidFill>
                  <a:schemeClr val="bg2">
                    <a:lumMod val="25000"/>
                  </a:schemeClr>
                </a:solidFill>
                <a:cs typeface="RB" panose="00000500000000000000" pitchFamily="2" charset="-78"/>
              </a:rPr>
              <a:t>الواجب المنزلي</a:t>
            </a:r>
          </a:p>
          <a:p>
            <a:pPr algn="ctr"/>
            <a:r>
              <a:rPr lang="ar-DZ" sz="7200" dirty="0">
                <a:solidFill>
                  <a:srgbClr val="14213D"/>
                </a:solidFill>
                <a:cs typeface="RB" panose="00000500000000000000" pitchFamily="2" charset="-78"/>
              </a:rPr>
              <a:t>للمجموعة</a:t>
            </a:r>
          </a:p>
        </p:txBody>
      </p:sp>
      <p:pic>
        <p:nvPicPr>
          <p:cNvPr id="18" name="Picture 82">
            <a:extLst>
              <a:ext uri="{FF2B5EF4-FFF2-40B4-BE49-F238E27FC236}">
                <a16:creationId xmlns:a16="http://schemas.microsoft.com/office/drawing/2014/main" id="{5B98D6D6-B612-4FA8-8683-0CE23CC040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084883" y="57943"/>
            <a:ext cx="2294054" cy="1742802"/>
          </a:xfrm>
          <a:prstGeom prst="rect">
            <a:avLst/>
          </a:prstGeom>
        </p:spPr>
      </p:pic>
      <p:sp>
        <p:nvSpPr>
          <p:cNvPr id="9" name="TextBox 8">
            <a:extLst>
              <a:ext uri="{FF2B5EF4-FFF2-40B4-BE49-F238E27FC236}">
                <a16:creationId xmlns:a16="http://schemas.microsoft.com/office/drawing/2014/main" id="{A5583DE6-4739-4530-BDA8-1B415BCD68E9}"/>
              </a:ext>
            </a:extLst>
          </p:cNvPr>
          <p:cNvSpPr txBox="1"/>
          <p:nvPr/>
        </p:nvSpPr>
        <p:spPr>
          <a:xfrm>
            <a:off x="9212501" y="2312266"/>
            <a:ext cx="13767214" cy="1277273"/>
          </a:xfrm>
          <a:prstGeom prst="rect">
            <a:avLst/>
          </a:prstGeom>
          <a:noFill/>
        </p:spPr>
        <p:txBody>
          <a:bodyPr wrap="square" rtlCol="0">
            <a:spAutoFit/>
          </a:bodyPr>
          <a:lstStyle/>
          <a:p>
            <a:pPr algn="ctr" rtl="1">
              <a:lnSpc>
                <a:spcPct val="150000"/>
              </a:lnSpc>
            </a:pPr>
            <a:r>
              <a:rPr lang="ar-DZ"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FCF4F010-7151-4067-A307-F7376FE0CB10}"/>
              </a:ext>
            </a:extLst>
          </p:cNvPr>
          <p:cNvSpPr/>
          <p:nvPr/>
        </p:nvSpPr>
        <p:spPr>
          <a:xfrm>
            <a:off x="9334911" y="4011573"/>
            <a:ext cx="13644806" cy="3160312"/>
          </a:xfrm>
          <a:prstGeom prst="roundRect">
            <a:avLst/>
          </a:prstGeom>
          <a:solidFill>
            <a:srgbClr val="14213D"/>
          </a:solidFill>
        </p:spPr>
        <p:style>
          <a:lnRef idx="0">
            <a:schemeClr val="accent1"/>
          </a:lnRef>
          <a:fillRef idx="3">
            <a:schemeClr val="accent1"/>
          </a:fillRef>
          <a:effectRef idx="3">
            <a:schemeClr val="accent1"/>
          </a:effectRef>
          <a:fontRef idx="minor">
            <a:schemeClr val="lt1"/>
          </a:fontRef>
        </p:style>
        <p:txBody>
          <a:bodyPr rtlCol="0" anchor="ctr"/>
          <a:lstStyle/>
          <a:p>
            <a:pPr fontAlgn="base">
              <a:lnSpc>
                <a:spcPct val="130000"/>
              </a:lnSpc>
              <a:spcBef>
                <a:spcPts val="2000"/>
              </a:spcBef>
            </a:pPr>
            <a:r>
              <a:rPr lang="ar-DZ" sz="4800" b="1" dirty="0">
                <a:solidFill>
                  <a:srgbClr val="FFFFFF"/>
                </a:solidFill>
                <a:latin typeface="RB" panose="00000500000000000000" pitchFamily="2" charset="-78"/>
                <a:cs typeface="RB" panose="00000500000000000000" pitchFamily="2" charset="-78"/>
              </a:rPr>
              <a:t>3- من الملفات الصوتية غير المضغوطة: </a:t>
            </a:r>
          </a:p>
        </p:txBody>
      </p:sp>
      <p:sp>
        <p:nvSpPr>
          <p:cNvPr id="11" name="A1">
            <a:hlinkClick r:id="" action="ppaction://noaction">
              <a:snd r:embed="rId5" name="correct.wav"/>
            </a:hlinkClick>
            <a:extLst>
              <a:ext uri="{FF2B5EF4-FFF2-40B4-BE49-F238E27FC236}">
                <a16:creationId xmlns:a16="http://schemas.microsoft.com/office/drawing/2014/main" id="{F83B27F9-6DA6-4AE2-B76F-C40EF7252CE8}"/>
              </a:ext>
            </a:extLst>
          </p:cNvPr>
          <p:cNvSpPr/>
          <p:nvPr/>
        </p:nvSpPr>
        <p:spPr>
          <a:xfrm>
            <a:off x="9957400" y="10895843"/>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266" b="1" dirty="0">
                <a:latin typeface="RB" panose="00000500000000000000" pitchFamily="2" charset="-78"/>
                <a:cs typeface="RB" panose="00000500000000000000" pitchFamily="2" charset="-78"/>
              </a:rPr>
              <a:t>WAV</a:t>
            </a:r>
            <a:endParaRPr lang="en-IN" sz="4266" b="1" dirty="0">
              <a:latin typeface="RB" panose="00000500000000000000" pitchFamily="2" charset="-78"/>
              <a:cs typeface="RB" panose="00000500000000000000" pitchFamily="2" charset="-78"/>
            </a:endParaRPr>
          </a:p>
        </p:txBody>
      </p:sp>
      <p:sp>
        <p:nvSpPr>
          <p:cNvPr id="13" name="A2">
            <a:hlinkClick r:id="" action="ppaction://noaction">
              <a:snd r:embed="rId6" name="wrong.wav"/>
            </a:hlinkClick>
            <a:extLst>
              <a:ext uri="{FF2B5EF4-FFF2-40B4-BE49-F238E27FC236}">
                <a16:creationId xmlns:a16="http://schemas.microsoft.com/office/drawing/2014/main" id="{72CE4DAE-93A3-4364-99E0-46DF764F014D}"/>
              </a:ext>
            </a:extLst>
          </p:cNvPr>
          <p:cNvSpPr/>
          <p:nvPr/>
        </p:nvSpPr>
        <p:spPr>
          <a:xfrm>
            <a:off x="9957400" y="7677111"/>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266" b="1" dirty="0">
                <a:latin typeface="RB" panose="00000500000000000000" pitchFamily="2" charset="-78"/>
                <a:cs typeface="RB" panose="00000500000000000000" pitchFamily="2" charset="-78"/>
              </a:rPr>
              <a:t>WMA</a:t>
            </a:r>
            <a:endParaRPr lang="en-IN" sz="4266" b="1" dirty="0">
              <a:latin typeface="RB" panose="00000500000000000000" pitchFamily="2" charset="-78"/>
              <a:cs typeface="RB" panose="00000500000000000000" pitchFamily="2" charset="-78"/>
            </a:endParaRPr>
          </a:p>
        </p:txBody>
      </p:sp>
      <p:sp>
        <p:nvSpPr>
          <p:cNvPr id="16" name="A4">
            <a:hlinkClick r:id="" action="ppaction://noaction">
              <a:snd r:embed="rId6" name="wrong.wav"/>
            </a:hlinkClick>
            <a:extLst>
              <a:ext uri="{FF2B5EF4-FFF2-40B4-BE49-F238E27FC236}">
                <a16:creationId xmlns:a16="http://schemas.microsoft.com/office/drawing/2014/main" id="{15AF00A3-A1DA-4AF5-BC7C-28F84E379487}"/>
              </a:ext>
            </a:extLst>
          </p:cNvPr>
          <p:cNvSpPr/>
          <p:nvPr/>
        </p:nvSpPr>
        <p:spPr>
          <a:xfrm>
            <a:off x="9957400" y="9286477"/>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266" b="1" dirty="0">
                <a:latin typeface="RB" panose="00000500000000000000" pitchFamily="2" charset="-78"/>
                <a:cs typeface="RB" panose="00000500000000000000" pitchFamily="2" charset="-78"/>
              </a:rPr>
              <a:t>MP3</a:t>
            </a:r>
            <a:endParaRPr lang="en-IN" sz="4266" b="1" dirty="0">
              <a:latin typeface="RB" panose="00000500000000000000" pitchFamily="2" charset="-78"/>
              <a:cs typeface="RB" panose="00000500000000000000" pitchFamily="2" charset="-78"/>
            </a:endParaRPr>
          </a:p>
        </p:txBody>
      </p:sp>
      <p:sp>
        <p:nvSpPr>
          <p:cNvPr id="17" name="A1">
            <a:hlinkClick r:id="" action="ppaction://noaction">
              <a:snd r:embed="rId5" name="correct.wav"/>
            </a:hlinkClick>
            <a:extLst>
              <a:ext uri="{FF2B5EF4-FFF2-40B4-BE49-F238E27FC236}">
                <a16:creationId xmlns:a16="http://schemas.microsoft.com/office/drawing/2014/main" id="{E64AE08D-E394-4488-A62F-E150C5584FD8}"/>
              </a:ext>
            </a:extLst>
          </p:cNvPr>
          <p:cNvSpPr/>
          <p:nvPr/>
        </p:nvSpPr>
        <p:spPr>
          <a:xfrm>
            <a:off x="20659864" y="10910049"/>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ج</a:t>
            </a:r>
            <a:endParaRPr lang="en-IN" sz="4266" b="1" dirty="0">
              <a:latin typeface="RB" panose="00000500000000000000" pitchFamily="2" charset="-78"/>
              <a:cs typeface="RB" panose="00000500000000000000" pitchFamily="2" charset="-78"/>
            </a:endParaRPr>
          </a:p>
        </p:txBody>
      </p:sp>
      <p:sp>
        <p:nvSpPr>
          <p:cNvPr id="19" name="A2">
            <a:hlinkClick r:id="" action="ppaction://noaction">
              <a:snd r:embed="rId6" name="wrong.wav"/>
            </a:hlinkClick>
            <a:extLst>
              <a:ext uri="{FF2B5EF4-FFF2-40B4-BE49-F238E27FC236}">
                <a16:creationId xmlns:a16="http://schemas.microsoft.com/office/drawing/2014/main" id="{C9FC1761-A5B1-4A9A-BBA6-B49F1FA31366}"/>
              </a:ext>
            </a:extLst>
          </p:cNvPr>
          <p:cNvSpPr/>
          <p:nvPr/>
        </p:nvSpPr>
        <p:spPr>
          <a:xfrm>
            <a:off x="20659864" y="7677111"/>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أ</a:t>
            </a:r>
            <a:endParaRPr lang="en-IN" sz="4266" b="1" dirty="0">
              <a:latin typeface="RB" panose="00000500000000000000" pitchFamily="2" charset="-78"/>
              <a:cs typeface="RB" panose="00000500000000000000" pitchFamily="2" charset="-78"/>
            </a:endParaRPr>
          </a:p>
        </p:txBody>
      </p:sp>
      <p:sp>
        <p:nvSpPr>
          <p:cNvPr id="21" name="A4">
            <a:hlinkClick r:id="" action="ppaction://noaction">
              <a:snd r:embed="rId6" name="wrong.wav"/>
            </a:hlinkClick>
            <a:extLst>
              <a:ext uri="{FF2B5EF4-FFF2-40B4-BE49-F238E27FC236}">
                <a16:creationId xmlns:a16="http://schemas.microsoft.com/office/drawing/2014/main" id="{48F32853-F318-4C77-9817-E3A03C1C1D52}"/>
              </a:ext>
            </a:extLst>
          </p:cNvPr>
          <p:cNvSpPr/>
          <p:nvPr/>
        </p:nvSpPr>
        <p:spPr>
          <a:xfrm>
            <a:off x="20659864" y="9293581"/>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ب</a:t>
            </a:r>
            <a:endParaRPr lang="en-IN" sz="4266"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411819739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62000">
                                          <p:cBhvr additive="base">
                                            <p:cTn id="14" dur="175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14:bounceEnd="62000">
                                          <p:cBhvr additive="base">
                                            <p:cTn id="18"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14:bounceEnd="62000">
                                          <p:cBhvr additive="base">
                                            <p:cTn id="26" dur="22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14:bounceEnd="62000">
                                          <p:cBhvr additive="base">
                                            <p:cTn id="30" dur="175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3"/>
                                            </p:tgtEl>
                                            <p:attrNameLst>
                                              <p:attrName>fillcolor</p:attrName>
                                            </p:attrNameLst>
                                          </p:cBhvr>
                                          <p:to>
                                            <a:srgbClr val="C00000"/>
                                          </p:to>
                                        </p:animClr>
                                        <p:set>
                                          <p:cBhvr>
                                            <p:cTn id="54" dur="500" fill="hold"/>
                                            <p:tgtEl>
                                              <p:spTgt spid="13"/>
                                            </p:tgtEl>
                                            <p:attrNameLst>
                                              <p:attrName>fill.type</p:attrName>
                                            </p:attrNameLst>
                                          </p:cBhvr>
                                          <p:to>
                                            <p:strVal val="solid"/>
                                          </p:to>
                                        </p:set>
                                        <p:set>
                                          <p:cBhvr>
                                            <p:cTn id="55"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56" restart="whenNotActive" fill="hold" evtFilter="cancelBubble" nodeType="interactiveSeq">
                    <p:stCondLst>
                      <p:cond evt="onClick" delay="0">
                        <p:tgtEl>
                          <p:spTgt spid="16"/>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6"/>
                                            </p:tgtEl>
                                            <p:attrNameLst>
                                              <p:attrName>fillcolor</p:attrName>
                                            </p:attrNameLst>
                                          </p:cBhvr>
                                          <p:to>
                                            <a:srgbClr val="C00000"/>
                                          </p:to>
                                        </p:animClr>
                                        <p:set>
                                          <p:cBhvr>
                                            <p:cTn id="61" dur="500" fill="hold"/>
                                            <p:tgtEl>
                                              <p:spTgt spid="16"/>
                                            </p:tgtEl>
                                            <p:attrNameLst>
                                              <p:attrName>fill.type</p:attrName>
                                            </p:attrNameLst>
                                          </p:cBhvr>
                                          <p:to>
                                            <p:strVal val="solid"/>
                                          </p:to>
                                        </p:set>
                                        <p:set>
                                          <p:cBhvr>
                                            <p:cTn id="62" dur="5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childTnLst>
            </p:cTn>
          </p:par>
        </p:tnLst>
        <p:bldLst>
          <p:bldP spid="12" grpId="0"/>
          <p:bldP spid="10" grpId="0" animBg="1"/>
          <p:bldP spid="11" grpId="0" animBg="1"/>
          <p:bldP spid="13" grpId="0" animBg="1"/>
          <p:bldP spid="16" grpId="0" animBg="1"/>
          <p:bldP spid="17" grpId="0" animBg="1"/>
          <p:bldP spid="19"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750" fill="hold"/>
                                            <p:tgtEl>
                                              <p:spTgt spid="17"/>
                                            </p:tgtEl>
                                            <p:attrNameLst>
                                              <p:attrName>ppt_x</p:attrName>
                                            </p:attrNameLst>
                                          </p:cBhvr>
                                          <p:tavLst>
                                            <p:tav tm="0">
                                              <p:val>
                                                <p:strVal val="#ppt_x"/>
                                              </p:val>
                                            </p:tav>
                                            <p:tav tm="100000">
                                              <p:val>
                                                <p:strVal val="#ppt_x"/>
                                              </p:val>
                                            </p:tav>
                                          </p:tavLst>
                                        </p:anim>
                                        <p:anim calcmode="lin" valueType="num">
                                          <p:cBhvr additive="base">
                                            <p:cTn id="15" dur="1750" fill="hold"/>
                                            <p:tgtEl>
                                              <p:spTgt spid="1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2250" fill="hold"/>
                                            <p:tgtEl>
                                              <p:spTgt spid="13"/>
                                            </p:tgtEl>
                                            <p:attrNameLst>
                                              <p:attrName>ppt_x</p:attrName>
                                            </p:attrNameLst>
                                          </p:cBhvr>
                                          <p:tavLst>
                                            <p:tav tm="0">
                                              <p:val>
                                                <p:strVal val="#ppt_x"/>
                                              </p:val>
                                            </p:tav>
                                            <p:tav tm="100000">
                                              <p:val>
                                                <p:strVal val="#ppt_x"/>
                                              </p:val>
                                            </p:tav>
                                          </p:tavLst>
                                        </p:anim>
                                        <p:anim calcmode="lin" valueType="num">
                                          <p:cBhvr additive="base">
                                            <p:cTn id="19" dur="225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2250" fill="hold"/>
                                            <p:tgtEl>
                                              <p:spTgt spid="16"/>
                                            </p:tgtEl>
                                            <p:attrNameLst>
                                              <p:attrName>ppt_x</p:attrName>
                                            </p:attrNameLst>
                                          </p:cBhvr>
                                          <p:tavLst>
                                            <p:tav tm="0">
                                              <p:val>
                                                <p:strVal val="#ppt_x"/>
                                              </p:val>
                                            </p:tav>
                                            <p:tav tm="100000">
                                              <p:val>
                                                <p:strVal val="#ppt_x"/>
                                              </p:val>
                                            </p:tav>
                                          </p:tavLst>
                                        </p:anim>
                                        <p:anim calcmode="lin" valueType="num">
                                          <p:cBhvr additive="base">
                                            <p:cTn id="27" dur="2250" fill="hold"/>
                                            <p:tgtEl>
                                              <p:spTgt spid="1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1750" fill="hold"/>
                                            <p:tgtEl>
                                              <p:spTgt spid="21"/>
                                            </p:tgtEl>
                                            <p:attrNameLst>
                                              <p:attrName>ppt_x</p:attrName>
                                            </p:attrNameLst>
                                          </p:cBhvr>
                                          <p:tavLst>
                                            <p:tav tm="0">
                                              <p:val>
                                                <p:strVal val="#ppt_x"/>
                                              </p:val>
                                            </p:tav>
                                            <p:tav tm="100000">
                                              <p:val>
                                                <p:strVal val="#ppt_x"/>
                                              </p:val>
                                            </p:tav>
                                          </p:tavLst>
                                        </p:anim>
                                        <p:anim calcmode="lin" valueType="num">
                                          <p:cBhvr additive="base">
                                            <p:cTn id="31" dur="17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3"/>
                                            </p:tgtEl>
                                            <p:attrNameLst>
                                              <p:attrName>fillcolor</p:attrName>
                                            </p:attrNameLst>
                                          </p:cBhvr>
                                          <p:to>
                                            <a:srgbClr val="C00000"/>
                                          </p:to>
                                        </p:animClr>
                                        <p:set>
                                          <p:cBhvr>
                                            <p:cTn id="54" dur="500" fill="hold"/>
                                            <p:tgtEl>
                                              <p:spTgt spid="13"/>
                                            </p:tgtEl>
                                            <p:attrNameLst>
                                              <p:attrName>fill.type</p:attrName>
                                            </p:attrNameLst>
                                          </p:cBhvr>
                                          <p:to>
                                            <p:strVal val="solid"/>
                                          </p:to>
                                        </p:set>
                                        <p:set>
                                          <p:cBhvr>
                                            <p:cTn id="55"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56" restart="whenNotActive" fill="hold" evtFilter="cancelBubble" nodeType="interactiveSeq">
                    <p:stCondLst>
                      <p:cond evt="onClick" delay="0">
                        <p:tgtEl>
                          <p:spTgt spid="16"/>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6"/>
                                            </p:tgtEl>
                                            <p:attrNameLst>
                                              <p:attrName>fillcolor</p:attrName>
                                            </p:attrNameLst>
                                          </p:cBhvr>
                                          <p:to>
                                            <a:srgbClr val="C00000"/>
                                          </p:to>
                                        </p:animClr>
                                        <p:set>
                                          <p:cBhvr>
                                            <p:cTn id="61" dur="500" fill="hold"/>
                                            <p:tgtEl>
                                              <p:spTgt spid="16"/>
                                            </p:tgtEl>
                                            <p:attrNameLst>
                                              <p:attrName>fill.type</p:attrName>
                                            </p:attrNameLst>
                                          </p:cBhvr>
                                          <p:to>
                                            <p:strVal val="solid"/>
                                          </p:to>
                                        </p:set>
                                        <p:set>
                                          <p:cBhvr>
                                            <p:cTn id="62" dur="5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childTnLst>
            </p:cTn>
          </p:par>
        </p:tnLst>
        <p:bldLst>
          <p:bldP spid="12" grpId="0"/>
          <p:bldP spid="10" grpId="0" animBg="1"/>
          <p:bldP spid="11" grpId="0" animBg="1"/>
          <p:bldP spid="13" grpId="0" animBg="1"/>
          <p:bldP spid="16" grpId="0" animBg="1"/>
          <p:bldP spid="17" grpId="0" animBg="1"/>
          <p:bldP spid="19" grpId="0" animBg="1"/>
          <p:bldP spid="21"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3701347" y="-609900"/>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19394339" y="-2939358"/>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3299117" y="2011762"/>
            <a:ext cx="20569876" cy="10852900"/>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161129" y="2934837"/>
            <a:ext cx="8941253" cy="8941433"/>
          </a:xfrm>
          <a:prstGeom prst="ellipse">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741344" y="4451165"/>
            <a:ext cx="1252064" cy="1252064"/>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805572" y="6059877"/>
            <a:ext cx="8580708" cy="293618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9600" dirty="0">
                <a:solidFill>
                  <a:schemeClr val="bg2">
                    <a:lumMod val="25000"/>
                  </a:schemeClr>
                </a:solidFill>
                <a:cs typeface="RB" panose="00000500000000000000" pitchFamily="2" charset="-78"/>
              </a:rPr>
              <a:t>الواجب المنزلي</a:t>
            </a:r>
          </a:p>
          <a:p>
            <a:pPr algn="ctr"/>
            <a:r>
              <a:rPr lang="ar-DZ" sz="7200" dirty="0">
                <a:solidFill>
                  <a:srgbClr val="14213D"/>
                </a:solidFill>
                <a:cs typeface="RB" panose="00000500000000000000" pitchFamily="2" charset="-78"/>
              </a:rPr>
              <a:t>للمجموعة</a:t>
            </a:r>
          </a:p>
        </p:txBody>
      </p:sp>
      <p:pic>
        <p:nvPicPr>
          <p:cNvPr id="18" name="Picture 82">
            <a:extLst>
              <a:ext uri="{FF2B5EF4-FFF2-40B4-BE49-F238E27FC236}">
                <a16:creationId xmlns:a16="http://schemas.microsoft.com/office/drawing/2014/main" id="{5B98D6D6-B612-4FA8-8683-0CE23CC040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084883" y="57943"/>
            <a:ext cx="2294054" cy="1742802"/>
          </a:xfrm>
          <a:prstGeom prst="rect">
            <a:avLst/>
          </a:prstGeom>
        </p:spPr>
      </p:pic>
      <p:sp>
        <p:nvSpPr>
          <p:cNvPr id="19" name="TextBox 18">
            <a:extLst>
              <a:ext uri="{FF2B5EF4-FFF2-40B4-BE49-F238E27FC236}">
                <a16:creationId xmlns:a16="http://schemas.microsoft.com/office/drawing/2014/main" id="{E061489A-616A-4D99-88A9-A66B88046C33}"/>
              </a:ext>
            </a:extLst>
          </p:cNvPr>
          <p:cNvSpPr txBox="1"/>
          <p:nvPr/>
        </p:nvSpPr>
        <p:spPr>
          <a:xfrm>
            <a:off x="9142542" y="2313096"/>
            <a:ext cx="13808008" cy="1277273"/>
          </a:xfrm>
          <a:prstGeom prst="rect">
            <a:avLst/>
          </a:prstGeom>
          <a:noFill/>
        </p:spPr>
        <p:txBody>
          <a:bodyPr wrap="square" rtlCol="0">
            <a:spAutoFit/>
          </a:bodyPr>
          <a:lstStyle/>
          <a:p>
            <a:pPr algn="ctr">
              <a:lnSpc>
                <a:spcPct val="150000"/>
              </a:lnSpc>
            </a:pPr>
            <a:r>
              <a:rPr lang="ar-DZ"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1" name="Q">
            <a:extLst>
              <a:ext uri="{FF2B5EF4-FFF2-40B4-BE49-F238E27FC236}">
                <a16:creationId xmlns:a16="http://schemas.microsoft.com/office/drawing/2014/main" id="{C92D0F21-F0EA-48E3-A9DA-9BFB1E562014}"/>
              </a:ext>
            </a:extLst>
          </p:cNvPr>
          <p:cNvSpPr/>
          <p:nvPr/>
        </p:nvSpPr>
        <p:spPr>
          <a:xfrm>
            <a:off x="9222579" y="4012403"/>
            <a:ext cx="13644806" cy="3160312"/>
          </a:xfrm>
          <a:prstGeom prst="roundRect">
            <a:avLst/>
          </a:prstGeom>
          <a:solidFill>
            <a:srgbClr val="14213D"/>
          </a:solidFill>
        </p:spPr>
        <p:style>
          <a:lnRef idx="0">
            <a:schemeClr val="accent1"/>
          </a:lnRef>
          <a:fillRef idx="3">
            <a:schemeClr val="accent1"/>
          </a:fillRef>
          <a:effectRef idx="3">
            <a:schemeClr val="accent1"/>
          </a:effectRef>
          <a:fontRef idx="minor">
            <a:schemeClr val="lt1"/>
          </a:fontRef>
        </p:style>
        <p:txBody>
          <a:bodyPr rtlCol="0" anchor="ctr"/>
          <a:lstStyle/>
          <a:p>
            <a:pPr fontAlgn="base">
              <a:lnSpc>
                <a:spcPct val="130000"/>
              </a:lnSpc>
              <a:spcBef>
                <a:spcPts val="2000"/>
              </a:spcBef>
            </a:pPr>
            <a:r>
              <a:rPr lang="ar-DZ" sz="4800" b="1" dirty="0">
                <a:solidFill>
                  <a:srgbClr val="FFFFFF"/>
                </a:solidFill>
                <a:latin typeface="RB" panose="00000500000000000000" pitchFamily="2" charset="-78"/>
                <a:cs typeface="RB" panose="00000500000000000000" pitchFamily="2" charset="-78"/>
              </a:rPr>
              <a:t>4- معدل العينة الذي يعمل بشكل جيد للأصوات البشرية، هو:</a:t>
            </a:r>
            <a:endParaRPr lang="en-US" sz="4800" b="1" dirty="0">
              <a:solidFill>
                <a:srgbClr val="FFFFFF"/>
              </a:solidFill>
              <a:latin typeface="RB" panose="00000500000000000000" pitchFamily="2" charset="-78"/>
              <a:cs typeface="RB" panose="00000500000000000000" pitchFamily="2" charset="-78"/>
            </a:endParaRPr>
          </a:p>
        </p:txBody>
      </p:sp>
      <p:sp>
        <p:nvSpPr>
          <p:cNvPr id="22" name="A1">
            <a:hlinkClick r:id="" action="ppaction://noaction">
              <a:snd r:embed="rId5" name="correct.wav"/>
            </a:hlinkClick>
            <a:extLst>
              <a:ext uri="{FF2B5EF4-FFF2-40B4-BE49-F238E27FC236}">
                <a16:creationId xmlns:a16="http://schemas.microsoft.com/office/drawing/2014/main" id="{ECA3ED96-6FD4-43BC-8998-FA09C114C0C4}"/>
              </a:ext>
            </a:extLst>
          </p:cNvPr>
          <p:cNvSpPr/>
          <p:nvPr/>
        </p:nvSpPr>
        <p:spPr>
          <a:xfrm>
            <a:off x="9788798" y="769073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22.05 كيلو هرتز</a:t>
            </a:r>
            <a:endParaRPr lang="en-IN" sz="4266" b="1" dirty="0">
              <a:latin typeface="RB" panose="00000500000000000000" pitchFamily="2" charset="-78"/>
              <a:cs typeface="RB" panose="00000500000000000000" pitchFamily="2" charset="-78"/>
            </a:endParaRPr>
          </a:p>
        </p:txBody>
      </p:sp>
      <p:sp>
        <p:nvSpPr>
          <p:cNvPr id="23" name="A2">
            <a:hlinkClick r:id="" action="ppaction://noaction">
              <a:snd r:embed="rId6" name="wrong.wav"/>
            </a:hlinkClick>
            <a:extLst>
              <a:ext uri="{FF2B5EF4-FFF2-40B4-BE49-F238E27FC236}">
                <a16:creationId xmlns:a16="http://schemas.microsoft.com/office/drawing/2014/main" id="{28E672B1-C792-44B2-A2B4-959EB77E4987}"/>
              </a:ext>
            </a:extLst>
          </p:cNvPr>
          <p:cNvSpPr/>
          <p:nvPr/>
        </p:nvSpPr>
        <p:spPr>
          <a:xfrm>
            <a:off x="9788798" y="929583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44.1 كيلو هرتز</a:t>
            </a:r>
            <a:endParaRPr lang="en-IN" sz="4266" b="1" dirty="0">
              <a:latin typeface="RB" panose="00000500000000000000" pitchFamily="2" charset="-78"/>
              <a:cs typeface="RB" panose="00000500000000000000" pitchFamily="2" charset="-78"/>
            </a:endParaRPr>
          </a:p>
        </p:txBody>
      </p:sp>
      <p:sp>
        <p:nvSpPr>
          <p:cNvPr id="24" name="A4">
            <a:hlinkClick r:id="" action="ppaction://noaction">
              <a:snd r:embed="rId6" name="wrong.wav"/>
            </a:hlinkClick>
            <a:extLst>
              <a:ext uri="{FF2B5EF4-FFF2-40B4-BE49-F238E27FC236}">
                <a16:creationId xmlns:a16="http://schemas.microsoft.com/office/drawing/2014/main" id="{464682CF-E779-474C-8B48-6616E6CCE7ED}"/>
              </a:ext>
            </a:extLst>
          </p:cNvPr>
          <p:cNvSpPr/>
          <p:nvPr/>
        </p:nvSpPr>
        <p:spPr>
          <a:xfrm>
            <a:off x="9788798" y="1090093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33.1 كيلو هرتز</a:t>
            </a:r>
            <a:endParaRPr lang="en-IN" sz="4266" b="1" dirty="0">
              <a:latin typeface="RB" panose="00000500000000000000" pitchFamily="2" charset="-78"/>
              <a:cs typeface="RB" panose="00000500000000000000" pitchFamily="2" charset="-78"/>
            </a:endParaRPr>
          </a:p>
        </p:txBody>
      </p:sp>
      <p:sp>
        <p:nvSpPr>
          <p:cNvPr id="25" name="A1">
            <a:hlinkClick r:id="" action="ppaction://noaction">
              <a:snd r:embed="rId5" name="correct.wav"/>
            </a:hlinkClick>
            <a:extLst>
              <a:ext uri="{FF2B5EF4-FFF2-40B4-BE49-F238E27FC236}">
                <a16:creationId xmlns:a16="http://schemas.microsoft.com/office/drawing/2014/main" id="{988BA475-5E05-48C0-AEB2-CAFA66F8C2DB}"/>
              </a:ext>
            </a:extLst>
          </p:cNvPr>
          <p:cNvSpPr/>
          <p:nvPr/>
        </p:nvSpPr>
        <p:spPr>
          <a:xfrm>
            <a:off x="20491262" y="7692415"/>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أ</a:t>
            </a:r>
            <a:endParaRPr lang="en-IN" sz="4266" b="1" dirty="0">
              <a:latin typeface="RB" panose="00000500000000000000" pitchFamily="2" charset="-78"/>
              <a:cs typeface="RB" panose="00000500000000000000" pitchFamily="2" charset="-78"/>
            </a:endParaRPr>
          </a:p>
        </p:txBody>
      </p:sp>
      <p:sp>
        <p:nvSpPr>
          <p:cNvPr id="26" name="A2">
            <a:hlinkClick r:id="" action="ppaction://noaction">
              <a:snd r:embed="rId6" name="wrong.wav"/>
            </a:hlinkClick>
            <a:extLst>
              <a:ext uri="{FF2B5EF4-FFF2-40B4-BE49-F238E27FC236}">
                <a16:creationId xmlns:a16="http://schemas.microsoft.com/office/drawing/2014/main" id="{DB72E3FE-EB35-4A53-ADEB-36CC0416CD92}"/>
              </a:ext>
            </a:extLst>
          </p:cNvPr>
          <p:cNvSpPr/>
          <p:nvPr/>
        </p:nvSpPr>
        <p:spPr>
          <a:xfrm>
            <a:off x="20491262" y="9294543"/>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ب</a:t>
            </a:r>
            <a:endParaRPr lang="en-IN" sz="4266" b="1" dirty="0">
              <a:latin typeface="RB" panose="00000500000000000000" pitchFamily="2" charset="-78"/>
              <a:cs typeface="RB" panose="00000500000000000000" pitchFamily="2" charset="-78"/>
            </a:endParaRPr>
          </a:p>
        </p:txBody>
      </p:sp>
      <p:sp>
        <p:nvSpPr>
          <p:cNvPr id="27" name="A4">
            <a:hlinkClick r:id="" action="ppaction://noaction">
              <a:snd r:embed="rId6" name="wrong.wav"/>
            </a:hlinkClick>
            <a:extLst>
              <a:ext uri="{FF2B5EF4-FFF2-40B4-BE49-F238E27FC236}">
                <a16:creationId xmlns:a16="http://schemas.microsoft.com/office/drawing/2014/main" id="{A5C1E8A1-4E16-41CC-A7F7-8AC23F66CAFE}"/>
              </a:ext>
            </a:extLst>
          </p:cNvPr>
          <p:cNvSpPr/>
          <p:nvPr/>
        </p:nvSpPr>
        <p:spPr>
          <a:xfrm>
            <a:off x="20491262" y="10896673"/>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ج</a:t>
            </a:r>
            <a:endParaRPr lang="en-IN" sz="4266"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96764855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14:bounceEnd="62000">
                                          <p:cBhvr additive="base">
                                            <p:cTn id="10" dur="225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62000">
                                          <p:cBhvr additive="base">
                                            <p:cTn id="14" dur="1750" fill="hold"/>
                                            <p:tgtEl>
                                              <p:spTgt spid="25"/>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14:bounceEnd="62000">
                                          <p:cBhvr additive="base">
                                            <p:cTn id="18" dur="225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14:bounceEnd="62000">
                                          <p:cBhvr additive="base">
                                            <p:cTn id="22"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14:bounceEnd="62000">
                                          <p:cBhvr additive="base">
                                            <p:cTn id="26" dur="225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14:bounceEnd="62000">
                                          <p:cBhvr additive="base">
                                            <p:cTn id="30" dur="1750" fill="hold"/>
                                            <p:tgtEl>
                                              <p:spTgt spid="27"/>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14:bounceEnd="62000">
                                          <p:cBhvr additive="base">
                                            <p:cTn id="34" dur="175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2" grpId="0"/>
          <p:bldP spid="21" grpId="0" animBg="1"/>
          <p:bldP spid="22" grpId="0" animBg="1"/>
          <p:bldP spid="23" grpId="0" animBg="1"/>
          <p:bldP spid="24" grpId="0" animBg="1"/>
          <p:bldP spid="25" grpId="0" animBg="1"/>
          <p:bldP spid="26"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2250" fill="hold"/>
                                            <p:tgtEl>
                                              <p:spTgt spid="22"/>
                                            </p:tgtEl>
                                            <p:attrNameLst>
                                              <p:attrName>ppt_x</p:attrName>
                                            </p:attrNameLst>
                                          </p:cBhvr>
                                          <p:tavLst>
                                            <p:tav tm="0">
                                              <p:val>
                                                <p:strVal val="#ppt_x"/>
                                              </p:val>
                                            </p:tav>
                                            <p:tav tm="100000">
                                              <p:val>
                                                <p:strVal val="#ppt_x"/>
                                              </p:val>
                                            </p:tav>
                                          </p:tavLst>
                                        </p:anim>
                                        <p:anim calcmode="lin" valueType="num">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1750" fill="hold"/>
                                            <p:tgtEl>
                                              <p:spTgt spid="25"/>
                                            </p:tgtEl>
                                            <p:attrNameLst>
                                              <p:attrName>ppt_x</p:attrName>
                                            </p:attrNameLst>
                                          </p:cBhvr>
                                          <p:tavLst>
                                            <p:tav tm="0">
                                              <p:val>
                                                <p:strVal val="#ppt_x"/>
                                              </p:val>
                                            </p:tav>
                                            <p:tav tm="100000">
                                              <p:val>
                                                <p:strVal val="#ppt_x"/>
                                              </p:val>
                                            </p:tav>
                                          </p:tavLst>
                                        </p:anim>
                                        <p:anim calcmode="lin" valueType="num">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2250" fill="hold"/>
                                            <p:tgtEl>
                                              <p:spTgt spid="23"/>
                                            </p:tgtEl>
                                            <p:attrNameLst>
                                              <p:attrName>ppt_x</p:attrName>
                                            </p:attrNameLst>
                                          </p:cBhvr>
                                          <p:tavLst>
                                            <p:tav tm="0">
                                              <p:val>
                                                <p:strVal val="#ppt_x"/>
                                              </p:val>
                                            </p:tav>
                                            <p:tav tm="100000">
                                              <p:val>
                                                <p:strVal val="#ppt_x"/>
                                              </p:val>
                                            </p:tav>
                                          </p:tavLst>
                                        </p:anim>
                                        <p:anim calcmode="lin" valueType="num">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750" fill="hold"/>
                                            <p:tgtEl>
                                              <p:spTgt spid="26"/>
                                            </p:tgtEl>
                                            <p:attrNameLst>
                                              <p:attrName>ppt_x</p:attrName>
                                            </p:attrNameLst>
                                          </p:cBhvr>
                                          <p:tavLst>
                                            <p:tav tm="0">
                                              <p:val>
                                                <p:strVal val="#ppt_x"/>
                                              </p:val>
                                            </p:tav>
                                            <p:tav tm="100000">
                                              <p:val>
                                                <p:strVal val="#ppt_x"/>
                                              </p:val>
                                            </p:tav>
                                          </p:tavLst>
                                        </p:anim>
                                        <p:anim calcmode="lin" valueType="num">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250" fill="hold"/>
                                            <p:tgtEl>
                                              <p:spTgt spid="24"/>
                                            </p:tgtEl>
                                            <p:attrNameLst>
                                              <p:attrName>ppt_x</p:attrName>
                                            </p:attrNameLst>
                                          </p:cBhvr>
                                          <p:tavLst>
                                            <p:tav tm="0">
                                              <p:val>
                                                <p:strVal val="#ppt_x"/>
                                              </p:val>
                                            </p:tav>
                                            <p:tav tm="100000">
                                              <p:val>
                                                <p:strVal val="#ppt_x"/>
                                              </p:val>
                                            </p:tav>
                                          </p:tavLst>
                                        </p:anim>
                                        <p:anim calcmode="lin" valueType="num">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750" fill="hold"/>
                                            <p:tgtEl>
                                              <p:spTgt spid="27"/>
                                            </p:tgtEl>
                                            <p:attrNameLst>
                                              <p:attrName>ppt_x</p:attrName>
                                            </p:attrNameLst>
                                          </p:cBhvr>
                                          <p:tavLst>
                                            <p:tav tm="0">
                                              <p:val>
                                                <p:strVal val="#ppt_x"/>
                                              </p:val>
                                            </p:tav>
                                            <p:tav tm="100000">
                                              <p:val>
                                                <p:strVal val="#ppt_x"/>
                                              </p:val>
                                            </p:tav>
                                          </p:tavLst>
                                        </p:anim>
                                        <p:anim calcmode="lin" valueType="num">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1750" fill="hold"/>
                                            <p:tgtEl>
                                              <p:spTgt spid="21"/>
                                            </p:tgtEl>
                                            <p:attrNameLst>
                                              <p:attrName>ppt_x</p:attrName>
                                            </p:attrNameLst>
                                          </p:cBhvr>
                                          <p:tavLst>
                                            <p:tav tm="0">
                                              <p:val>
                                                <p:strVal val="#ppt_x"/>
                                              </p:val>
                                            </p:tav>
                                            <p:tav tm="100000">
                                              <p:val>
                                                <p:strVal val="#ppt_x"/>
                                              </p:val>
                                            </p:tav>
                                          </p:tavLst>
                                        </p:anim>
                                        <p:anim calcmode="lin" valueType="num">
                                          <p:cBhvr additive="base">
                                            <p:cTn id="35" dur="175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2" grpId="0"/>
          <p:bldP spid="21" grpId="0" animBg="1"/>
          <p:bldP spid="22" grpId="0" animBg="1"/>
          <p:bldP spid="23" grpId="0" animBg="1"/>
          <p:bldP spid="24" grpId="0" animBg="1"/>
          <p:bldP spid="25" grpId="0" animBg="1"/>
          <p:bldP spid="26" grpId="0" animBg="1"/>
          <p:bldP spid="27" grpId="0"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877815D-0D56-432B-84EF-587D6B1D9FB3}"/>
              </a:ext>
            </a:extLst>
          </p:cNvPr>
          <p:cNvSpPr/>
          <p:nvPr/>
        </p:nvSpPr>
        <p:spPr>
          <a:xfrm>
            <a:off x="0" y="0"/>
            <a:ext cx="24384000" cy="14034052"/>
          </a:xfrm>
          <a:prstGeom prst="rect">
            <a:avLst/>
          </a:prstGeom>
          <a:solidFill>
            <a:srgbClr val="6B9BAD">
              <a:alpha val="48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65" name="Parallelogram 64">
            <a:extLst>
              <a:ext uri="{FF2B5EF4-FFF2-40B4-BE49-F238E27FC236}">
                <a16:creationId xmlns:a16="http://schemas.microsoft.com/office/drawing/2014/main" id="{886EE2C8-83B2-4A28-9783-98F79465FCC5}"/>
              </a:ext>
            </a:extLst>
          </p:cNvPr>
          <p:cNvSpPr/>
          <p:nvPr/>
        </p:nvSpPr>
        <p:spPr>
          <a:xfrm>
            <a:off x="-1079790" y="-188062"/>
            <a:ext cx="17206224" cy="3522232"/>
          </a:xfrm>
          <a:prstGeom prst="parallelogram">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7200" dirty="0"/>
          </a:p>
        </p:txBody>
      </p:sp>
      <p:pic>
        <p:nvPicPr>
          <p:cNvPr id="67" name="Picture 66">
            <a:extLst>
              <a:ext uri="{FF2B5EF4-FFF2-40B4-BE49-F238E27FC236}">
                <a16:creationId xmlns:a16="http://schemas.microsoft.com/office/drawing/2014/main" id="{2D686A7D-EF8E-4542-BF8E-3AAA4C797EF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690291" y="543209"/>
            <a:ext cx="1967510" cy="1494726"/>
          </a:xfrm>
          <a:prstGeom prst="rect">
            <a:avLst/>
          </a:prstGeom>
        </p:spPr>
      </p:pic>
      <p:sp>
        <p:nvSpPr>
          <p:cNvPr id="59" name="TextBox 58">
            <a:extLst>
              <a:ext uri="{FF2B5EF4-FFF2-40B4-BE49-F238E27FC236}">
                <a16:creationId xmlns:a16="http://schemas.microsoft.com/office/drawing/2014/main" id="{F90870E1-0479-40A9-A56A-50E9CC864390}"/>
              </a:ext>
            </a:extLst>
          </p:cNvPr>
          <p:cNvSpPr txBox="1"/>
          <p:nvPr/>
        </p:nvSpPr>
        <p:spPr>
          <a:xfrm>
            <a:off x="4682566" y="1140962"/>
            <a:ext cx="8806716" cy="1231106"/>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rtl="1">
              <a:lnSpc>
                <a:spcPts val="8000"/>
              </a:lnSpc>
              <a:spcAft>
                <a:spcPts val="1600"/>
              </a:spcAft>
            </a:pPr>
            <a:r>
              <a:rPr lang="ar-DZ" sz="9600" dirty="0">
                <a:solidFill>
                  <a:schemeClr val="bg1"/>
                </a:solidFill>
                <a:latin typeface="RB" panose="00000500000000000000" pitchFamily="2" charset="-78"/>
                <a:ea typeface="Calibri" panose="020F0502020204030204" pitchFamily="34" charset="0"/>
                <a:cs typeface="RB" panose="00000500000000000000" pitchFamily="2" charset="-78"/>
              </a:rPr>
              <a:t>الإستراتيجيات</a:t>
            </a:r>
            <a:endParaRPr lang="ar-SA" sz="9600" dirty="0">
              <a:solidFill>
                <a:schemeClr val="bg1"/>
              </a:solidFill>
              <a:latin typeface="RB" panose="00000500000000000000" pitchFamily="2" charset="-78"/>
              <a:ea typeface="Calibri" panose="020F0502020204030204" pitchFamily="34" charset="0"/>
              <a:cs typeface="RB" panose="00000500000000000000" pitchFamily="2" charset="-78"/>
            </a:endParaRPr>
          </a:p>
        </p:txBody>
      </p:sp>
      <p:grpSp>
        <p:nvGrpSpPr>
          <p:cNvPr id="66" name="Group 65">
            <a:extLst>
              <a:ext uri="{FF2B5EF4-FFF2-40B4-BE49-F238E27FC236}">
                <a16:creationId xmlns:a16="http://schemas.microsoft.com/office/drawing/2014/main" id="{182F63EA-BD1D-49F9-9CB0-DF541673DB47}"/>
              </a:ext>
            </a:extLst>
          </p:cNvPr>
          <p:cNvGrpSpPr/>
          <p:nvPr/>
        </p:nvGrpSpPr>
        <p:grpSpPr>
          <a:xfrm>
            <a:off x="8090518" y="4951829"/>
            <a:ext cx="2834068" cy="7605703"/>
            <a:chOff x="1497806" y="2053946"/>
            <a:chExt cx="1797152" cy="4314554"/>
          </a:xfrm>
        </p:grpSpPr>
        <p:sp>
          <p:nvSpPr>
            <p:cNvPr id="68" name="Freeform 5">
              <a:extLst>
                <a:ext uri="{FF2B5EF4-FFF2-40B4-BE49-F238E27FC236}">
                  <a16:creationId xmlns:a16="http://schemas.microsoft.com/office/drawing/2014/main" id="{89F25B76-7A51-4235-BD99-C0E5803E64FC}"/>
                </a:ext>
              </a:extLst>
            </p:cNvPr>
            <p:cNvSpPr>
              <a:spLocks/>
            </p:cNvSpPr>
            <p:nvPr/>
          </p:nvSpPr>
          <p:spPr bwMode="auto">
            <a:xfrm>
              <a:off x="2371575" y="4626062"/>
              <a:ext cx="49615" cy="459086"/>
            </a:xfrm>
            <a:custGeom>
              <a:avLst/>
              <a:gdLst>
                <a:gd name="T0" fmla="*/ 23 w 36"/>
                <a:gd name="T1" fmla="*/ 257 h 297"/>
                <a:gd name="T2" fmla="*/ 23 w 36"/>
                <a:gd name="T3" fmla="*/ 0 h 297"/>
                <a:gd name="T4" fmla="*/ 14 w 36"/>
                <a:gd name="T5" fmla="*/ 0 h 297"/>
                <a:gd name="T6" fmla="*/ 14 w 36"/>
                <a:gd name="T7" fmla="*/ 257 h 297"/>
                <a:gd name="T8" fmla="*/ 0 w 36"/>
                <a:gd name="T9" fmla="*/ 257 h 297"/>
                <a:gd name="T10" fmla="*/ 18 w 36"/>
                <a:gd name="T11" fmla="*/ 297 h 297"/>
                <a:gd name="T12" fmla="*/ 36 w 36"/>
                <a:gd name="T13" fmla="*/ 257 h 297"/>
                <a:gd name="T14" fmla="*/ 23 w 36"/>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97">
                  <a:moveTo>
                    <a:pt x="23" y="257"/>
                  </a:moveTo>
                  <a:lnTo>
                    <a:pt x="23" y="0"/>
                  </a:lnTo>
                  <a:lnTo>
                    <a:pt x="14" y="0"/>
                  </a:lnTo>
                  <a:lnTo>
                    <a:pt x="14" y="257"/>
                  </a:lnTo>
                  <a:lnTo>
                    <a:pt x="0" y="257"/>
                  </a:lnTo>
                  <a:lnTo>
                    <a:pt x="18" y="297"/>
                  </a:lnTo>
                  <a:lnTo>
                    <a:pt x="36" y="257"/>
                  </a:lnTo>
                  <a:lnTo>
                    <a:pt x="23" y="257"/>
                  </a:lnTo>
                  <a:close/>
                </a:path>
              </a:pathLst>
            </a:custGeom>
            <a:solidFill>
              <a:schemeClr val="accent1"/>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71" name="Freeform 20">
              <a:extLst>
                <a:ext uri="{FF2B5EF4-FFF2-40B4-BE49-F238E27FC236}">
                  <a16:creationId xmlns:a16="http://schemas.microsoft.com/office/drawing/2014/main" id="{BAEDEBB0-66AF-4E6C-B762-F518EEE2D03D}"/>
                </a:ext>
              </a:extLst>
            </p:cNvPr>
            <p:cNvSpPr>
              <a:spLocks/>
            </p:cNvSpPr>
            <p:nvPr/>
          </p:nvSpPr>
          <p:spPr bwMode="auto">
            <a:xfrm>
              <a:off x="1497806" y="2645966"/>
              <a:ext cx="898576" cy="1981642"/>
            </a:xfrm>
            <a:custGeom>
              <a:avLst/>
              <a:gdLst>
                <a:gd name="T0" fmla="*/ 585 w 589"/>
                <a:gd name="T1" fmla="*/ 0 h 1156"/>
                <a:gd name="T2" fmla="*/ 518 w 589"/>
                <a:gd name="T3" fmla="*/ 29 h 1156"/>
                <a:gd name="T4" fmla="*/ 39 w 589"/>
                <a:gd name="T5" fmla="*/ 507 h 1156"/>
                <a:gd name="T6" fmla="*/ 39 w 589"/>
                <a:gd name="T7" fmla="*/ 649 h 1156"/>
                <a:gd name="T8" fmla="*/ 518 w 589"/>
                <a:gd name="T9" fmla="*/ 1127 h 1156"/>
                <a:gd name="T10" fmla="*/ 585 w 589"/>
                <a:gd name="T11" fmla="*/ 1156 h 1156"/>
                <a:gd name="T12" fmla="*/ 589 w 589"/>
                <a:gd name="T13" fmla="*/ 1156 h 1156"/>
                <a:gd name="T14" fmla="*/ 589 w 589"/>
                <a:gd name="T15" fmla="*/ 0 h 1156"/>
                <a:gd name="T16" fmla="*/ 585 w 589"/>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9" h="1156">
                  <a:moveTo>
                    <a:pt x="585" y="0"/>
                  </a:moveTo>
                  <a:cubicBezTo>
                    <a:pt x="561" y="0"/>
                    <a:pt x="536" y="10"/>
                    <a:pt x="518" y="29"/>
                  </a:cubicBezTo>
                  <a:cubicBezTo>
                    <a:pt x="39" y="507"/>
                    <a:pt x="39" y="507"/>
                    <a:pt x="39" y="507"/>
                  </a:cubicBezTo>
                  <a:cubicBezTo>
                    <a:pt x="0" y="546"/>
                    <a:pt x="0" y="610"/>
                    <a:pt x="39" y="649"/>
                  </a:cubicBezTo>
                  <a:cubicBezTo>
                    <a:pt x="518" y="1127"/>
                    <a:pt x="518" y="1127"/>
                    <a:pt x="518" y="1127"/>
                  </a:cubicBezTo>
                  <a:cubicBezTo>
                    <a:pt x="536" y="1146"/>
                    <a:pt x="561" y="1156"/>
                    <a:pt x="585" y="1156"/>
                  </a:cubicBezTo>
                  <a:cubicBezTo>
                    <a:pt x="586" y="1156"/>
                    <a:pt x="587" y="1156"/>
                    <a:pt x="589" y="1156"/>
                  </a:cubicBezTo>
                  <a:cubicBezTo>
                    <a:pt x="589" y="0"/>
                    <a:pt x="589" y="0"/>
                    <a:pt x="589" y="0"/>
                  </a:cubicBezTo>
                  <a:cubicBezTo>
                    <a:pt x="587" y="0"/>
                    <a:pt x="586" y="0"/>
                    <a:pt x="585" y="0"/>
                  </a:cubicBezTo>
                  <a:close/>
                </a:path>
              </a:pathLst>
            </a:custGeom>
            <a:solidFill>
              <a:schemeClr val="accent1"/>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76" name="Freeform 21">
              <a:extLst>
                <a:ext uri="{FF2B5EF4-FFF2-40B4-BE49-F238E27FC236}">
                  <a16:creationId xmlns:a16="http://schemas.microsoft.com/office/drawing/2014/main" id="{B000A486-82E4-4060-8857-CEE7BAA6CCB4}"/>
                </a:ext>
              </a:extLst>
            </p:cNvPr>
            <p:cNvSpPr>
              <a:spLocks/>
            </p:cNvSpPr>
            <p:nvPr/>
          </p:nvSpPr>
          <p:spPr bwMode="auto">
            <a:xfrm>
              <a:off x="2396382" y="2645966"/>
              <a:ext cx="898576" cy="1981642"/>
            </a:xfrm>
            <a:custGeom>
              <a:avLst/>
              <a:gdLst>
                <a:gd name="T0" fmla="*/ 549 w 588"/>
                <a:gd name="T1" fmla="*/ 507 h 1156"/>
                <a:gd name="T2" fmla="*/ 70 w 588"/>
                <a:gd name="T3" fmla="*/ 29 h 1156"/>
                <a:gd name="T4" fmla="*/ 0 w 588"/>
                <a:gd name="T5" fmla="*/ 0 h 1156"/>
                <a:gd name="T6" fmla="*/ 0 w 588"/>
                <a:gd name="T7" fmla="*/ 1156 h 1156"/>
                <a:gd name="T8" fmla="*/ 70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0" y="29"/>
                    <a:pt x="70" y="29"/>
                    <a:pt x="70" y="29"/>
                  </a:cubicBezTo>
                  <a:cubicBezTo>
                    <a:pt x="51" y="9"/>
                    <a:pt x="25" y="0"/>
                    <a:pt x="0" y="0"/>
                  </a:cubicBezTo>
                  <a:cubicBezTo>
                    <a:pt x="0" y="1156"/>
                    <a:pt x="0" y="1156"/>
                    <a:pt x="0" y="1156"/>
                  </a:cubicBezTo>
                  <a:cubicBezTo>
                    <a:pt x="25" y="1156"/>
                    <a:pt x="51" y="1147"/>
                    <a:pt x="70" y="1127"/>
                  </a:cubicBezTo>
                  <a:cubicBezTo>
                    <a:pt x="549" y="649"/>
                    <a:pt x="549" y="649"/>
                    <a:pt x="549" y="649"/>
                  </a:cubicBezTo>
                  <a:cubicBezTo>
                    <a:pt x="588" y="610"/>
                    <a:pt x="588" y="546"/>
                    <a:pt x="549" y="507"/>
                  </a:cubicBezTo>
                  <a:close/>
                </a:path>
              </a:pathLst>
            </a:custGeom>
            <a:solidFill>
              <a:schemeClr val="accent1">
                <a:lumMod val="75000"/>
              </a:schemeClr>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77" name="Oval 22">
              <a:extLst>
                <a:ext uri="{FF2B5EF4-FFF2-40B4-BE49-F238E27FC236}">
                  <a16:creationId xmlns:a16="http://schemas.microsoft.com/office/drawing/2014/main" id="{E70E1C31-4A9E-4122-9045-6FCB1B8E8A6D}"/>
                </a:ext>
              </a:extLst>
            </p:cNvPr>
            <p:cNvSpPr>
              <a:spLocks noChangeArrowheads="1"/>
            </p:cNvSpPr>
            <p:nvPr/>
          </p:nvSpPr>
          <p:spPr bwMode="auto">
            <a:xfrm>
              <a:off x="2014625"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78" name="Freeform 26">
              <a:extLst>
                <a:ext uri="{FF2B5EF4-FFF2-40B4-BE49-F238E27FC236}">
                  <a16:creationId xmlns:a16="http://schemas.microsoft.com/office/drawing/2014/main" id="{D0408B36-3F57-4E1E-B755-CF735A1900FF}"/>
                </a:ext>
              </a:extLst>
            </p:cNvPr>
            <p:cNvSpPr>
              <a:spLocks noEditPoints="1"/>
            </p:cNvSpPr>
            <p:nvPr/>
          </p:nvSpPr>
          <p:spPr bwMode="auto">
            <a:xfrm>
              <a:off x="2051944"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09" y="8"/>
                    <a:pt x="8" y="109"/>
                    <a:pt x="8" y="234"/>
                  </a:cubicBezTo>
                  <a:cubicBezTo>
                    <a:pt x="8" y="359"/>
                    <a:pt x="109" y="460"/>
                    <a:pt x="234" y="460"/>
                  </a:cubicBezTo>
                  <a:cubicBezTo>
                    <a:pt x="358" y="460"/>
                    <a:pt x="460" y="359"/>
                    <a:pt x="460" y="234"/>
                  </a:cubicBezTo>
                  <a:cubicBezTo>
                    <a:pt x="460" y="109"/>
                    <a:pt x="358" y="8"/>
                    <a:pt x="234" y="8"/>
                  </a:cubicBezTo>
                  <a:close/>
                </a:path>
              </a:pathLst>
            </a:custGeom>
            <a:solidFill>
              <a:schemeClr val="accent1"/>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79" name="Rectangle 78">
              <a:extLst>
                <a:ext uri="{FF2B5EF4-FFF2-40B4-BE49-F238E27FC236}">
                  <a16:creationId xmlns:a16="http://schemas.microsoft.com/office/drawing/2014/main" id="{A53353E9-88E1-40B4-9C9A-FE310069B940}"/>
                </a:ext>
              </a:extLst>
            </p:cNvPr>
            <p:cNvSpPr/>
            <p:nvPr/>
          </p:nvSpPr>
          <p:spPr>
            <a:xfrm>
              <a:off x="2149235" y="2302250"/>
              <a:ext cx="494294" cy="401569"/>
            </a:xfrm>
            <a:prstGeom prst="rect">
              <a:avLst/>
            </a:prstGeom>
          </p:spPr>
          <p:txBody>
            <a:bodyPr wrap="square">
              <a:spAutoFit/>
            </a:bodyPr>
            <a:lstStyle/>
            <a:p>
              <a:pPr algn="ctr"/>
              <a:r>
                <a:rPr lang="ar-DZ" sz="4000" b="1" dirty="0">
                  <a:solidFill>
                    <a:schemeClr val="accent1"/>
                  </a:solidFill>
                  <a:latin typeface="Tajawal" panose="00000500000000000000" pitchFamily="2" charset="-78"/>
                  <a:ea typeface="Lato Bold" panose="020F0502020204030203" pitchFamily="34" charset="0"/>
                  <a:cs typeface="Tajawal" panose="00000500000000000000" pitchFamily="2" charset="-78"/>
                </a:rPr>
                <a:t>5</a:t>
              </a:r>
              <a:endParaRPr lang="en-US" sz="4000" b="1" dirty="0">
                <a:solidFill>
                  <a:schemeClr val="accent1"/>
                </a:solidFill>
                <a:latin typeface="Tajawal" panose="00000500000000000000" pitchFamily="2" charset="-78"/>
                <a:ea typeface="Lato Bold" panose="020F0502020204030203" pitchFamily="34" charset="0"/>
                <a:cs typeface="Tajawal" panose="00000500000000000000" pitchFamily="2" charset="-78"/>
              </a:endParaRPr>
            </a:p>
          </p:txBody>
        </p:sp>
        <p:sp>
          <p:nvSpPr>
            <p:cNvPr id="80" name="Rectangle 79">
              <a:extLst>
                <a:ext uri="{FF2B5EF4-FFF2-40B4-BE49-F238E27FC236}">
                  <a16:creationId xmlns:a16="http://schemas.microsoft.com/office/drawing/2014/main" id="{50A31FDB-500F-4C27-B4E7-D5AA7EFB0E3F}"/>
                </a:ext>
              </a:extLst>
            </p:cNvPr>
            <p:cNvSpPr/>
            <p:nvPr/>
          </p:nvSpPr>
          <p:spPr>
            <a:xfrm>
              <a:off x="1616870" y="5312200"/>
              <a:ext cx="1556807" cy="1056300"/>
            </a:xfrm>
            <a:prstGeom prst="rect">
              <a:avLst/>
            </a:prstGeom>
          </p:spPr>
          <p:txBody>
            <a:bodyPr wrap="square">
              <a:spAutoFit/>
            </a:bodyPr>
            <a:lstStyle/>
            <a:p>
              <a:pPr algn="ctr" rtl="1">
                <a:lnSpc>
                  <a:spcPct val="150000"/>
                </a:lnSpc>
              </a:pPr>
              <a:r>
                <a:rPr lang="ar-DZ" sz="4000" b="1" dirty="0">
                  <a:latin typeface="Tajawal" panose="00000500000000000000" pitchFamily="2" charset="-78"/>
                  <a:ea typeface="Lato Bold" panose="020F0502020204030203" pitchFamily="34" charset="0"/>
                  <a:cs typeface="Tajawal" panose="00000500000000000000" pitchFamily="2" charset="-78"/>
                </a:rPr>
                <a:t>تدريب الأقران</a:t>
              </a:r>
            </a:p>
          </p:txBody>
        </p:sp>
      </p:grpSp>
      <p:grpSp>
        <p:nvGrpSpPr>
          <p:cNvPr id="81" name="Group 80">
            <a:extLst>
              <a:ext uri="{FF2B5EF4-FFF2-40B4-BE49-F238E27FC236}">
                <a16:creationId xmlns:a16="http://schemas.microsoft.com/office/drawing/2014/main" id="{D16241FA-015A-4583-B137-0D961E1EB7D6}"/>
              </a:ext>
            </a:extLst>
          </p:cNvPr>
          <p:cNvGrpSpPr/>
          <p:nvPr/>
        </p:nvGrpSpPr>
        <p:grpSpPr>
          <a:xfrm>
            <a:off x="11017569" y="4951829"/>
            <a:ext cx="2831894" cy="7605703"/>
            <a:chOff x="3042750" y="2053946"/>
            <a:chExt cx="1795774" cy="4314554"/>
          </a:xfrm>
        </p:grpSpPr>
        <p:sp>
          <p:nvSpPr>
            <p:cNvPr id="82" name="Freeform 12">
              <a:extLst>
                <a:ext uri="{FF2B5EF4-FFF2-40B4-BE49-F238E27FC236}">
                  <a16:creationId xmlns:a16="http://schemas.microsoft.com/office/drawing/2014/main" id="{C971F7C6-F6C7-46B5-97A3-B776D51C5C0C}"/>
                </a:ext>
              </a:extLst>
            </p:cNvPr>
            <p:cNvSpPr>
              <a:spLocks/>
            </p:cNvSpPr>
            <p:nvPr/>
          </p:nvSpPr>
          <p:spPr bwMode="auto">
            <a:xfrm>
              <a:off x="3909628" y="4626062"/>
              <a:ext cx="62019" cy="459086"/>
            </a:xfrm>
            <a:custGeom>
              <a:avLst/>
              <a:gdLst>
                <a:gd name="T0" fmla="*/ 28 w 45"/>
                <a:gd name="T1" fmla="*/ 257 h 297"/>
                <a:gd name="T2" fmla="*/ 28 w 45"/>
                <a:gd name="T3" fmla="*/ 0 h 297"/>
                <a:gd name="T4" fmla="*/ 17 w 45"/>
                <a:gd name="T5" fmla="*/ 0 h 297"/>
                <a:gd name="T6" fmla="*/ 17 w 45"/>
                <a:gd name="T7" fmla="*/ 257 h 297"/>
                <a:gd name="T8" fmla="*/ 0 w 45"/>
                <a:gd name="T9" fmla="*/ 257 h 297"/>
                <a:gd name="T10" fmla="*/ 23 w 45"/>
                <a:gd name="T11" fmla="*/ 297 h 297"/>
                <a:gd name="T12" fmla="*/ 45 w 45"/>
                <a:gd name="T13" fmla="*/ 257 h 297"/>
                <a:gd name="T14" fmla="*/ 28 w 45"/>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297">
                  <a:moveTo>
                    <a:pt x="28" y="257"/>
                  </a:moveTo>
                  <a:lnTo>
                    <a:pt x="28" y="0"/>
                  </a:lnTo>
                  <a:lnTo>
                    <a:pt x="17" y="0"/>
                  </a:lnTo>
                  <a:lnTo>
                    <a:pt x="17" y="257"/>
                  </a:lnTo>
                  <a:lnTo>
                    <a:pt x="0" y="257"/>
                  </a:lnTo>
                  <a:lnTo>
                    <a:pt x="23" y="297"/>
                  </a:lnTo>
                  <a:lnTo>
                    <a:pt x="45" y="257"/>
                  </a:lnTo>
                  <a:lnTo>
                    <a:pt x="28" y="257"/>
                  </a:lnTo>
                  <a:close/>
                </a:path>
              </a:pathLst>
            </a:custGeom>
            <a:solidFill>
              <a:schemeClr val="accent2"/>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83" name="Freeform 13">
              <a:extLst>
                <a:ext uri="{FF2B5EF4-FFF2-40B4-BE49-F238E27FC236}">
                  <a16:creationId xmlns:a16="http://schemas.microsoft.com/office/drawing/2014/main" id="{9858DC99-EA2C-4B9B-A14A-CA6B9F3886A1}"/>
                </a:ext>
              </a:extLst>
            </p:cNvPr>
            <p:cNvSpPr>
              <a:spLocks/>
            </p:cNvSpPr>
            <p:nvPr/>
          </p:nvSpPr>
          <p:spPr bwMode="auto">
            <a:xfrm>
              <a:off x="3042750" y="2645966"/>
              <a:ext cx="898576"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2"/>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84" name="Freeform 14">
              <a:extLst>
                <a:ext uri="{FF2B5EF4-FFF2-40B4-BE49-F238E27FC236}">
                  <a16:creationId xmlns:a16="http://schemas.microsoft.com/office/drawing/2014/main" id="{E6E3DC79-1EA6-424C-9C96-F71C11F7EF28}"/>
                </a:ext>
              </a:extLst>
            </p:cNvPr>
            <p:cNvSpPr>
              <a:spLocks/>
            </p:cNvSpPr>
            <p:nvPr/>
          </p:nvSpPr>
          <p:spPr bwMode="auto">
            <a:xfrm>
              <a:off x="3941326" y="2645966"/>
              <a:ext cx="897198"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2">
                <a:lumMod val="75000"/>
              </a:schemeClr>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85" name="Oval 15">
              <a:extLst>
                <a:ext uri="{FF2B5EF4-FFF2-40B4-BE49-F238E27FC236}">
                  <a16:creationId xmlns:a16="http://schemas.microsoft.com/office/drawing/2014/main" id="{26940DD8-C87E-42C8-98AB-965DAD30A6A7}"/>
                </a:ext>
              </a:extLst>
            </p:cNvPr>
            <p:cNvSpPr>
              <a:spLocks noChangeArrowheads="1"/>
            </p:cNvSpPr>
            <p:nvPr/>
          </p:nvSpPr>
          <p:spPr bwMode="auto">
            <a:xfrm>
              <a:off x="3559569" y="2053946"/>
              <a:ext cx="762136"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86" name="Freeform 16">
              <a:extLst>
                <a:ext uri="{FF2B5EF4-FFF2-40B4-BE49-F238E27FC236}">
                  <a16:creationId xmlns:a16="http://schemas.microsoft.com/office/drawing/2014/main" id="{786D7992-46FD-461E-8A7A-620DFF184A25}"/>
                </a:ext>
              </a:extLst>
            </p:cNvPr>
            <p:cNvSpPr>
              <a:spLocks noEditPoints="1"/>
            </p:cNvSpPr>
            <p:nvPr/>
          </p:nvSpPr>
          <p:spPr bwMode="auto">
            <a:xfrm>
              <a:off x="3595509"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10" y="8"/>
                    <a:pt x="8" y="109"/>
                    <a:pt x="8" y="234"/>
                  </a:cubicBezTo>
                  <a:cubicBezTo>
                    <a:pt x="8" y="359"/>
                    <a:pt x="110" y="460"/>
                    <a:pt x="234" y="460"/>
                  </a:cubicBezTo>
                  <a:cubicBezTo>
                    <a:pt x="359" y="460"/>
                    <a:pt x="460" y="359"/>
                    <a:pt x="460" y="234"/>
                  </a:cubicBezTo>
                  <a:cubicBezTo>
                    <a:pt x="460" y="109"/>
                    <a:pt x="359" y="8"/>
                    <a:pt x="234" y="8"/>
                  </a:cubicBezTo>
                  <a:close/>
                </a:path>
              </a:pathLst>
            </a:custGeom>
            <a:solidFill>
              <a:schemeClr val="accent2"/>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87" name="Rectangle 86">
              <a:extLst>
                <a:ext uri="{FF2B5EF4-FFF2-40B4-BE49-F238E27FC236}">
                  <a16:creationId xmlns:a16="http://schemas.microsoft.com/office/drawing/2014/main" id="{3DE9333A-1BD7-4A12-A4EF-EFF85D3112CC}"/>
                </a:ext>
              </a:extLst>
            </p:cNvPr>
            <p:cNvSpPr/>
            <p:nvPr/>
          </p:nvSpPr>
          <p:spPr>
            <a:xfrm>
              <a:off x="3693490" y="2302250"/>
              <a:ext cx="494294" cy="401569"/>
            </a:xfrm>
            <a:prstGeom prst="rect">
              <a:avLst/>
            </a:prstGeom>
          </p:spPr>
          <p:txBody>
            <a:bodyPr wrap="square">
              <a:spAutoFit/>
            </a:bodyPr>
            <a:lstStyle/>
            <a:p>
              <a:pPr algn="ctr"/>
              <a:r>
                <a:rPr lang="ar-DZ" sz="4000" b="1" dirty="0">
                  <a:solidFill>
                    <a:schemeClr val="accent2"/>
                  </a:solidFill>
                  <a:latin typeface="Tajawal" panose="00000500000000000000" pitchFamily="2" charset="-78"/>
                  <a:ea typeface="Lato Bold" panose="020F0502020204030203" pitchFamily="34" charset="0"/>
                  <a:cs typeface="Tajawal" panose="00000500000000000000" pitchFamily="2" charset="-78"/>
                </a:rPr>
                <a:t>4</a:t>
              </a:r>
              <a:endParaRPr lang="en-US" sz="4000" b="1" dirty="0">
                <a:solidFill>
                  <a:schemeClr val="accent2"/>
                </a:solidFill>
                <a:latin typeface="Tajawal" panose="00000500000000000000" pitchFamily="2" charset="-78"/>
                <a:ea typeface="Lato Bold" panose="020F0502020204030203" pitchFamily="34" charset="0"/>
                <a:cs typeface="Tajawal" panose="00000500000000000000" pitchFamily="2" charset="-78"/>
              </a:endParaRPr>
            </a:p>
          </p:txBody>
        </p:sp>
        <p:sp>
          <p:nvSpPr>
            <p:cNvPr id="88" name="Rectangle 87">
              <a:extLst>
                <a:ext uri="{FF2B5EF4-FFF2-40B4-BE49-F238E27FC236}">
                  <a16:creationId xmlns:a16="http://schemas.microsoft.com/office/drawing/2014/main" id="{9A06CF9B-2ABD-4861-904C-FAEEB9EED939}"/>
                </a:ext>
              </a:extLst>
            </p:cNvPr>
            <p:cNvSpPr/>
            <p:nvPr/>
          </p:nvSpPr>
          <p:spPr>
            <a:xfrm>
              <a:off x="3162234" y="5312200"/>
              <a:ext cx="1556807" cy="1056300"/>
            </a:xfrm>
            <a:prstGeom prst="rect">
              <a:avLst/>
            </a:prstGeom>
          </p:spPr>
          <p:txBody>
            <a:bodyPr wrap="square">
              <a:spAutoFit/>
            </a:bodyPr>
            <a:lstStyle/>
            <a:p>
              <a:pPr algn="ctr" rtl="1">
                <a:lnSpc>
                  <a:spcPct val="150000"/>
                </a:lnSpc>
              </a:pPr>
              <a:r>
                <a:rPr lang="ar-DZ" sz="4000" b="1" dirty="0">
                  <a:latin typeface="Tajawal" panose="00000500000000000000" pitchFamily="2" charset="-78"/>
                  <a:ea typeface="Lato Bold" panose="020F0502020204030203" pitchFamily="34" charset="0"/>
                  <a:cs typeface="Tajawal" panose="00000500000000000000" pitchFamily="2" charset="-78"/>
                </a:rPr>
                <a:t>الفصل المقلوب</a:t>
              </a:r>
            </a:p>
          </p:txBody>
        </p:sp>
      </p:grpSp>
      <p:grpSp>
        <p:nvGrpSpPr>
          <p:cNvPr id="89" name="Group 88">
            <a:extLst>
              <a:ext uri="{FF2B5EF4-FFF2-40B4-BE49-F238E27FC236}">
                <a16:creationId xmlns:a16="http://schemas.microsoft.com/office/drawing/2014/main" id="{13AD783A-0F5E-4C8F-B985-97EBAE37DBF8}"/>
              </a:ext>
            </a:extLst>
          </p:cNvPr>
          <p:cNvGrpSpPr/>
          <p:nvPr/>
        </p:nvGrpSpPr>
        <p:grpSpPr>
          <a:xfrm>
            <a:off x="13942445" y="4951829"/>
            <a:ext cx="2831894" cy="7605703"/>
            <a:chOff x="4593207" y="2053946"/>
            <a:chExt cx="1795774" cy="4314554"/>
          </a:xfrm>
        </p:grpSpPr>
        <p:sp>
          <p:nvSpPr>
            <p:cNvPr id="90" name="Freeform 6">
              <a:extLst>
                <a:ext uri="{FF2B5EF4-FFF2-40B4-BE49-F238E27FC236}">
                  <a16:creationId xmlns:a16="http://schemas.microsoft.com/office/drawing/2014/main" id="{97736884-6097-4EF5-87E9-EE41689E1C3A}"/>
                </a:ext>
              </a:extLst>
            </p:cNvPr>
            <p:cNvSpPr>
              <a:spLocks/>
            </p:cNvSpPr>
            <p:nvPr/>
          </p:nvSpPr>
          <p:spPr bwMode="auto">
            <a:xfrm>
              <a:off x="5460085" y="4626062"/>
              <a:ext cx="60640" cy="459086"/>
            </a:xfrm>
            <a:custGeom>
              <a:avLst/>
              <a:gdLst>
                <a:gd name="T0" fmla="*/ 28 w 44"/>
                <a:gd name="T1" fmla="*/ 257 h 297"/>
                <a:gd name="T2" fmla="*/ 28 w 44"/>
                <a:gd name="T3" fmla="*/ 0 h 297"/>
                <a:gd name="T4" fmla="*/ 17 w 44"/>
                <a:gd name="T5" fmla="*/ 0 h 297"/>
                <a:gd name="T6" fmla="*/ 17 w 44"/>
                <a:gd name="T7" fmla="*/ 257 h 297"/>
                <a:gd name="T8" fmla="*/ 0 w 44"/>
                <a:gd name="T9" fmla="*/ 257 h 297"/>
                <a:gd name="T10" fmla="*/ 22 w 44"/>
                <a:gd name="T11" fmla="*/ 297 h 297"/>
                <a:gd name="T12" fmla="*/ 44 w 44"/>
                <a:gd name="T13" fmla="*/ 257 h 297"/>
                <a:gd name="T14" fmla="*/ 28 w 44"/>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297">
                  <a:moveTo>
                    <a:pt x="28" y="257"/>
                  </a:moveTo>
                  <a:lnTo>
                    <a:pt x="28" y="0"/>
                  </a:lnTo>
                  <a:lnTo>
                    <a:pt x="17" y="0"/>
                  </a:lnTo>
                  <a:lnTo>
                    <a:pt x="17" y="257"/>
                  </a:lnTo>
                  <a:lnTo>
                    <a:pt x="0" y="257"/>
                  </a:lnTo>
                  <a:lnTo>
                    <a:pt x="22" y="297"/>
                  </a:lnTo>
                  <a:lnTo>
                    <a:pt x="44" y="257"/>
                  </a:lnTo>
                  <a:lnTo>
                    <a:pt x="28" y="257"/>
                  </a:lnTo>
                  <a:close/>
                </a:path>
              </a:pathLst>
            </a:custGeom>
            <a:solidFill>
              <a:schemeClr val="accent3"/>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91" name="Freeform 10">
              <a:extLst>
                <a:ext uri="{FF2B5EF4-FFF2-40B4-BE49-F238E27FC236}">
                  <a16:creationId xmlns:a16="http://schemas.microsoft.com/office/drawing/2014/main" id="{90B8B183-33EF-4016-9B71-23C3ADAB7C99}"/>
                </a:ext>
              </a:extLst>
            </p:cNvPr>
            <p:cNvSpPr>
              <a:spLocks/>
            </p:cNvSpPr>
            <p:nvPr/>
          </p:nvSpPr>
          <p:spPr bwMode="auto">
            <a:xfrm>
              <a:off x="5490405" y="2645966"/>
              <a:ext cx="898576"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3">
                <a:lumMod val="75000"/>
              </a:schemeClr>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92" name="Freeform 11">
              <a:extLst>
                <a:ext uri="{FF2B5EF4-FFF2-40B4-BE49-F238E27FC236}">
                  <a16:creationId xmlns:a16="http://schemas.microsoft.com/office/drawing/2014/main" id="{B5A17F2D-4E29-418D-A258-E8F7FE24A048}"/>
                </a:ext>
              </a:extLst>
            </p:cNvPr>
            <p:cNvSpPr>
              <a:spLocks/>
            </p:cNvSpPr>
            <p:nvPr/>
          </p:nvSpPr>
          <p:spPr bwMode="auto">
            <a:xfrm>
              <a:off x="4593207" y="2645966"/>
              <a:ext cx="897198"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3"/>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93" name="Oval 23">
              <a:extLst>
                <a:ext uri="{FF2B5EF4-FFF2-40B4-BE49-F238E27FC236}">
                  <a16:creationId xmlns:a16="http://schemas.microsoft.com/office/drawing/2014/main" id="{A0FE417B-5488-47DC-8C01-D027BD762389}"/>
                </a:ext>
              </a:extLst>
            </p:cNvPr>
            <p:cNvSpPr>
              <a:spLocks noChangeArrowheads="1"/>
            </p:cNvSpPr>
            <p:nvPr/>
          </p:nvSpPr>
          <p:spPr bwMode="auto">
            <a:xfrm>
              <a:off x="5104513"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94" name="Freeform 27">
              <a:extLst>
                <a:ext uri="{FF2B5EF4-FFF2-40B4-BE49-F238E27FC236}">
                  <a16:creationId xmlns:a16="http://schemas.microsoft.com/office/drawing/2014/main" id="{D35F8E21-34B3-4273-B056-C56BA41D3CBE}"/>
                </a:ext>
              </a:extLst>
            </p:cNvPr>
            <p:cNvSpPr>
              <a:spLocks noEditPoints="1"/>
            </p:cNvSpPr>
            <p:nvPr/>
          </p:nvSpPr>
          <p:spPr bwMode="auto">
            <a:xfrm>
              <a:off x="5145941" y="2099634"/>
              <a:ext cx="688925"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09" y="8"/>
                    <a:pt x="8" y="109"/>
                    <a:pt x="8" y="234"/>
                  </a:cubicBezTo>
                  <a:cubicBezTo>
                    <a:pt x="8" y="359"/>
                    <a:pt x="109" y="460"/>
                    <a:pt x="234" y="460"/>
                  </a:cubicBezTo>
                  <a:cubicBezTo>
                    <a:pt x="359" y="460"/>
                    <a:pt x="460" y="359"/>
                    <a:pt x="460" y="234"/>
                  </a:cubicBezTo>
                  <a:cubicBezTo>
                    <a:pt x="460" y="109"/>
                    <a:pt x="359" y="8"/>
                    <a:pt x="234" y="8"/>
                  </a:cubicBezTo>
                  <a:close/>
                </a:path>
              </a:pathLst>
            </a:custGeom>
            <a:solidFill>
              <a:schemeClr val="accent3"/>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95" name="Rectangle 94">
              <a:extLst>
                <a:ext uri="{FF2B5EF4-FFF2-40B4-BE49-F238E27FC236}">
                  <a16:creationId xmlns:a16="http://schemas.microsoft.com/office/drawing/2014/main" id="{6A6DD4AF-3ADF-4495-BFB2-837D5B0ED5EA}"/>
                </a:ext>
              </a:extLst>
            </p:cNvPr>
            <p:cNvSpPr/>
            <p:nvPr/>
          </p:nvSpPr>
          <p:spPr>
            <a:xfrm>
              <a:off x="5239123" y="2302250"/>
              <a:ext cx="494294" cy="401569"/>
            </a:xfrm>
            <a:prstGeom prst="rect">
              <a:avLst/>
            </a:prstGeom>
          </p:spPr>
          <p:txBody>
            <a:bodyPr wrap="square">
              <a:spAutoFit/>
            </a:bodyPr>
            <a:lstStyle/>
            <a:p>
              <a:pPr algn="ctr"/>
              <a:r>
                <a:rPr lang="ar-DZ" sz="4000" b="1" dirty="0">
                  <a:solidFill>
                    <a:schemeClr val="accent3"/>
                  </a:solidFill>
                  <a:latin typeface="Tajawal" panose="00000500000000000000" pitchFamily="2" charset="-78"/>
                  <a:ea typeface="Lato Bold" panose="020F0502020204030203" pitchFamily="34" charset="0"/>
                  <a:cs typeface="Tajawal" panose="00000500000000000000" pitchFamily="2" charset="-78"/>
                </a:rPr>
                <a:t>3</a:t>
              </a:r>
              <a:endParaRPr lang="en-US" sz="4000" b="1" dirty="0">
                <a:solidFill>
                  <a:schemeClr val="accent3"/>
                </a:solidFill>
                <a:latin typeface="Tajawal" panose="00000500000000000000" pitchFamily="2" charset="-78"/>
                <a:ea typeface="Lato Bold" panose="020F0502020204030203" pitchFamily="34" charset="0"/>
                <a:cs typeface="Tajawal" panose="00000500000000000000" pitchFamily="2" charset="-78"/>
              </a:endParaRPr>
            </a:p>
          </p:txBody>
        </p:sp>
        <p:sp>
          <p:nvSpPr>
            <p:cNvPr id="96" name="Rectangle 95">
              <a:extLst>
                <a:ext uri="{FF2B5EF4-FFF2-40B4-BE49-F238E27FC236}">
                  <a16:creationId xmlns:a16="http://schemas.microsoft.com/office/drawing/2014/main" id="{32B1171C-2180-4889-A8CC-46DE8B35C8D4}"/>
                </a:ext>
              </a:extLst>
            </p:cNvPr>
            <p:cNvSpPr/>
            <p:nvPr/>
          </p:nvSpPr>
          <p:spPr>
            <a:xfrm>
              <a:off x="4714757" y="5312200"/>
              <a:ext cx="1556807" cy="1056300"/>
            </a:xfrm>
            <a:prstGeom prst="rect">
              <a:avLst/>
            </a:prstGeom>
          </p:spPr>
          <p:txBody>
            <a:bodyPr wrap="square">
              <a:spAutoFit/>
            </a:bodyPr>
            <a:lstStyle/>
            <a:p>
              <a:pPr algn="ctr" rtl="1">
                <a:lnSpc>
                  <a:spcPct val="150000"/>
                </a:lnSpc>
              </a:pPr>
              <a:r>
                <a:rPr lang="ar-DZ" sz="4000" b="1" dirty="0">
                  <a:latin typeface="Tajawal" panose="00000500000000000000" pitchFamily="2" charset="-78"/>
                  <a:ea typeface="Lato Bold" panose="020F0502020204030203" pitchFamily="34" charset="0"/>
                  <a:cs typeface="Tajawal" panose="00000500000000000000" pitchFamily="2" charset="-78"/>
                </a:rPr>
                <a:t>التعلم التعاوني</a:t>
              </a:r>
            </a:p>
          </p:txBody>
        </p:sp>
      </p:grpSp>
      <p:grpSp>
        <p:nvGrpSpPr>
          <p:cNvPr id="97" name="Group 96">
            <a:extLst>
              <a:ext uri="{FF2B5EF4-FFF2-40B4-BE49-F238E27FC236}">
                <a16:creationId xmlns:a16="http://schemas.microsoft.com/office/drawing/2014/main" id="{FE363F47-5C63-49B6-B108-AFC17FD89E6A}"/>
              </a:ext>
            </a:extLst>
          </p:cNvPr>
          <p:cNvGrpSpPr/>
          <p:nvPr/>
        </p:nvGrpSpPr>
        <p:grpSpPr>
          <a:xfrm>
            <a:off x="16867321" y="4951828"/>
            <a:ext cx="2831894" cy="7605704"/>
            <a:chOff x="6139529" y="2053946"/>
            <a:chExt cx="1795774" cy="4314554"/>
          </a:xfrm>
        </p:grpSpPr>
        <p:sp>
          <p:nvSpPr>
            <p:cNvPr id="98" name="Freeform 7">
              <a:extLst>
                <a:ext uri="{FF2B5EF4-FFF2-40B4-BE49-F238E27FC236}">
                  <a16:creationId xmlns:a16="http://schemas.microsoft.com/office/drawing/2014/main" id="{1803B949-F467-45BD-88F9-96B799A431FB}"/>
                </a:ext>
              </a:extLst>
            </p:cNvPr>
            <p:cNvSpPr>
              <a:spLocks/>
            </p:cNvSpPr>
            <p:nvPr/>
          </p:nvSpPr>
          <p:spPr bwMode="auto">
            <a:xfrm>
              <a:off x="7006407" y="4626062"/>
              <a:ext cx="62019" cy="459086"/>
            </a:xfrm>
            <a:custGeom>
              <a:avLst/>
              <a:gdLst>
                <a:gd name="T0" fmla="*/ 28 w 45"/>
                <a:gd name="T1" fmla="*/ 257 h 297"/>
                <a:gd name="T2" fmla="*/ 28 w 45"/>
                <a:gd name="T3" fmla="*/ 0 h 297"/>
                <a:gd name="T4" fmla="*/ 17 w 45"/>
                <a:gd name="T5" fmla="*/ 0 h 297"/>
                <a:gd name="T6" fmla="*/ 17 w 45"/>
                <a:gd name="T7" fmla="*/ 257 h 297"/>
                <a:gd name="T8" fmla="*/ 0 w 45"/>
                <a:gd name="T9" fmla="*/ 257 h 297"/>
                <a:gd name="T10" fmla="*/ 22 w 45"/>
                <a:gd name="T11" fmla="*/ 297 h 297"/>
                <a:gd name="T12" fmla="*/ 45 w 45"/>
                <a:gd name="T13" fmla="*/ 257 h 297"/>
                <a:gd name="T14" fmla="*/ 28 w 45"/>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297">
                  <a:moveTo>
                    <a:pt x="28" y="257"/>
                  </a:moveTo>
                  <a:lnTo>
                    <a:pt x="28" y="0"/>
                  </a:lnTo>
                  <a:lnTo>
                    <a:pt x="17" y="0"/>
                  </a:lnTo>
                  <a:lnTo>
                    <a:pt x="17" y="257"/>
                  </a:lnTo>
                  <a:lnTo>
                    <a:pt x="0" y="257"/>
                  </a:lnTo>
                  <a:lnTo>
                    <a:pt x="22" y="297"/>
                  </a:lnTo>
                  <a:lnTo>
                    <a:pt x="45" y="257"/>
                  </a:lnTo>
                  <a:lnTo>
                    <a:pt x="28" y="257"/>
                  </a:lnTo>
                  <a:close/>
                </a:path>
              </a:pathLst>
            </a:custGeom>
            <a:solidFill>
              <a:schemeClr val="accent4"/>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99" name="Freeform 8">
              <a:extLst>
                <a:ext uri="{FF2B5EF4-FFF2-40B4-BE49-F238E27FC236}">
                  <a16:creationId xmlns:a16="http://schemas.microsoft.com/office/drawing/2014/main" id="{CEDC93BA-38EA-4418-BE44-8E1620E1F0C3}"/>
                </a:ext>
              </a:extLst>
            </p:cNvPr>
            <p:cNvSpPr>
              <a:spLocks/>
            </p:cNvSpPr>
            <p:nvPr/>
          </p:nvSpPr>
          <p:spPr bwMode="auto">
            <a:xfrm>
              <a:off x="6139529" y="2645966"/>
              <a:ext cx="897198"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4"/>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00" name="Freeform 9">
              <a:extLst>
                <a:ext uri="{FF2B5EF4-FFF2-40B4-BE49-F238E27FC236}">
                  <a16:creationId xmlns:a16="http://schemas.microsoft.com/office/drawing/2014/main" id="{0FF68B95-32F7-4FE2-95D0-D982C919C267}"/>
                </a:ext>
              </a:extLst>
            </p:cNvPr>
            <p:cNvSpPr>
              <a:spLocks/>
            </p:cNvSpPr>
            <p:nvPr/>
          </p:nvSpPr>
          <p:spPr bwMode="auto">
            <a:xfrm>
              <a:off x="7036727" y="2645966"/>
              <a:ext cx="898576"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4">
                <a:lumMod val="75000"/>
              </a:schemeClr>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01" name="Oval 24">
              <a:extLst>
                <a:ext uri="{FF2B5EF4-FFF2-40B4-BE49-F238E27FC236}">
                  <a16:creationId xmlns:a16="http://schemas.microsoft.com/office/drawing/2014/main" id="{7F9A73B4-B1CC-48E1-B2BC-F66BF5756182}"/>
                </a:ext>
              </a:extLst>
            </p:cNvPr>
            <p:cNvSpPr>
              <a:spLocks noChangeArrowheads="1"/>
            </p:cNvSpPr>
            <p:nvPr/>
          </p:nvSpPr>
          <p:spPr bwMode="auto">
            <a:xfrm>
              <a:off x="6649457"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02" name="Freeform 28">
              <a:extLst>
                <a:ext uri="{FF2B5EF4-FFF2-40B4-BE49-F238E27FC236}">
                  <a16:creationId xmlns:a16="http://schemas.microsoft.com/office/drawing/2014/main" id="{0B40DC61-9938-409F-9F17-BAB4954199C1}"/>
                </a:ext>
              </a:extLst>
            </p:cNvPr>
            <p:cNvSpPr>
              <a:spLocks noEditPoints="1"/>
            </p:cNvSpPr>
            <p:nvPr/>
          </p:nvSpPr>
          <p:spPr bwMode="auto">
            <a:xfrm>
              <a:off x="6692288"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10" y="8"/>
                    <a:pt x="8" y="109"/>
                    <a:pt x="8" y="234"/>
                  </a:cubicBezTo>
                  <a:cubicBezTo>
                    <a:pt x="8" y="359"/>
                    <a:pt x="110" y="460"/>
                    <a:pt x="234" y="460"/>
                  </a:cubicBezTo>
                  <a:cubicBezTo>
                    <a:pt x="359" y="460"/>
                    <a:pt x="460" y="359"/>
                    <a:pt x="460" y="234"/>
                  </a:cubicBezTo>
                  <a:cubicBezTo>
                    <a:pt x="460" y="109"/>
                    <a:pt x="359" y="8"/>
                    <a:pt x="234" y="8"/>
                  </a:cubicBezTo>
                  <a:close/>
                </a:path>
              </a:pathLst>
            </a:custGeom>
            <a:solidFill>
              <a:schemeClr val="accent4"/>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03" name="Rectangle 102">
              <a:extLst>
                <a:ext uri="{FF2B5EF4-FFF2-40B4-BE49-F238E27FC236}">
                  <a16:creationId xmlns:a16="http://schemas.microsoft.com/office/drawing/2014/main" id="{0922E413-F1C7-4104-90EA-2F49FB585E6A}"/>
                </a:ext>
              </a:extLst>
            </p:cNvPr>
            <p:cNvSpPr/>
            <p:nvPr/>
          </p:nvSpPr>
          <p:spPr>
            <a:xfrm>
              <a:off x="6784067" y="2302250"/>
              <a:ext cx="494294" cy="401569"/>
            </a:xfrm>
            <a:prstGeom prst="rect">
              <a:avLst/>
            </a:prstGeom>
          </p:spPr>
          <p:txBody>
            <a:bodyPr wrap="square">
              <a:spAutoFit/>
            </a:bodyPr>
            <a:lstStyle/>
            <a:p>
              <a:pPr algn="ctr"/>
              <a:r>
                <a:rPr lang="ar-DZ" sz="4000" b="1" dirty="0">
                  <a:solidFill>
                    <a:schemeClr val="accent4"/>
                  </a:solidFill>
                  <a:latin typeface="Tajawal" panose="00000500000000000000" pitchFamily="2" charset="-78"/>
                  <a:ea typeface="Lato Bold" panose="020F0502020204030203" pitchFamily="34" charset="0"/>
                  <a:cs typeface="Tajawal" panose="00000500000000000000" pitchFamily="2" charset="-78"/>
                </a:rPr>
                <a:t>2</a:t>
              </a:r>
              <a:endParaRPr lang="en-US" sz="4000" b="1" dirty="0">
                <a:solidFill>
                  <a:schemeClr val="accent4"/>
                </a:solidFill>
                <a:latin typeface="Tajawal" panose="00000500000000000000" pitchFamily="2" charset="-78"/>
                <a:ea typeface="Lato Bold" panose="020F0502020204030203" pitchFamily="34" charset="0"/>
                <a:cs typeface="Tajawal" panose="00000500000000000000" pitchFamily="2" charset="-78"/>
              </a:endParaRPr>
            </a:p>
          </p:txBody>
        </p:sp>
        <p:sp>
          <p:nvSpPr>
            <p:cNvPr id="104" name="Rectangle 103">
              <a:extLst>
                <a:ext uri="{FF2B5EF4-FFF2-40B4-BE49-F238E27FC236}">
                  <a16:creationId xmlns:a16="http://schemas.microsoft.com/office/drawing/2014/main" id="{4070358B-FAEC-4656-A160-C9289B315D5E}"/>
                </a:ext>
              </a:extLst>
            </p:cNvPr>
            <p:cNvSpPr/>
            <p:nvPr/>
          </p:nvSpPr>
          <p:spPr>
            <a:xfrm>
              <a:off x="6261769" y="5312200"/>
              <a:ext cx="1556807" cy="1056300"/>
            </a:xfrm>
            <a:prstGeom prst="rect">
              <a:avLst/>
            </a:prstGeom>
          </p:spPr>
          <p:txBody>
            <a:bodyPr wrap="square">
              <a:spAutoFit/>
            </a:bodyPr>
            <a:lstStyle/>
            <a:p>
              <a:pPr algn="ctr" rtl="1">
                <a:lnSpc>
                  <a:spcPct val="150000"/>
                </a:lnSpc>
              </a:pPr>
              <a:r>
                <a:rPr lang="ar-DZ" sz="4000" b="1" dirty="0">
                  <a:latin typeface="Tajawal" panose="00000500000000000000" pitchFamily="2" charset="-78"/>
                  <a:ea typeface="Lato Bold" panose="020F0502020204030203" pitchFamily="34" charset="0"/>
                  <a:cs typeface="Tajawal" panose="00000500000000000000" pitchFamily="2" charset="-78"/>
                </a:rPr>
                <a:t>التطبيق العملي</a:t>
              </a:r>
            </a:p>
          </p:txBody>
        </p:sp>
      </p:grpSp>
      <p:grpSp>
        <p:nvGrpSpPr>
          <p:cNvPr id="105" name="Group 104">
            <a:extLst>
              <a:ext uri="{FF2B5EF4-FFF2-40B4-BE49-F238E27FC236}">
                <a16:creationId xmlns:a16="http://schemas.microsoft.com/office/drawing/2014/main" id="{753F6990-C202-4907-8C71-53A165BDA622}"/>
              </a:ext>
            </a:extLst>
          </p:cNvPr>
          <p:cNvGrpSpPr/>
          <p:nvPr/>
        </p:nvGrpSpPr>
        <p:grpSpPr>
          <a:xfrm>
            <a:off x="19792193" y="4951829"/>
            <a:ext cx="2831894" cy="7605703"/>
            <a:chOff x="7685851" y="2053946"/>
            <a:chExt cx="1795774" cy="4314554"/>
          </a:xfrm>
        </p:grpSpPr>
        <p:sp>
          <p:nvSpPr>
            <p:cNvPr id="106" name="Freeform 17">
              <a:extLst>
                <a:ext uri="{FF2B5EF4-FFF2-40B4-BE49-F238E27FC236}">
                  <a16:creationId xmlns:a16="http://schemas.microsoft.com/office/drawing/2014/main" id="{4A2D8057-F504-4352-8C37-32F5E3B599DA}"/>
                </a:ext>
              </a:extLst>
            </p:cNvPr>
            <p:cNvSpPr>
              <a:spLocks/>
            </p:cNvSpPr>
            <p:nvPr/>
          </p:nvSpPr>
          <p:spPr bwMode="auto">
            <a:xfrm>
              <a:off x="8554107" y="4626062"/>
              <a:ext cx="60640" cy="459086"/>
            </a:xfrm>
            <a:custGeom>
              <a:avLst/>
              <a:gdLst>
                <a:gd name="T0" fmla="*/ 27 w 44"/>
                <a:gd name="T1" fmla="*/ 257 h 297"/>
                <a:gd name="T2" fmla="*/ 27 w 44"/>
                <a:gd name="T3" fmla="*/ 0 h 297"/>
                <a:gd name="T4" fmla="*/ 16 w 44"/>
                <a:gd name="T5" fmla="*/ 0 h 297"/>
                <a:gd name="T6" fmla="*/ 16 w 44"/>
                <a:gd name="T7" fmla="*/ 257 h 297"/>
                <a:gd name="T8" fmla="*/ 0 w 44"/>
                <a:gd name="T9" fmla="*/ 257 h 297"/>
                <a:gd name="T10" fmla="*/ 22 w 44"/>
                <a:gd name="T11" fmla="*/ 297 h 297"/>
                <a:gd name="T12" fmla="*/ 44 w 44"/>
                <a:gd name="T13" fmla="*/ 257 h 297"/>
                <a:gd name="T14" fmla="*/ 27 w 44"/>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297">
                  <a:moveTo>
                    <a:pt x="27" y="257"/>
                  </a:moveTo>
                  <a:lnTo>
                    <a:pt x="27" y="0"/>
                  </a:lnTo>
                  <a:lnTo>
                    <a:pt x="16" y="0"/>
                  </a:lnTo>
                  <a:lnTo>
                    <a:pt x="16" y="257"/>
                  </a:lnTo>
                  <a:lnTo>
                    <a:pt x="0" y="257"/>
                  </a:lnTo>
                  <a:lnTo>
                    <a:pt x="22" y="297"/>
                  </a:lnTo>
                  <a:lnTo>
                    <a:pt x="44" y="257"/>
                  </a:lnTo>
                  <a:lnTo>
                    <a:pt x="27" y="257"/>
                  </a:lnTo>
                  <a:close/>
                </a:path>
              </a:pathLst>
            </a:custGeom>
            <a:solidFill>
              <a:schemeClr val="accent5"/>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07" name="Freeform 18">
              <a:extLst>
                <a:ext uri="{FF2B5EF4-FFF2-40B4-BE49-F238E27FC236}">
                  <a16:creationId xmlns:a16="http://schemas.microsoft.com/office/drawing/2014/main" id="{0865F68E-FA9D-4FFC-9354-5F7F229E887B}"/>
                </a:ext>
              </a:extLst>
            </p:cNvPr>
            <p:cNvSpPr>
              <a:spLocks/>
            </p:cNvSpPr>
            <p:nvPr/>
          </p:nvSpPr>
          <p:spPr bwMode="auto">
            <a:xfrm>
              <a:off x="7685851" y="2645966"/>
              <a:ext cx="898576"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5"/>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08" name="Freeform 19">
              <a:extLst>
                <a:ext uri="{FF2B5EF4-FFF2-40B4-BE49-F238E27FC236}">
                  <a16:creationId xmlns:a16="http://schemas.microsoft.com/office/drawing/2014/main" id="{4EB57A87-2506-4D0F-9CB0-99C364B86C47}"/>
                </a:ext>
              </a:extLst>
            </p:cNvPr>
            <p:cNvSpPr>
              <a:spLocks/>
            </p:cNvSpPr>
            <p:nvPr/>
          </p:nvSpPr>
          <p:spPr bwMode="auto">
            <a:xfrm>
              <a:off x="8584427" y="2645966"/>
              <a:ext cx="897198"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5">
                <a:lumMod val="75000"/>
              </a:schemeClr>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09" name="Oval 25">
              <a:extLst>
                <a:ext uri="{FF2B5EF4-FFF2-40B4-BE49-F238E27FC236}">
                  <a16:creationId xmlns:a16="http://schemas.microsoft.com/office/drawing/2014/main" id="{1F5A650E-D53B-4C04-A160-7246FBCD86E0}"/>
                </a:ext>
              </a:extLst>
            </p:cNvPr>
            <p:cNvSpPr>
              <a:spLocks noChangeArrowheads="1"/>
            </p:cNvSpPr>
            <p:nvPr/>
          </p:nvSpPr>
          <p:spPr bwMode="auto">
            <a:xfrm>
              <a:off x="8194401"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10" name="Freeform 29">
              <a:extLst>
                <a:ext uri="{FF2B5EF4-FFF2-40B4-BE49-F238E27FC236}">
                  <a16:creationId xmlns:a16="http://schemas.microsoft.com/office/drawing/2014/main" id="{7E93EB49-7896-49CA-A60E-CEB1A43BB166}"/>
                </a:ext>
              </a:extLst>
            </p:cNvPr>
            <p:cNvSpPr>
              <a:spLocks noEditPoints="1"/>
            </p:cNvSpPr>
            <p:nvPr/>
          </p:nvSpPr>
          <p:spPr bwMode="auto">
            <a:xfrm>
              <a:off x="8238610"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10" y="8"/>
                    <a:pt x="8" y="109"/>
                    <a:pt x="8" y="234"/>
                  </a:cubicBezTo>
                  <a:cubicBezTo>
                    <a:pt x="8" y="359"/>
                    <a:pt x="110" y="460"/>
                    <a:pt x="234" y="460"/>
                  </a:cubicBezTo>
                  <a:cubicBezTo>
                    <a:pt x="359" y="460"/>
                    <a:pt x="460" y="359"/>
                    <a:pt x="460" y="234"/>
                  </a:cubicBezTo>
                  <a:cubicBezTo>
                    <a:pt x="460" y="109"/>
                    <a:pt x="359" y="8"/>
                    <a:pt x="234" y="8"/>
                  </a:cubicBezTo>
                  <a:close/>
                </a:path>
              </a:pathLst>
            </a:custGeom>
            <a:solidFill>
              <a:schemeClr val="accent5"/>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11" name="Rectangle 110">
              <a:extLst>
                <a:ext uri="{FF2B5EF4-FFF2-40B4-BE49-F238E27FC236}">
                  <a16:creationId xmlns:a16="http://schemas.microsoft.com/office/drawing/2014/main" id="{317EBC74-EC60-40B2-A1D2-813E5E4BC6AC}"/>
                </a:ext>
              </a:extLst>
            </p:cNvPr>
            <p:cNvSpPr/>
            <p:nvPr/>
          </p:nvSpPr>
          <p:spPr>
            <a:xfrm>
              <a:off x="8329011" y="2302250"/>
              <a:ext cx="494294" cy="401569"/>
            </a:xfrm>
            <a:prstGeom prst="rect">
              <a:avLst/>
            </a:prstGeom>
          </p:spPr>
          <p:txBody>
            <a:bodyPr wrap="square">
              <a:spAutoFit/>
            </a:bodyPr>
            <a:lstStyle/>
            <a:p>
              <a:pPr algn="ctr"/>
              <a:r>
                <a:rPr lang="ar-DZ" sz="4000" b="1" dirty="0">
                  <a:solidFill>
                    <a:schemeClr val="bg1">
                      <a:lumMod val="50000"/>
                    </a:schemeClr>
                  </a:solidFill>
                  <a:latin typeface="Tajawal" panose="00000500000000000000" pitchFamily="2" charset="-78"/>
                  <a:ea typeface="Lato Bold" panose="020F0502020204030203" pitchFamily="34" charset="0"/>
                  <a:cs typeface="Tajawal" panose="00000500000000000000" pitchFamily="2" charset="-78"/>
                </a:rPr>
                <a:t>1</a:t>
              </a:r>
              <a:endParaRPr lang="en-US" sz="4000" b="1" dirty="0">
                <a:solidFill>
                  <a:schemeClr val="bg1">
                    <a:lumMod val="50000"/>
                  </a:schemeClr>
                </a:solidFill>
                <a:latin typeface="Tajawal" panose="00000500000000000000" pitchFamily="2" charset="-78"/>
                <a:ea typeface="Lato Bold" panose="020F0502020204030203" pitchFamily="34" charset="0"/>
                <a:cs typeface="Tajawal" panose="00000500000000000000" pitchFamily="2" charset="-78"/>
              </a:endParaRPr>
            </a:p>
          </p:txBody>
        </p:sp>
        <p:sp>
          <p:nvSpPr>
            <p:cNvPr id="112" name="Rectangle 111">
              <a:extLst>
                <a:ext uri="{FF2B5EF4-FFF2-40B4-BE49-F238E27FC236}">
                  <a16:creationId xmlns:a16="http://schemas.microsoft.com/office/drawing/2014/main" id="{BECAD245-0032-466E-87A8-39AEDAF0A076}"/>
                </a:ext>
              </a:extLst>
            </p:cNvPr>
            <p:cNvSpPr/>
            <p:nvPr/>
          </p:nvSpPr>
          <p:spPr>
            <a:xfrm>
              <a:off x="7803955" y="5312200"/>
              <a:ext cx="1556807" cy="1056300"/>
            </a:xfrm>
            <a:prstGeom prst="rect">
              <a:avLst/>
            </a:prstGeom>
          </p:spPr>
          <p:txBody>
            <a:bodyPr wrap="square">
              <a:spAutoFit/>
            </a:bodyPr>
            <a:lstStyle/>
            <a:p>
              <a:pPr algn="ctr" rtl="1">
                <a:lnSpc>
                  <a:spcPct val="150000"/>
                </a:lnSpc>
              </a:pPr>
              <a:r>
                <a:rPr lang="ar-DZ" sz="4000" b="1" dirty="0">
                  <a:latin typeface="Tajawal" panose="00000500000000000000" pitchFamily="2" charset="-78"/>
                  <a:ea typeface="Lato Bold" panose="020F0502020204030203" pitchFamily="34" charset="0"/>
                  <a:cs typeface="Tajawal" panose="00000500000000000000" pitchFamily="2" charset="-78"/>
                </a:rPr>
                <a:t>المناقشة والحوار</a:t>
              </a:r>
              <a:endParaRPr lang="en-US" sz="4000" b="1" dirty="0">
                <a:solidFill>
                  <a:schemeClr val="accent5"/>
                </a:solidFill>
                <a:latin typeface="Tajawal" panose="00000500000000000000" pitchFamily="2" charset="-78"/>
                <a:ea typeface="Lato Bold" panose="020F0502020204030203" pitchFamily="34" charset="0"/>
                <a:cs typeface="Tajawal" panose="00000500000000000000" pitchFamily="2" charset="-78"/>
              </a:endParaRPr>
            </a:p>
          </p:txBody>
        </p:sp>
      </p:grpSp>
      <p:grpSp>
        <p:nvGrpSpPr>
          <p:cNvPr id="121" name="Group 120">
            <a:extLst>
              <a:ext uri="{FF2B5EF4-FFF2-40B4-BE49-F238E27FC236}">
                <a16:creationId xmlns:a16="http://schemas.microsoft.com/office/drawing/2014/main" id="{EEAAA536-614A-4E9D-A5BC-B2A8ADF31C37}"/>
              </a:ext>
            </a:extLst>
          </p:cNvPr>
          <p:cNvGrpSpPr/>
          <p:nvPr/>
        </p:nvGrpSpPr>
        <p:grpSpPr>
          <a:xfrm>
            <a:off x="2240767" y="4951829"/>
            <a:ext cx="2831894" cy="7605703"/>
            <a:chOff x="3042750" y="2053946"/>
            <a:chExt cx="1795774" cy="4314554"/>
          </a:xfrm>
        </p:grpSpPr>
        <p:sp>
          <p:nvSpPr>
            <p:cNvPr id="122" name="Freeform 12">
              <a:extLst>
                <a:ext uri="{FF2B5EF4-FFF2-40B4-BE49-F238E27FC236}">
                  <a16:creationId xmlns:a16="http://schemas.microsoft.com/office/drawing/2014/main" id="{BBFDBE43-7DE6-45AF-9E76-3EDF32057196}"/>
                </a:ext>
              </a:extLst>
            </p:cNvPr>
            <p:cNvSpPr>
              <a:spLocks/>
            </p:cNvSpPr>
            <p:nvPr/>
          </p:nvSpPr>
          <p:spPr bwMode="auto">
            <a:xfrm>
              <a:off x="3909628" y="4626062"/>
              <a:ext cx="62019" cy="459086"/>
            </a:xfrm>
            <a:custGeom>
              <a:avLst/>
              <a:gdLst>
                <a:gd name="T0" fmla="*/ 28 w 45"/>
                <a:gd name="T1" fmla="*/ 257 h 297"/>
                <a:gd name="T2" fmla="*/ 28 w 45"/>
                <a:gd name="T3" fmla="*/ 0 h 297"/>
                <a:gd name="T4" fmla="*/ 17 w 45"/>
                <a:gd name="T5" fmla="*/ 0 h 297"/>
                <a:gd name="T6" fmla="*/ 17 w 45"/>
                <a:gd name="T7" fmla="*/ 257 h 297"/>
                <a:gd name="T8" fmla="*/ 0 w 45"/>
                <a:gd name="T9" fmla="*/ 257 h 297"/>
                <a:gd name="T10" fmla="*/ 23 w 45"/>
                <a:gd name="T11" fmla="*/ 297 h 297"/>
                <a:gd name="T12" fmla="*/ 45 w 45"/>
                <a:gd name="T13" fmla="*/ 257 h 297"/>
                <a:gd name="T14" fmla="*/ 28 w 45"/>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297">
                  <a:moveTo>
                    <a:pt x="28" y="257"/>
                  </a:moveTo>
                  <a:lnTo>
                    <a:pt x="28" y="0"/>
                  </a:lnTo>
                  <a:lnTo>
                    <a:pt x="17" y="0"/>
                  </a:lnTo>
                  <a:lnTo>
                    <a:pt x="17" y="257"/>
                  </a:lnTo>
                  <a:lnTo>
                    <a:pt x="0" y="257"/>
                  </a:lnTo>
                  <a:lnTo>
                    <a:pt x="23" y="297"/>
                  </a:lnTo>
                  <a:lnTo>
                    <a:pt x="45" y="257"/>
                  </a:lnTo>
                  <a:lnTo>
                    <a:pt x="28" y="257"/>
                  </a:lnTo>
                  <a:close/>
                </a:path>
              </a:pathLst>
            </a:custGeom>
            <a:solidFill>
              <a:srgbClr val="7030A0"/>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23" name="Freeform 13">
              <a:extLst>
                <a:ext uri="{FF2B5EF4-FFF2-40B4-BE49-F238E27FC236}">
                  <a16:creationId xmlns:a16="http://schemas.microsoft.com/office/drawing/2014/main" id="{EB5B1700-7992-41EC-B13B-0755EE0049D5}"/>
                </a:ext>
              </a:extLst>
            </p:cNvPr>
            <p:cNvSpPr>
              <a:spLocks/>
            </p:cNvSpPr>
            <p:nvPr/>
          </p:nvSpPr>
          <p:spPr bwMode="auto">
            <a:xfrm>
              <a:off x="3042750" y="2645966"/>
              <a:ext cx="898576"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rgbClr val="9148C8"/>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24" name="Freeform 14">
              <a:extLst>
                <a:ext uri="{FF2B5EF4-FFF2-40B4-BE49-F238E27FC236}">
                  <a16:creationId xmlns:a16="http://schemas.microsoft.com/office/drawing/2014/main" id="{322F6944-0122-4C52-80C1-993C2AB7C9BE}"/>
                </a:ext>
              </a:extLst>
            </p:cNvPr>
            <p:cNvSpPr>
              <a:spLocks/>
            </p:cNvSpPr>
            <p:nvPr/>
          </p:nvSpPr>
          <p:spPr bwMode="auto">
            <a:xfrm>
              <a:off x="3941326" y="2645966"/>
              <a:ext cx="897198"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rgbClr val="7030A0"/>
            </a:solidFill>
            <a:ln>
              <a:noFill/>
            </a:ln>
          </p:spPr>
          <p:txBody>
            <a:bodyPr vert="horz" wrap="square" lIns="182880" tIns="91440" rIns="182880" bIns="91440" numCol="1" anchor="t" anchorCtr="0" compatLnSpc="1">
              <a:prstTxWarp prst="textNoShape">
                <a:avLst/>
              </a:prstTxWarp>
            </a:bodyPr>
            <a:lstStyle/>
            <a:p>
              <a:endParaRPr lang="en-US" sz="4000" b="1" dirty="0">
                <a:latin typeface="Tajawal" panose="00000500000000000000" pitchFamily="2" charset="-78"/>
                <a:cs typeface="Tajawal" panose="00000500000000000000" pitchFamily="2" charset="-78"/>
              </a:endParaRPr>
            </a:p>
          </p:txBody>
        </p:sp>
        <p:sp>
          <p:nvSpPr>
            <p:cNvPr id="125" name="Oval 15">
              <a:extLst>
                <a:ext uri="{FF2B5EF4-FFF2-40B4-BE49-F238E27FC236}">
                  <a16:creationId xmlns:a16="http://schemas.microsoft.com/office/drawing/2014/main" id="{59A5C00D-F431-4526-B62B-281BC3472FB5}"/>
                </a:ext>
              </a:extLst>
            </p:cNvPr>
            <p:cNvSpPr>
              <a:spLocks noChangeArrowheads="1"/>
            </p:cNvSpPr>
            <p:nvPr/>
          </p:nvSpPr>
          <p:spPr bwMode="auto">
            <a:xfrm>
              <a:off x="3559569" y="2053946"/>
              <a:ext cx="762136"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26" name="Freeform 16">
              <a:extLst>
                <a:ext uri="{FF2B5EF4-FFF2-40B4-BE49-F238E27FC236}">
                  <a16:creationId xmlns:a16="http://schemas.microsoft.com/office/drawing/2014/main" id="{69C92443-CA51-45AE-8293-79EFE4248C45}"/>
                </a:ext>
              </a:extLst>
            </p:cNvPr>
            <p:cNvSpPr>
              <a:spLocks noEditPoints="1"/>
            </p:cNvSpPr>
            <p:nvPr/>
          </p:nvSpPr>
          <p:spPr bwMode="auto">
            <a:xfrm>
              <a:off x="3595509"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10" y="8"/>
                    <a:pt x="8" y="109"/>
                    <a:pt x="8" y="234"/>
                  </a:cubicBezTo>
                  <a:cubicBezTo>
                    <a:pt x="8" y="359"/>
                    <a:pt x="110" y="460"/>
                    <a:pt x="234" y="460"/>
                  </a:cubicBezTo>
                  <a:cubicBezTo>
                    <a:pt x="359" y="460"/>
                    <a:pt x="460" y="359"/>
                    <a:pt x="460" y="234"/>
                  </a:cubicBezTo>
                  <a:cubicBezTo>
                    <a:pt x="460" y="109"/>
                    <a:pt x="359" y="8"/>
                    <a:pt x="234" y="8"/>
                  </a:cubicBezTo>
                  <a:close/>
                </a:path>
              </a:pathLst>
            </a:custGeom>
            <a:solidFill>
              <a:schemeClr val="accent2"/>
            </a:solidFill>
            <a:ln>
              <a:solidFill>
                <a:srgbClr val="7030A0"/>
              </a:solidFill>
            </a:ln>
          </p:spPr>
          <p:txBody>
            <a:bodyPr vert="horz" wrap="square" lIns="182880" tIns="91440" rIns="182880" bIns="91440" numCol="1" anchor="t" anchorCtr="0" compatLnSpc="1">
              <a:prstTxWarp prst="textNoShape">
                <a:avLst/>
              </a:prstTxWarp>
            </a:bodyPr>
            <a:lstStyle/>
            <a:p>
              <a:endParaRPr lang="en-US" sz="4000" b="1" dirty="0">
                <a:latin typeface="Tajawal" panose="00000500000000000000" pitchFamily="2" charset="-78"/>
                <a:cs typeface="Tajawal" panose="00000500000000000000" pitchFamily="2" charset="-78"/>
              </a:endParaRPr>
            </a:p>
          </p:txBody>
        </p:sp>
        <p:sp>
          <p:nvSpPr>
            <p:cNvPr id="127" name="Rectangle 126">
              <a:extLst>
                <a:ext uri="{FF2B5EF4-FFF2-40B4-BE49-F238E27FC236}">
                  <a16:creationId xmlns:a16="http://schemas.microsoft.com/office/drawing/2014/main" id="{B10E8CDB-4646-4D5F-8325-6ACA7AF91EE7}"/>
                </a:ext>
              </a:extLst>
            </p:cNvPr>
            <p:cNvSpPr/>
            <p:nvPr/>
          </p:nvSpPr>
          <p:spPr>
            <a:xfrm>
              <a:off x="3693490" y="2302250"/>
              <a:ext cx="494294" cy="401569"/>
            </a:xfrm>
            <a:prstGeom prst="rect">
              <a:avLst/>
            </a:prstGeom>
          </p:spPr>
          <p:txBody>
            <a:bodyPr wrap="square">
              <a:spAutoFit/>
            </a:bodyPr>
            <a:lstStyle/>
            <a:p>
              <a:pPr algn="ctr"/>
              <a:r>
                <a:rPr lang="ar-DZ" sz="4000" b="1" dirty="0">
                  <a:solidFill>
                    <a:srgbClr val="7030A0"/>
                  </a:solidFill>
                  <a:latin typeface="Tajawal" panose="00000500000000000000" pitchFamily="2" charset="-78"/>
                  <a:ea typeface="Lato Bold" panose="020F0502020204030203" pitchFamily="34" charset="0"/>
                  <a:cs typeface="Tajawal" panose="00000500000000000000" pitchFamily="2" charset="-78"/>
                </a:rPr>
                <a:t>7</a:t>
              </a:r>
              <a:endParaRPr lang="en-US" sz="4000" b="1" dirty="0">
                <a:solidFill>
                  <a:srgbClr val="7030A0"/>
                </a:solidFill>
                <a:latin typeface="Tajawal" panose="00000500000000000000" pitchFamily="2" charset="-78"/>
                <a:ea typeface="Lato Bold" panose="020F0502020204030203" pitchFamily="34" charset="0"/>
                <a:cs typeface="Tajawal" panose="00000500000000000000" pitchFamily="2" charset="-78"/>
              </a:endParaRPr>
            </a:p>
          </p:txBody>
        </p:sp>
        <p:sp>
          <p:nvSpPr>
            <p:cNvPr id="128" name="Rectangle 127">
              <a:extLst>
                <a:ext uri="{FF2B5EF4-FFF2-40B4-BE49-F238E27FC236}">
                  <a16:creationId xmlns:a16="http://schemas.microsoft.com/office/drawing/2014/main" id="{A4F1E27E-70A9-484E-8F37-BC3850AFB618}"/>
                </a:ext>
              </a:extLst>
            </p:cNvPr>
            <p:cNvSpPr/>
            <p:nvPr/>
          </p:nvSpPr>
          <p:spPr>
            <a:xfrm>
              <a:off x="3162234" y="5312200"/>
              <a:ext cx="1556807" cy="1056300"/>
            </a:xfrm>
            <a:prstGeom prst="rect">
              <a:avLst/>
            </a:prstGeom>
          </p:spPr>
          <p:txBody>
            <a:bodyPr wrap="square">
              <a:spAutoFit/>
            </a:bodyPr>
            <a:lstStyle/>
            <a:p>
              <a:pPr algn="ctr" rtl="1">
                <a:lnSpc>
                  <a:spcPct val="150000"/>
                </a:lnSpc>
              </a:pPr>
              <a:r>
                <a:rPr lang="ar-DZ" sz="4000" b="1" dirty="0">
                  <a:latin typeface="Tajawal" panose="00000500000000000000" pitchFamily="2" charset="-78"/>
                  <a:ea typeface="Lato Bold" panose="020F0502020204030203" pitchFamily="34" charset="0"/>
                  <a:cs typeface="Tajawal" panose="00000500000000000000" pitchFamily="2" charset="-78"/>
                </a:rPr>
                <a:t>الدقيقة الواحدة</a:t>
              </a:r>
            </a:p>
          </p:txBody>
        </p:sp>
      </p:grpSp>
      <p:grpSp>
        <p:nvGrpSpPr>
          <p:cNvPr id="129" name="Group 128">
            <a:extLst>
              <a:ext uri="{FF2B5EF4-FFF2-40B4-BE49-F238E27FC236}">
                <a16:creationId xmlns:a16="http://schemas.microsoft.com/office/drawing/2014/main" id="{D44EC4A8-32E0-4387-A284-67E886D091C1}"/>
              </a:ext>
            </a:extLst>
          </p:cNvPr>
          <p:cNvGrpSpPr/>
          <p:nvPr/>
        </p:nvGrpSpPr>
        <p:grpSpPr>
          <a:xfrm>
            <a:off x="5165643" y="4951828"/>
            <a:ext cx="2831894" cy="7605704"/>
            <a:chOff x="4593207" y="2053946"/>
            <a:chExt cx="1795774" cy="4314554"/>
          </a:xfrm>
        </p:grpSpPr>
        <p:sp>
          <p:nvSpPr>
            <p:cNvPr id="130" name="Freeform 6">
              <a:extLst>
                <a:ext uri="{FF2B5EF4-FFF2-40B4-BE49-F238E27FC236}">
                  <a16:creationId xmlns:a16="http://schemas.microsoft.com/office/drawing/2014/main" id="{90AAA40B-4320-416D-BCA9-CA4D4DCB6479}"/>
                </a:ext>
              </a:extLst>
            </p:cNvPr>
            <p:cNvSpPr>
              <a:spLocks/>
            </p:cNvSpPr>
            <p:nvPr/>
          </p:nvSpPr>
          <p:spPr bwMode="auto">
            <a:xfrm>
              <a:off x="5460085" y="4626062"/>
              <a:ext cx="60640" cy="459086"/>
            </a:xfrm>
            <a:custGeom>
              <a:avLst/>
              <a:gdLst>
                <a:gd name="T0" fmla="*/ 28 w 44"/>
                <a:gd name="T1" fmla="*/ 257 h 297"/>
                <a:gd name="T2" fmla="*/ 28 w 44"/>
                <a:gd name="T3" fmla="*/ 0 h 297"/>
                <a:gd name="T4" fmla="*/ 17 w 44"/>
                <a:gd name="T5" fmla="*/ 0 h 297"/>
                <a:gd name="T6" fmla="*/ 17 w 44"/>
                <a:gd name="T7" fmla="*/ 257 h 297"/>
                <a:gd name="T8" fmla="*/ 0 w 44"/>
                <a:gd name="T9" fmla="*/ 257 h 297"/>
                <a:gd name="T10" fmla="*/ 22 w 44"/>
                <a:gd name="T11" fmla="*/ 297 h 297"/>
                <a:gd name="T12" fmla="*/ 44 w 44"/>
                <a:gd name="T13" fmla="*/ 257 h 297"/>
                <a:gd name="T14" fmla="*/ 28 w 44"/>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297">
                  <a:moveTo>
                    <a:pt x="28" y="257"/>
                  </a:moveTo>
                  <a:lnTo>
                    <a:pt x="28" y="0"/>
                  </a:lnTo>
                  <a:lnTo>
                    <a:pt x="17" y="0"/>
                  </a:lnTo>
                  <a:lnTo>
                    <a:pt x="17" y="257"/>
                  </a:lnTo>
                  <a:lnTo>
                    <a:pt x="0" y="257"/>
                  </a:lnTo>
                  <a:lnTo>
                    <a:pt x="22" y="297"/>
                  </a:lnTo>
                  <a:lnTo>
                    <a:pt x="44" y="257"/>
                  </a:lnTo>
                  <a:lnTo>
                    <a:pt x="28" y="257"/>
                  </a:lnTo>
                  <a:close/>
                </a:path>
              </a:pathLst>
            </a:custGeom>
            <a:solidFill>
              <a:schemeClr val="accent6"/>
            </a:solidFill>
            <a:ln>
              <a:noFill/>
            </a:ln>
          </p:spPr>
          <p:txBody>
            <a:bodyPr vert="horz" wrap="square" lIns="182880" tIns="91440" rIns="182880" bIns="91440" numCol="1" anchor="t" anchorCtr="0" compatLnSpc="1">
              <a:prstTxWarp prst="textNoShape">
                <a:avLst/>
              </a:prstTxWarp>
            </a:bodyPr>
            <a:lstStyle/>
            <a:p>
              <a:endParaRPr lang="en-US" sz="4000" b="1" dirty="0">
                <a:latin typeface="Tajawal" panose="00000500000000000000" pitchFamily="2" charset="-78"/>
                <a:cs typeface="Tajawal" panose="00000500000000000000" pitchFamily="2" charset="-78"/>
              </a:endParaRPr>
            </a:p>
          </p:txBody>
        </p:sp>
        <p:sp>
          <p:nvSpPr>
            <p:cNvPr id="131" name="Freeform 10">
              <a:extLst>
                <a:ext uri="{FF2B5EF4-FFF2-40B4-BE49-F238E27FC236}">
                  <a16:creationId xmlns:a16="http://schemas.microsoft.com/office/drawing/2014/main" id="{985D70AF-C160-4E60-9550-5F89DEA10B6F}"/>
                </a:ext>
              </a:extLst>
            </p:cNvPr>
            <p:cNvSpPr>
              <a:spLocks/>
            </p:cNvSpPr>
            <p:nvPr/>
          </p:nvSpPr>
          <p:spPr bwMode="auto">
            <a:xfrm>
              <a:off x="5490405" y="2645966"/>
              <a:ext cx="898576"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6">
                <a:lumMod val="75000"/>
              </a:schemeClr>
            </a:solidFill>
            <a:ln>
              <a:noFill/>
            </a:ln>
          </p:spPr>
          <p:txBody>
            <a:bodyPr vert="horz" wrap="square" lIns="182880" tIns="91440" rIns="182880" bIns="91440" numCol="1" anchor="t" anchorCtr="0" compatLnSpc="1">
              <a:prstTxWarp prst="textNoShape">
                <a:avLst/>
              </a:prstTxWarp>
            </a:bodyPr>
            <a:lstStyle/>
            <a:p>
              <a:endParaRPr lang="en-US" sz="4000" b="1" dirty="0">
                <a:latin typeface="Tajawal" panose="00000500000000000000" pitchFamily="2" charset="-78"/>
                <a:cs typeface="Tajawal" panose="00000500000000000000" pitchFamily="2" charset="-78"/>
              </a:endParaRPr>
            </a:p>
          </p:txBody>
        </p:sp>
        <p:sp>
          <p:nvSpPr>
            <p:cNvPr id="132" name="Freeform 11">
              <a:extLst>
                <a:ext uri="{FF2B5EF4-FFF2-40B4-BE49-F238E27FC236}">
                  <a16:creationId xmlns:a16="http://schemas.microsoft.com/office/drawing/2014/main" id="{69E762BB-528C-4C72-8A09-97D39CD35BDA}"/>
                </a:ext>
              </a:extLst>
            </p:cNvPr>
            <p:cNvSpPr>
              <a:spLocks/>
            </p:cNvSpPr>
            <p:nvPr/>
          </p:nvSpPr>
          <p:spPr bwMode="auto">
            <a:xfrm>
              <a:off x="4593207" y="2645966"/>
              <a:ext cx="897198"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6"/>
            </a:solidFill>
            <a:ln>
              <a:noFill/>
            </a:ln>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33" name="Oval 23">
              <a:extLst>
                <a:ext uri="{FF2B5EF4-FFF2-40B4-BE49-F238E27FC236}">
                  <a16:creationId xmlns:a16="http://schemas.microsoft.com/office/drawing/2014/main" id="{C33A1166-0D28-43D2-A97A-7ABB5B3FFAC7}"/>
                </a:ext>
              </a:extLst>
            </p:cNvPr>
            <p:cNvSpPr>
              <a:spLocks noChangeArrowheads="1"/>
            </p:cNvSpPr>
            <p:nvPr/>
          </p:nvSpPr>
          <p:spPr bwMode="auto">
            <a:xfrm>
              <a:off x="5104513"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4000" b="1">
                <a:latin typeface="Tajawal" panose="00000500000000000000" pitchFamily="2" charset="-78"/>
                <a:cs typeface="Tajawal" panose="00000500000000000000" pitchFamily="2" charset="-78"/>
              </a:endParaRPr>
            </a:p>
          </p:txBody>
        </p:sp>
        <p:sp>
          <p:nvSpPr>
            <p:cNvPr id="134" name="Freeform 27">
              <a:extLst>
                <a:ext uri="{FF2B5EF4-FFF2-40B4-BE49-F238E27FC236}">
                  <a16:creationId xmlns:a16="http://schemas.microsoft.com/office/drawing/2014/main" id="{DA74B7BC-C41A-4D00-BAE4-B079D7EF342A}"/>
                </a:ext>
              </a:extLst>
            </p:cNvPr>
            <p:cNvSpPr>
              <a:spLocks noEditPoints="1"/>
            </p:cNvSpPr>
            <p:nvPr/>
          </p:nvSpPr>
          <p:spPr bwMode="auto">
            <a:xfrm>
              <a:off x="5145941" y="2099634"/>
              <a:ext cx="688925"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09" y="8"/>
                    <a:pt x="8" y="109"/>
                    <a:pt x="8" y="234"/>
                  </a:cubicBezTo>
                  <a:cubicBezTo>
                    <a:pt x="8" y="359"/>
                    <a:pt x="109" y="460"/>
                    <a:pt x="234" y="460"/>
                  </a:cubicBezTo>
                  <a:cubicBezTo>
                    <a:pt x="359" y="460"/>
                    <a:pt x="460" y="359"/>
                    <a:pt x="460" y="234"/>
                  </a:cubicBezTo>
                  <a:cubicBezTo>
                    <a:pt x="460" y="109"/>
                    <a:pt x="359" y="8"/>
                    <a:pt x="234" y="8"/>
                  </a:cubicBezTo>
                  <a:close/>
                </a:path>
              </a:pathLst>
            </a:custGeom>
            <a:solidFill>
              <a:schemeClr val="accent3"/>
            </a:solidFill>
            <a:ln>
              <a:solidFill>
                <a:schemeClr val="accent6">
                  <a:lumMod val="50000"/>
                </a:schemeClr>
              </a:solidFill>
            </a:ln>
          </p:spPr>
          <p:txBody>
            <a:bodyPr vert="horz" wrap="square" lIns="182880" tIns="91440" rIns="182880" bIns="91440" numCol="1" anchor="t" anchorCtr="0" compatLnSpc="1">
              <a:prstTxWarp prst="textNoShape">
                <a:avLst/>
              </a:prstTxWarp>
            </a:bodyPr>
            <a:lstStyle/>
            <a:p>
              <a:endParaRPr lang="en-US" sz="4000" b="1" dirty="0">
                <a:latin typeface="Tajawal" panose="00000500000000000000" pitchFamily="2" charset="-78"/>
                <a:cs typeface="Tajawal" panose="00000500000000000000" pitchFamily="2" charset="-78"/>
              </a:endParaRPr>
            </a:p>
          </p:txBody>
        </p:sp>
        <p:sp>
          <p:nvSpPr>
            <p:cNvPr id="135" name="Rectangle 134">
              <a:extLst>
                <a:ext uri="{FF2B5EF4-FFF2-40B4-BE49-F238E27FC236}">
                  <a16:creationId xmlns:a16="http://schemas.microsoft.com/office/drawing/2014/main" id="{C0AA9DA0-84A9-4752-8CCA-DEF6990B391E}"/>
                </a:ext>
              </a:extLst>
            </p:cNvPr>
            <p:cNvSpPr/>
            <p:nvPr/>
          </p:nvSpPr>
          <p:spPr>
            <a:xfrm>
              <a:off x="5239123" y="2302250"/>
              <a:ext cx="494294" cy="401569"/>
            </a:xfrm>
            <a:prstGeom prst="rect">
              <a:avLst/>
            </a:prstGeom>
          </p:spPr>
          <p:txBody>
            <a:bodyPr wrap="square">
              <a:spAutoFit/>
            </a:bodyPr>
            <a:lstStyle/>
            <a:p>
              <a:pPr algn="ctr"/>
              <a:r>
                <a:rPr lang="ar-DZ" sz="4000" b="1" dirty="0">
                  <a:solidFill>
                    <a:schemeClr val="accent6">
                      <a:lumMod val="75000"/>
                    </a:schemeClr>
                  </a:solidFill>
                  <a:latin typeface="Tajawal" panose="00000500000000000000" pitchFamily="2" charset="-78"/>
                  <a:ea typeface="Lato Bold" panose="020F0502020204030203" pitchFamily="34" charset="0"/>
                  <a:cs typeface="Tajawal" panose="00000500000000000000" pitchFamily="2" charset="-78"/>
                </a:rPr>
                <a:t>6</a:t>
              </a:r>
              <a:endParaRPr lang="en-US" sz="4000" b="1" dirty="0">
                <a:solidFill>
                  <a:schemeClr val="accent6">
                    <a:lumMod val="75000"/>
                  </a:schemeClr>
                </a:solidFill>
                <a:latin typeface="Tajawal" panose="00000500000000000000" pitchFamily="2" charset="-78"/>
                <a:ea typeface="Lato Bold" panose="020F0502020204030203" pitchFamily="34" charset="0"/>
                <a:cs typeface="Tajawal" panose="00000500000000000000" pitchFamily="2" charset="-78"/>
              </a:endParaRPr>
            </a:p>
          </p:txBody>
        </p:sp>
        <p:sp>
          <p:nvSpPr>
            <p:cNvPr id="136" name="Rectangle 135">
              <a:extLst>
                <a:ext uri="{FF2B5EF4-FFF2-40B4-BE49-F238E27FC236}">
                  <a16:creationId xmlns:a16="http://schemas.microsoft.com/office/drawing/2014/main" id="{7B513D01-E9F0-4583-9D78-090F423B235D}"/>
                </a:ext>
              </a:extLst>
            </p:cNvPr>
            <p:cNvSpPr/>
            <p:nvPr/>
          </p:nvSpPr>
          <p:spPr>
            <a:xfrm>
              <a:off x="4714757" y="5312200"/>
              <a:ext cx="1556807" cy="1056300"/>
            </a:xfrm>
            <a:prstGeom prst="rect">
              <a:avLst/>
            </a:prstGeom>
          </p:spPr>
          <p:txBody>
            <a:bodyPr wrap="square">
              <a:spAutoFit/>
            </a:bodyPr>
            <a:lstStyle/>
            <a:p>
              <a:pPr algn="ctr" rtl="1">
                <a:lnSpc>
                  <a:spcPct val="150000"/>
                </a:lnSpc>
              </a:pPr>
              <a:r>
                <a:rPr lang="ar-DZ" sz="4000" b="1" dirty="0">
                  <a:latin typeface="Tajawal" panose="00000500000000000000" pitchFamily="2" charset="-78"/>
                  <a:ea typeface="Lato Bold" panose="020F0502020204030203" pitchFamily="34" charset="0"/>
                  <a:cs typeface="Tajawal" panose="00000500000000000000" pitchFamily="2" charset="-78"/>
                </a:rPr>
                <a:t>جدول </a:t>
              </a:r>
              <a:r>
                <a:rPr lang="en-US" sz="4000" b="1" dirty="0">
                  <a:latin typeface="Tajawal" panose="00000500000000000000" pitchFamily="2" charset="-78"/>
                  <a:ea typeface="Lato Bold" panose="020F0502020204030203" pitchFamily="34" charset="0"/>
                  <a:cs typeface="Tajawal" panose="00000500000000000000" pitchFamily="2" charset="-78"/>
                </a:rPr>
                <a:t>KWLH</a:t>
              </a:r>
            </a:p>
          </p:txBody>
        </p:sp>
      </p:grpSp>
    </p:spTree>
    <p:extLst>
      <p:ext uri="{BB962C8B-B14F-4D97-AF65-F5344CB8AC3E}">
        <p14:creationId xmlns:p14="http://schemas.microsoft.com/office/powerpoint/2010/main" val="1403538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arn(outVertical)">
                                      <p:cBhvr>
                                        <p:cTn id="7" dur="500"/>
                                        <p:tgtEl>
                                          <p:spTgt spid="5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5"/>
                                        </p:tgtEl>
                                        <p:attrNameLst>
                                          <p:attrName>style.visibility</p:attrName>
                                        </p:attrNameLst>
                                      </p:cBhvr>
                                      <p:to>
                                        <p:strVal val="visible"/>
                                      </p:to>
                                    </p:set>
                                    <p:animEffect transition="in" filter="fade">
                                      <p:cBhvr>
                                        <p:cTn id="11" dur="1000"/>
                                        <p:tgtEl>
                                          <p:spTgt spid="105"/>
                                        </p:tgtEl>
                                      </p:cBhvr>
                                    </p:animEffect>
                                    <p:anim calcmode="lin" valueType="num">
                                      <p:cBhvr>
                                        <p:cTn id="12" dur="1000" fill="hold"/>
                                        <p:tgtEl>
                                          <p:spTgt spid="105"/>
                                        </p:tgtEl>
                                        <p:attrNameLst>
                                          <p:attrName>ppt_x</p:attrName>
                                        </p:attrNameLst>
                                      </p:cBhvr>
                                      <p:tavLst>
                                        <p:tav tm="0">
                                          <p:val>
                                            <p:strVal val="#ppt_x"/>
                                          </p:val>
                                        </p:tav>
                                        <p:tav tm="100000">
                                          <p:val>
                                            <p:strVal val="#ppt_x"/>
                                          </p:val>
                                        </p:tav>
                                      </p:tavLst>
                                    </p:anim>
                                    <p:anim calcmode="lin" valueType="num">
                                      <p:cBhvr>
                                        <p:cTn id="13" dur="1000" fill="hold"/>
                                        <p:tgtEl>
                                          <p:spTgt spid="10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
                                  </p:stCondLst>
                                  <p:childTnLst>
                                    <p:set>
                                      <p:cBhvr>
                                        <p:cTn id="15" dur="1" fill="hold">
                                          <p:stCondLst>
                                            <p:cond delay="0"/>
                                          </p:stCondLst>
                                        </p:cTn>
                                        <p:tgtEl>
                                          <p:spTgt spid="97"/>
                                        </p:tgtEl>
                                        <p:attrNameLst>
                                          <p:attrName>style.visibility</p:attrName>
                                        </p:attrNameLst>
                                      </p:cBhvr>
                                      <p:to>
                                        <p:strVal val="visible"/>
                                      </p:to>
                                    </p:set>
                                    <p:animEffect transition="in" filter="fade">
                                      <p:cBhvr>
                                        <p:cTn id="16" dur="1000"/>
                                        <p:tgtEl>
                                          <p:spTgt spid="97"/>
                                        </p:tgtEl>
                                      </p:cBhvr>
                                    </p:animEffect>
                                    <p:anim calcmode="lin" valueType="num">
                                      <p:cBhvr>
                                        <p:cTn id="17" dur="1000" fill="hold"/>
                                        <p:tgtEl>
                                          <p:spTgt spid="97"/>
                                        </p:tgtEl>
                                        <p:attrNameLst>
                                          <p:attrName>ppt_x</p:attrName>
                                        </p:attrNameLst>
                                      </p:cBhvr>
                                      <p:tavLst>
                                        <p:tav tm="0">
                                          <p:val>
                                            <p:strVal val="#ppt_x"/>
                                          </p:val>
                                        </p:tav>
                                        <p:tav tm="100000">
                                          <p:val>
                                            <p:strVal val="#ppt_x"/>
                                          </p:val>
                                        </p:tav>
                                      </p:tavLst>
                                    </p:anim>
                                    <p:anim calcmode="lin" valueType="num">
                                      <p:cBhvr>
                                        <p:cTn id="18" dur="1000" fill="hold"/>
                                        <p:tgtEl>
                                          <p:spTgt spid="9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300"/>
                                  </p:stCondLst>
                                  <p:childTnLst>
                                    <p:set>
                                      <p:cBhvr>
                                        <p:cTn id="20" dur="1" fill="hold">
                                          <p:stCondLst>
                                            <p:cond delay="0"/>
                                          </p:stCondLst>
                                        </p:cTn>
                                        <p:tgtEl>
                                          <p:spTgt spid="89"/>
                                        </p:tgtEl>
                                        <p:attrNameLst>
                                          <p:attrName>style.visibility</p:attrName>
                                        </p:attrNameLst>
                                      </p:cBhvr>
                                      <p:to>
                                        <p:strVal val="visible"/>
                                      </p:to>
                                    </p:set>
                                    <p:animEffect transition="in" filter="fade">
                                      <p:cBhvr>
                                        <p:cTn id="21" dur="1000"/>
                                        <p:tgtEl>
                                          <p:spTgt spid="89"/>
                                        </p:tgtEl>
                                      </p:cBhvr>
                                    </p:animEffect>
                                    <p:anim calcmode="lin" valueType="num">
                                      <p:cBhvr>
                                        <p:cTn id="22" dur="1000" fill="hold"/>
                                        <p:tgtEl>
                                          <p:spTgt spid="89"/>
                                        </p:tgtEl>
                                        <p:attrNameLst>
                                          <p:attrName>ppt_x</p:attrName>
                                        </p:attrNameLst>
                                      </p:cBhvr>
                                      <p:tavLst>
                                        <p:tav tm="0">
                                          <p:val>
                                            <p:strVal val="#ppt_x"/>
                                          </p:val>
                                        </p:tav>
                                        <p:tav tm="100000">
                                          <p:val>
                                            <p:strVal val="#ppt_x"/>
                                          </p:val>
                                        </p:tav>
                                      </p:tavLst>
                                    </p:anim>
                                    <p:anim calcmode="lin" valueType="num">
                                      <p:cBhvr>
                                        <p:cTn id="23" dur="1000" fill="hold"/>
                                        <p:tgtEl>
                                          <p:spTgt spid="89"/>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500"/>
                                  </p:stCondLst>
                                  <p:childTnLst>
                                    <p:set>
                                      <p:cBhvr>
                                        <p:cTn id="25" dur="1" fill="hold">
                                          <p:stCondLst>
                                            <p:cond delay="0"/>
                                          </p:stCondLst>
                                        </p:cTn>
                                        <p:tgtEl>
                                          <p:spTgt spid="81"/>
                                        </p:tgtEl>
                                        <p:attrNameLst>
                                          <p:attrName>style.visibility</p:attrName>
                                        </p:attrNameLst>
                                      </p:cBhvr>
                                      <p:to>
                                        <p:strVal val="visible"/>
                                      </p:to>
                                    </p:set>
                                    <p:animEffect transition="in" filter="fade">
                                      <p:cBhvr>
                                        <p:cTn id="26" dur="1000"/>
                                        <p:tgtEl>
                                          <p:spTgt spid="81"/>
                                        </p:tgtEl>
                                      </p:cBhvr>
                                    </p:animEffect>
                                    <p:anim calcmode="lin" valueType="num">
                                      <p:cBhvr>
                                        <p:cTn id="27" dur="1000" fill="hold"/>
                                        <p:tgtEl>
                                          <p:spTgt spid="81"/>
                                        </p:tgtEl>
                                        <p:attrNameLst>
                                          <p:attrName>ppt_x</p:attrName>
                                        </p:attrNameLst>
                                      </p:cBhvr>
                                      <p:tavLst>
                                        <p:tav tm="0">
                                          <p:val>
                                            <p:strVal val="#ppt_x"/>
                                          </p:val>
                                        </p:tav>
                                        <p:tav tm="100000">
                                          <p:val>
                                            <p:strVal val="#ppt_x"/>
                                          </p:val>
                                        </p:tav>
                                      </p:tavLst>
                                    </p:anim>
                                    <p:anim calcmode="lin" valueType="num">
                                      <p:cBhvr>
                                        <p:cTn id="28" dur="1000" fill="hold"/>
                                        <p:tgtEl>
                                          <p:spTgt spid="81"/>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70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1000"/>
                                        <p:tgtEl>
                                          <p:spTgt spid="66"/>
                                        </p:tgtEl>
                                      </p:cBhvr>
                                    </p:animEffect>
                                    <p:anim calcmode="lin" valueType="num">
                                      <p:cBhvr>
                                        <p:cTn id="32" dur="1000" fill="hold"/>
                                        <p:tgtEl>
                                          <p:spTgt spid="66"/>
                                        </p:tgtEl>
                                        <p:attrNameLst>
                                          <p:attrName>ppt_x</p:attrName>
                                        </p:attrNameLst>
                                      </p:cBhvr>
                                      <p:tavLst>
                                        <p:tav tm="0">
                                          <p:val>
                                            <p:strVal val="#ppt_x"/>
                                          </p:val>
                                        </p:tav>
                                        <p:tav tm="100000">
                                          <p:val>
                                            <p:strVal val="#ppt_x"/>
                                          </p:val>
                                        </p:tav>
                                      </p:tavLst>
                                    </p:anim>
                                    <p:anim calcmode="lin" valueType="num">
                                      <p:cBhvr>
                                        <p:cTn id="33" dur="1000" fill="hold"/>
                                        <p:tgtEl>
                                          <p:spTgt spid="6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900"/>
                                  </p:stCondLst>
                                  <p:childTnLst>
                                    <p:set>
                                      <p:cBhvr>
                                        <p:cTn id="35" dur="1" fill="hold">
                                          <p:stCondLst>
                                            <p:cond delay="0"/>
                                          </p:stCondLst>
                                        </p:cTn>
                                        <p:tgtEl>
                                          <p:spTgt spid="129"/>
                                        </p:tgtEl>
                                        <p:attrNameLst>
                                          <p:attrName>style.visibility</p:attrName>
                                        </p:attrNameLst>
                                      </p:cBhvr>
                                      <p:to>
                                        <p:strVal val="visible"/>
                                      </p:to>
                                    </p:set>
                                    <p:animEffect transition="in" filter="fade">
                                      <p:cBhvr>
                                        <p:cTn id="36" dur="1000"/>
                                        <p:tgtEl>
                                          <p:spTgt spid="129"/>
                                        </p:tgtEl>
                                      </p:cBhvr>
                                    </p:animEffect>
                                    <p:anim calcmode="lin" valueType="num">
                                      <p:cBhvr>
                                        <p:cTn id="37" dur="1000" fill="hold"/>
                                        <p:tgtEl>
                                          <p:spTgt spid="129"/>
                                        </p:tgtEl>
                                        <p:attrNameLst>
                                          <p:attrName>ppt_x</p:attrName>
                                        </p:attrNameLst>
                                      </p:cBhvr>
                                      <p:tavLst>
                                        <p:tav tm="0">
                                          <p:val>
                                            <p:strVal val="#ppt_x"/>
                                          </p:val>
                                        </p:tav>
                                        <p:tav tm="100000">
                                          <p:val>
                                            <p:strVal val="#ppt_x"/>
                                          </p:val>
                                        </p:tav>
                                      </p:tavLst>
                                    </p:anim>
                                    <p:anim calcmode="lin" valueType="num">
                                      <p:cBhvr>
                                        <p:cTn id="38" dur="1000" fill="hold"/>
                                        <p:tgtEl>
                                          <p:spTgt spid="12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1100"/>
                                  </p:stCondLst>
                                  <p:childTnLst>
                                    <p:set>
                                      <p:cBhvr>
                                        <p:cTn id="40" dur="1" fill="hold">
                                          <p:stCondLst>
                                            <p:cond delay="0"/>
                                          </p:stCondLst>
                                        </p:cTn>
                                        <p:tgtEl>
                                          <p:spTgt spid="121"/>
                                        </p:tgtEl>
                                        <p:attrNameLst>
                                          <p:attrName>style.visibility</p:attrName>
                                        </p:attrNameLst>
                                      </p:cBhvr>
                                      <p:to>
                                        <p:strVal val="visible"/>
                                      </p:to>
                                    </p:set>
                                    <p:animEffect transition="in" filter="fade">
                                      <p:cBhvr>
                                        <p:cTn id="41" dur="1000"/>
                                        <p:tgtEl>
                                          <p:spTgt spid="121"/>
                                        </p:tgtEl>
                                      </p:cBhvr>
                                    </p:animEffect>
                                    <p:anim calcmode="lin" valueType="num">
                                      <p:cBhvr>
                                        <p:cTn id="42" dur="1000" fill="hold"/>
                                        <p:tgtEl>
                                          <p:spTgt spid="121"/>
                                        </p:tgtEl>
                                        <p:attrNameLst>
                                          <p:attrName>ppt_x</p:attrName>
                                        </p:attrNameLst>
                                      </p:cBhvr>
                                      <p:tavLst>
                                        <p:tav tm="0">
                                          <p:val>
                                            <p:strVal val="#ppt_x"/>
                                          </p:val>
                                        </p:tav>
                                        <p:tav tm="100000">
                                          <p:val>
                                            <p:strVal val="#ppt_x"/>
                                          </p:val>
                                        </p:tav>
                                      </p:tavLst>
                                    </p:anim>
                                    <p:anim calcmode="lin" valueType="num">
                                      <p:cBhvr>
                                        <p:cTn id="43" dur="1000" fill="hold"/>
                                        <p:tgtEl>
                                          <p:spTgt spid="1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F49CAF09-975E-C0B5-FED4-C54C91A05D6E}"/>
              </a:ext>
            </a:extLst>
          </p:cNvPr>
          <p:cNvSpPr/>
          <p:nvPr/>
        </p:nvSpPr>
        <p:spPr>
          <a:xfrm rot="1800000">
            <a:off x="-4150898" y="-1227018"/>
            <a:ext cx="11779368" cy="16170036"/>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16" name="ZoneTexte 74">
            <a:extLst>
              <a:ext uri="{FF2B5EF4-FFF2-40B4-BE49-F238E27FC236}">
                <a16:creationId xmlns:a16="http://schemas.microsoft.com/office/drawing/2014/main" id="{0672E98C-9AA8-48BB-B8F6-C95688508F09}"/>
              </a:ext>
            </a:extLst>
          </p:cNvPr>
          <p:cNvSpPr txBox="1"/>
          <p:nvPr/>
        </p:nvSpPr>
        <p:spPr>
          <a:xfrm>
            <a:off x="15083258" y="5674757"/>
            <a:ext cx="8580708" cy="1717393"/>
          </a:xfrm>
          <a:prstGeom prst="rect">
            <a:avLst/>
          </a:prstGeom>
          <a:noFill/>
        </p:spPr>
        <p:txBody>
          <a:bodyPr wrap="square" rtlCol="0">
            <a:spAutoFit/>
          </a:bodyPr>
          <a:lstStyle/>
          <a:p>
            <a:pPr algn="justLow" rtl="1">
              <a:lnSpc>
                <a:spcPct val="110000"/>
              </a:lnSpc>
            </a:pPr>
            <a:r>
              <a:rPr lang="ar-DZ" sz="9600" b="1" dirty="0">
                <a:solidFill>
                  <a:srgbClr val="14213D"/>
                </a:solidFill>
                <a:latin typeface="RB" panose="00000500000000000000" pitchFamily="2" charset="-78"/>
                <a:cs typeface="RB" panose="00000500000000000000" pitchFamily="2" charset="-78"/>
              </a:rPr>
              <a:t>النشاط ال</a:t>
            </a:r>
            <a:r>
              <a:rPr lang="ar-SA" sz="9600" b="1" dirty="0">
                <a:solidFill>
                  <a:srgbClr val="14213D"/>
                </a:solidFill>
                <a:latin typeface="RB" panose="00000500000000000000" pitchFamily="2" charset="-78"/>
                <a:cs typeface="RB" panose="00000500000000000000" pitchFamily="2" charset="-78"/>
              </a:rPr>
              <a:t>إ</a:t>
            </a:r>
            <a:r>
              <a:rPr lang="ar-DZ" sz="9600" b="1" dirty="0">
                <a:solidFill>
                  <a:srgbClr val="14213D"/>
                </a:solidFill>
                <a:latin typeface="RB" panose="00000500000000000000" pitchFamily="2" charset="-78"/>
                <a:cs typeface="RB" panose="00000500000000000000" pitchFamily="2" charset="-78"/>
              </a:rPr>
              <a:t>ثرائي</a:t>
            </a:r>
          </a:p>
        </p:txBody>
      </p:sp>
      <p:pic>
        <p:nvPicPr>
          <p:cNvPr id="8" name="Picture Placeholder 8">
            <a:hlinkClick r:id="rId3"/>
            <a:extLst>
              <a:ext uri="{FF2B5EF4-FFF2-40B4-BE49-F238E27FC236}">
                <a16:creationId xmlns:a16="http://schemas.microsoft.com/office/drawing/2014/main" id="{0E1CBDDC-77D5-4C47-A2B3-40B3CC3DF0E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9024420" y="9496298"/>
            <a:ext cx="1716042" cy="1717393"/>
          </a:xfrm>
          <a:custGeom>
            <a:avLst/>
            <a:gdLst>
              <a:gd name="connsiteX0" fmla="*/ 962317 w 1924634"/>
              <a:gd name="connsiteY0" fmla="*/ 0 h 1926150"/>
              <a:gd name="connsiteX1" fmla="*/ 1924634 w 1924634"/>
              <a:gd name="connsiteY1" fmla="*/ 963075 h 1926150"/>
              <a:gd name="connsiteX2" fmla="*/ 962317 w 1924634"/>
              <a:gd name="connsiteY2" fmla="*/ 1926150 h 1926150"/>
              <a:gd name="connsiteX3" fmla="*/ 0 w 1924634"/>
              <a:gd name="connsiteY3" fmla="*/ 963075 h 1926150"/>
              <a:gd name="connsiteX4" fmla="*/ 962317 w 1924634"/>
              <a:gd name="connsiteY4" fmla="*/ 0 h 1926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634" h="1926150">
                <a:moveTo>
                  <a:pt x="962317" y="0"/>
                </a:moveTo>
                <a:cubicBezTo>
                  <a:pt x="1493790" y="0"/>
                  <a:pt x="1924634" y="431183"/>
                  <a:pt x="1924634" y="963075"/>
                </a:cubicBezTo>
                <a:cubicBezTo>
                  <a:pt x="1924634" y="1494967"/>
                  <a:pt x="1493790" y="1926150"/>
                  <a:pt x="962317" y="1926150"/>
                </a:cubicBezTo>
                <a:cubicBezTo>
                  <a:pt x="430844" y="1926150"/>
                  <a:pt x="0" y="1494967"/>
                  <a:pt x="0" y="963075"/>
                </a:cubicBezTo>
                <a:cubicBezTo>
                  <a:pt x="0" y="431183"/>
                  <a:pt x="430844" y="0"/>
                  <a:pt x="962317" y="0"/>
                </a:cubicBezTo>
                <a:close/>
              </a:path>
            </a:pathLst>
          </a:custGeom>
          <a:solidFill>
            <a:schemeClr val="bg1">
              <a:lumMod val="85000"/>
            </a:schemeClr>
          </a:solidFill>
        </p:spPr>
      </p:pic>
      <p:pic>
        <p:nvPicPr>
          <p:cNvPr id="3" name="وسائط عبر الإنترنت 2" title="عرض الصور والفيديو واستيراد الوسائط">
            <a:hlinkClick r:id="" action="ppaction://media"/>
            <a:extLst>
              <a:ext uri="{FF2B5EF4-FFF2-40B4-BE49-F238E27FC236}">
                <a16:creationId xmlns:a16="http://schemas.microsoft.com/office/drawing/2014/main" id="{05D4D7F6-F705-A2DB-B0BD-02423D5A1A7A}"/>
              </a:ext>
            </a:extLst>
          </p:cNvPr>
          <p:cNvPicPr>
            <a:picLocks noRot="1" noChangeAspect="1"/>
          </p:cNvPicPr>
          <p:nvPr>
            <a:videoFile r:link="rId1"/>
          </p:nvPr>
        </p:nvPicPr>
        <p:blipFill>
          <a:blip r:embed="rId5"/>
          <a:stretch>
            <a:fillRect/>
          </a:stretch>
        </p:blipFill>
        <p:spPr>
          <a:xfrm>
            <a:off x="6413500" y="762000"/>
            <a:ext cx="6883400" cy="12192000"/>
          </a:xfrm>
          <a:prstGeom prst="rect">
            <a:avLst/>
          </a:prstGeom>
          <a:ln w="76200">
            <a:solidFill>
              <a:schemeClr val="tx1"/>
            </a:solidFill>
          </a:ln>
        </p:spPr>
      </p:pic>
      <p:pic>
        <p:nvPicPr>
          <p:cNvPr id="7" name="Picture 82">
            <a:extLst>
              <a:ext uri="{FF2B5EF4-FFF2-40B4-BE49-F238E27FC236}">
                <a16:creationId xmlns:a16="http://schemas.microsoft.com/office/drawing/2014/main" id="{5D368121-7AAF-4E9F-A68A-804B742322A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18446408" y="2054119"/>
            <a:ext cx="2294053" cy="1742802"/>
          </a:xfrm>
          <a:prstGeom prst="rect">
            <a:avLst/>
          </a:prstGeom>
        </p:spPr>
      </p:pic>
    </p:spTree>
    <p:extLst>
      <p:ext uri="{BB962C8B-B14F-4D97-AF65-F5344CB8AC3E}">
        <p14:creationId xmlns:p14="http://schemas.microsoft.com/office/powerpoint/2010/main" val="860970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0.70"/>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3"/>
                </p:tgtEl>
              </p:cMediaNode>
            </p:video>
            <p:seq concurrent="1" nextAc="seek">
              <p:cTn id="15" restart="whenNotActive" fill="hold" evtFilter="cancelBubble" nodeType="interactiveSeq">
                <p:stCondLst>
                  <p:cond evt="onClick" delay="0">
                    <p:tgtEl>
                      <p:spTgt spid="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3"/>
                                        </p:tgtEl>
                                      </p:cBhvr>
                                    </p:cmd>
                                  </p:childTnLst>
                                </p:cTn>
                              </p:par>
                            </p:childTnLst>
                          </p:cTn>
                        </p:par>
                      </p:childTnLst>
                    </p:cTn>
                  </p:par>
                </p:childTnLst>
              </p:cTn>
              <p:nextCondLst>
                <p:cond evt="onClick" delay="0">
                  <p:tgtEl>
                    <p:spTgt spid="3"/>
                  </p:tgtEl>
                </p:cond>
              </p:nextCondLst>
            </p:seq>
          </p:childTnLst>
        </p:cTn>
      </p:par>
    </p:tnLst>
    <p:bldLst>
      <p:bldP spid="16"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7ADE1AB-F6BB-4EDB-BA05-BA1D92E24FD6}"/>
              </a:ext>
            </a:extLst>
          </p:cNvPr>
          <p:cNvSpPr/>
          <p:nvPr/>
        </p:nvSpPr>
        <p:spPr>
          <a:xfrm>
            <a:off x="0" y="0"/>
            <a:ext cx="24384000" cy="3403441"/>
          </a:xfrm>
          <a:prstGeom prst="rect">
            <a:avLst/>
          </a:prstGeom>
          <a:solidFill>
            <a:srgbClr val="14213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endParaRPr>
          </a:p>
        </p:txBody>
      </p:sp>
      <p:sp>
        <p:nvSpPr>
          <p:cNvPr id="18" name="ZoneTexte 74">
            <a:extLst>
              <a:ext uri="{FF2B5EF4-FFF2-40B4-BE49-F238E27FC236}">
                <a16:creationId xmlns:a16="http://schemas.microsoft.com/office/drawing/2014/main" id="{A999391B-9D7B-455F-9E91-A27A4A92B84E}"/>
              </a:ext>
            </a:extLst>
          </p:cNvPr>
          <p:cNvSpPr txBox="1"/>
          <p:nvPr/>
        </p:nvSpPr>
        <p:spPr>
          <a:xfrm>
            <a:off x="14076474" y="382575"/>
            <a:ext cx="8808324" cy="1717393"/>
          </a:xfrm>
          <a:prstGeom prst="rect">
            <a:avLst/>
          </a:prstGeom>
          <a:noFill/>
        </p:spPr>
        <p:txBody>
          <a:bodyPr wrap="square" rtlCol="0">
            <a:spAutoFit/>
          </a:bodyPr>
          <a:lstStyle/>
          <a:p>
            <a:pPr algn="justLow" rtl="1">
              <a:lnSpc>
                <a:spcPct val="110000"/>
              </a:lnSpc>
            </a:pPr>
            <a:r>
              <a:rPr lang="ar-DZ" sz="9600" b="1" dirty="0">
                <a:solidFill>
                  <a:srgbClr val="CCDA46"/>
                </a:solidFill>
                <a:latin typeface="RB" panose="00000500000000000000" pitchFamily="2" charset="-78"/>
                <a:cs typeface="RB" panose="00000500000000000000" pitchFamily="2" charset="-78"/>
              </a:rPr>
              <a:t>مفردات الدرس</a:t>
            </a:r>
          </a:p>
        </p:txBody>
      </p:sp>
      <p:sp>
        <p:nvSpPr>
          <p:cNvPr id="19" name="TextBox 2">
            <a:extLst>
              <a:ext uri="{FF2B5EF4-FFF2-40B4-BE49-F238E27FC236}">
                <a16:creationId xmlns:a16="http://schemas.microsoft.com/office/drawing/2014/main" id="{A0B4C752-0FE6-40CA-B154-1EF50881B063}"/>
              </a:ext>
            </a:extLst>
          </p:cNvPr>
          <p:cNvSpPr txBox="1"/>
          <p:nvPr/>
        </p:nvSpPr>
        <p:spPr>
          <a:xfrm>
            <a:off x="15259464" y="6369485"/>
            <a:ext cx="5400000" cy="977030"/>
          </a:xfrm>
          <a:prstGeom prst="rect">
            <a:avLst/>
          </a:prstGeom>
          <a:noFill/>
        </p:spPr>
        <p:txBody>
          <a:bodyPr vert="horz" lIns="182880" tIns="91440" rIns="182880" bIns="9144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SA" sz="4000" b="1" dirty="0">
                <a:solidFill>
                  <a:srgbClr val="14213D"/>
                </a:solidFill>
                <a:latin typeface="RB" panose="00000500000000000000" pitchFamily="2" charset="-78"/>
                <a:cs typeface="RB" panose="00000500000000000000" pitchFamily="2" charset="-78"/>
              </a:rPr>
              <a:t>ملفات الصور </a:t>
            </a:r>
            <a:endParaRPr lang="ar-SA" b="1" dirty="0">
              <a:solidFill>
                <a:srgbClr val="14213D"/>
              </a:solidFill>
              <a:latin typeface="RB" panose="00000500000000000000" pitchFamily="2" charset="-78"/>
              <a:cs typeface="RB" panose="00000500000000000000" pitchFamily="2" charset="-78"/>
            </a:endParaRPr>
          </a:p>
        </p:txBody>
      </p:sp>
      <p:sp>
        <p:nvSpPr>
          <p:cNvPr id="20" name="TextBox 2">
            <a:extLst>
              <a:ext uri="{FF2B5EF4-FFF2-40B4-BE49-F238E27FC236}">
                <a16:creationId xmlns:a16="http://schemas.microsoft.com/office/drawing/2014/main" id="{63FECA74-D926-4028-AD79-C409B3AB1217}"/>
              </a:ext>
            </a:extLst>
          </p:cNvPr>
          <p:cNvSpPr txBox="1"/>
          <p:nvPr/>
        </p:nvSpPr>
        <p:spPr>
          <a:xfrm>
            <a:off x="15259464" y="9132701"/>
            <a:ext cx="5400000" cy="977030"/>
          </a:xfrm>
          <a:prstGeom prst="rect">
            <a:avLst/>
          </a:prstGeom>
          <a:noFill/>
        </p:spPr>
        <p:txBody>
          <a:bodyPr vert="horz" lIns="182880" tIns="91440" rIns="182880" bIns="9144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SA" sz="4000" b="1" dirty="0">
                <a:solidFill>
                  <a:srgbClr val="14213D"/>
                </a:solidFill>
                <a:latin typeface="RB" panose="00000500000000000000" pitchFamily="2" charset="-78"/>
                <a:cs typeface="RB" panose="00000500000000000000" pitchFamily="2" charset="-78"/>
              </a:rPr>
              <a:t>تنسيقات الصور </a:t>
            </a:r>
            <a:endParaRPr lang="ar-SA" dirty="0">
              <a:solidFill>
                <a:srgbClr val="14213D"/>
              </a:solidFill>
              <a:latin typeface="RB" panose="00000500000000000000" pitchFamily="2" charset="-78"/>
              <a:cs typeface="RB" panose="00000500000000000000" pitchFamily="2" charset="-78"/>
            </a:endParaRPr>
          </a:p>
        </p:txBody>
      </p:sp>
      <p:grpSp>
        <p:nvGrpSpPr>
          <p:cNvPr id="2" name="Group 1">
            <a:extLst>
              <a:ext uri="{FF2B5EF4-FFF2-40B4-BE49-F238E27FC236}">
                <a16:creationId xmlns:a16="http://schemas.microsoft.com/office/drawing/2014/main" id="{5DBCDFE8-8358-4A60-B968-3AE78BA224E5}"/>
              </a:ext>
            </a:extLst>
          </p:cNvPr>
          <p:cNvGrpSpPr/>
          <p:nvPr/>
        </p:nvGrpSpPr>
        <p:grpSpPr>
          <a:xfrm>
            <a:off x="20666157" y="5962055"/>
            <a:ext cx="2137024" cy="2137020"/>
            <a:chOff x="15539426" y="6671986"/>
            <a:chExt cx="2137024" cy="2137020"/>
          </a:xfrm>
        </p:grpSpPr>
        <p:sp>
          <p:nvSpPr>
            <p:cNvPr id="47" name="Oval 46">
              <a:extLst>
                <a:ext uri="{FF2B5EF4-FFF2-40B4-BE49-F238E27FC236}">
                  <a16:creationId xmlns:a16="http://schemas.microsoft.com/office/drawing/2014/main" id="{CFAFA8AF-1538-4EC3-8A6F-084F3BB22556}"/>
                </a:ext>
              </a:extLst>
            </p:cNvPr>
            <p:cNvSpPr/>
            <p:nvPr/>
          </p:nvSpPr>
          <p:spPr>
            <a:xfrm>
              <a:off x="15539426" y="6671986"/>
              <a:ext cx="2137024" cy="2137020"/>
            </a:xfrm>
            <a:prstGeom prst="ellipse">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spcBef>
                  <a:spcPts val="2000"/>
                </a:spcBef>
              </a:pPr>
              <a:endParaRPr lang="en-US" sz="3200" b="1" dirty="0">
                <a:latin typeface="+mj-lt"/>
              </a:endParaRPr>
            </a:p>
          </p:txBody>
        </p:sp>
        <p:sp>
          <p:nvSpPr>
            <p:cNvPr id="23" name="TextBox 22">
              <a:extLst>
                <a:ext uri="{FF2B5EF4-FFF2-40B4-BE49-F238E27FC236}">
                  <a16:creationId xmlns:a16="http://schemas.microsoft.com/office/drawing/2014/main" id="{54A05973-D0CA-4B07-AAE5-7066AFD0275C}"/>
                </a:ext>
              </a:extLst>
            </p:cNvPr>
            <p:cNvSpPr txBox="1"/>
            <p:nvPr/>
          </p:nvSpPr>
          <p:spPr>
            <a:xfrm>
              <a:off x="15670734" y="7169073"/>
              <a:ext cx="1874408" cy="1077218"/>
            </a:xfrm>
            <a:prstGeom prst="rect">
              <a:avLst/>
            </a:prstGeom>
            <a:noFill/>
          </p:spPr>
          <p:txBody>
            <a:bodyPr wrap="square" rtlCol="0" anchor="ctr">
              <a:spAutoFit/>
            </a:bodyPr>
            <a:lstStyle/>
            <a:p>
              <a:pPr algn="ctr"/>
              <a:r>
                <a:rPr lang="ar-SA" sz="6400" b="1" dirty="0">
                  <a:ea typeface="Open Sans" pitchFamily="2" charset="0"/>
                  <a:cs typeface="Open Sans" pitchFamily="2" charset="0"/>
                </a:rPr>
                <a:t>01</a:t>
              </a:r>
              <a:endParaRPr lang="id-ID" sz="6400" b="1" dirty="0">
                <a:ea typeface="Open Sans" pitchFamily="2" charset="0"/>
                <a:cs typeface="Open Sans" pitchFamily="2" charset="0"/>
              </a:endParaRPr>
            </a:p>
          </p:txBody>
        </p:sp>
      </p:grpSp>
      <p:grpSp>
        <p:nvGrpSpPr>
          <p:cNvPr id="3" name="Group 2">
            <a:extLst>
              <a:ext uri="{FF2B5EF4-FFF2-40B4-BE49-F238E27FC236}">
                <a16:creationId xmlns:a16="http://schemas.microsoft.com/office/drawing/2014/main" id="{6DDCBD77-81E3-4307-B458-03491EB70A95}"/>
              </a:ext>
            </a:extLst>
          </p:cNvPr>
          <p:cNvGrpSpPr/>
          <p:nvPr/>
        </p:nvGrpSpPr>
        <p:grpSpPr>
          <a:xfrm>
            <a:off x="9344584" y="6040328"/>
            <a:ext cx="2137024" cy="2137020"/>
            <a:chOff x="6889605" y="4961171"/>
            <a:chExt cx="2137024" cy="2137020"/>
          </a:xfrm>
        </p:grpSpPr>
        <p:sp>
          <p:nvSpPr>
            <p:cNvPr id="46" name="Oval 45">
              <a:extLst>
                <a:ext uri="{FF2B5EF4-FFF2-40B4-BE49-F238E27FC236}">
                  <a16:creationId xmlns:a16="http://schemas.microsoft.com/office/drawing/2014/main" id="{86FDEB4E-2D70-4079-A4CB-48BAA129AD5D}"/>
                </a:ext>
              </a:extLst>
            </p:cNvPr>
            <p:cNvSpPr/>
            <p:nvPr/>
          </p:nvSpPr>
          <p:spPr>
            <a:xfrm>
              <a:off x="6889605" y="4961171"/>
              <a:ext cx="2137024" cy="2137020"/>
            </a:xfrm>
            <a:prstGeom prst="ellipse">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spcBef>
                  <a:spcPts val="2000"/>
                </a:spcBef>
              </a:pPr>
              <a:endParaRPr lang="en-US" sz="3200" b="1" dirty="0">
                <a:latin typeface="+mj-lt"/>
              </a:endParaRPr>
            </a:p>
          </p:txBody>
        </p:sp>
        <p:sp>
          <p:nvSpPr>
            <p:cNvPr id="24" name="TextBox 23">
              <a:extLst>
                <a:ext uri="{FF2B5EF4-FFF2-40B4-BE49-F238E27FC236}">
                  <a16:creationId xmlns:a16="http://schemas.microsoft.com/office/drawing/2014/main" id="{07D2C28F-690F-45DA-9BB7-25F1BE25A7B1}"/>
                </a:ext>
              </a:extLst>
            </p:cNvPr>
            <p:cNvSpPr txBox="1"/>
            <p:nvPr/>
          </p:nvSpPr>
          <p:spPr>
            <a:xfrm>
              <a:off x="7182555" y="5491072"/>
              <a:ext cx="1543708" cy="1077218"/>
            </a:xfrm>
            <a:prstGeom prst="rect">
              <a:avLst/>
            </a:prstGeom>
            <a:noFill/>
          </p:spPr>
          <p:txBody>
            <a:bodyPr wrap="square" rtlCol="0" anchor="ctr">
              <a:spAutoFit/>
            </a:bodyPr>
            <a:lstStyle/>
            <a:p>
              <a:pPr algn="ctr"/>
              <a:r>
                <a:rPr lang="ar-DZ" sz="6400" b="1" dirty="0">
                  <a:ea typeface="Open Sans" pitchFamily="2" charset="0"/>
                  <a:cs typeface="Open Sans" pitchFamily="2" charset="0"/>
                </a:rPr>
                <a:t>03</a:t>
              </a:r>
              <a:endParaRPr lang="id-ID" sz="6400" b="1" dirty="0">
                <a:ea typeface="Open Sans" pitchFamily="2" charset="0"/>
                <a:cs typeface="Open Sans" pitchFamily="2" charset="0"/>
              </a:endParaRPr>
            </a:p>
          </p:txBody>
        </p:sp>
      </p:grpSp>
      <p:grpSp>
        <p:nvGrpSpPr>
          <p:cNvPr id="4" name="Group 3">
            <a:extLst>
              <a:ext uri="{FF2B5EF4-FFF2-40B4-BE49-F238E27FC236}">
                <a16:creationId xmlns:a16="http://schemas.microsoft.com/office/drawing/2014/main" id="{DA846B3F-4D8C-4E05-8260-6911FC8A9B4E}"/>
              </a:ext>
            </a:extLst>
          </p:cNvPr>
          <p:cNvGrpSpPr/>
          <p:nvPr/>
        </p:nvGrpSpPr>
        <p:grpSpPr>
          <a:xfrm>
            <a:off x="20734462" y="8388766"/>
            <a:ext cx="2137024" cy="2137020"/>
            <a:chOff x="8144313" y="10610585"/>
            <a:chExt cx="2137024" cy="2137020"/>
          </a:xfrm>
        </p:grpSpPr>
        <p:sp>
          <p:nvSpPr>
            <p:cNvPr id="15" name="Oval 14">
              <a:extLst>
                <a:ext uri="{FF2B5EF4-FFF2-40B4-BE49-F238E27FC236}">
                  <a16:creationId xmlns:a16="http://schemas.microsoft.com/office/drawing/2014/main" id="{234383EC-F168-41F5-8485-FEEB0D26128F}"/>
                </a:ext>
              </a:extLst>
            </p:cNvPr>
            <p:cNvSpPr/>
            <p:nvPr/>
          </p:nvSpPr>
          <p:spPr>
            <a:xfrm>
              <a:off x="8144313" y="10610585"/>
              <a:ext cx="2137024" cy="2137020"/>
            </a:xfrm>
            <a:prstGeom prst="ellipse">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spcBef>
                  <a:spcPts val="2000"/>
                </a:spcBef>
              </a:pPr>
              <a:endParaRPr lang="en-US" sz="3200" b="1" dirty="0">
                <a:latin typeface="+mj-lt"/>
              </a:endParaRPr>
            </a:p>
          </p:txBody>
        </p:sp>
        <p:sp>
          <p:nvSpPr>
            <p:cNvPr id="16" name="TextBox 15">
              <a:extLst>
                <a:ext uri="{FF2B5EF4-FFF2-40B4-BE49-F238E27FC236}">
                  <a16:creationId xmlns:a16="http://schemas.microsoft.com/office/drawing/2014/main" id="{9728A2CF-845F-4C54-9AB6-5436E3D3F692}"/>
                </a:ext>
              </a:extLst>
            </p:cNvPr>
            <p:cNvSpPr txBox="1"/>
            <p:nvPr/>
          </p:nvSpPr>
          <p:spPr>
            <a:xfrm>
              <a:off x="8275621" y="11107672"/>
              <a:ext cx="1874408" cy="1077218"/>
            </a:xfrm>
            <a:prstGeom prst="rect">
              <a:avLst/>
            </a:prstGeom>
            <a:noFill/>
          </p:spPr>
          <p:txBody>
            <a:bodyPr wrap="square" rtlCol="0" anchor="ctr">
              <a:spAutoFit/>
            </a:bodyPr>
            <a:lstStyle/>
            <a:p>
              <a:pPr algn="ctr"/>
              <a:r>
                <a:rPr lang="ar-DZ" sz="6400" b="1" dirty="0">
                  <a:ea typeface="Open Sans" pitchFamily="2" charset="0"/>
                  <a:cs typeface="Open Sans" pitchFamily="2" charset="0"/>
                </a:rPr>
                <a:t>02</a:t>
              </a:r>
              <a:endParaRPr lang="id-ID" sz="6400" b="1" dirty="0">
                <a:ea typeface="Open Sans" pitchFamily="2" charset="0"/>
                <a:cs typeface="Open Sans" pitchFamily="2" charset="0"/>
              </a:endParaRPr>
            </a:p>
          </p:txBody>
        </p:sp>
      </p:grpSp>
      <p:sp>
        <p:nvSpPr>
          <p:cNvPr id="17" name="TextBox 2">
            <a:extLst>
              <a:ext uri="{FF2B5EF4-FFF2-40B4-BE49-F238E27FC236}">
                <a16:creationId xmlns:a16="http://schemas.microsoft.com/office/drawing/2014/main" id="{BB120452-6A30-4DA4-9267-E7004A41C8AE}"/>
              </a:ext>
            </a:extLst>
          </p:cNvPr>
          <p:cNvSpPr txBox="1"/>
          <p:nvPr/>
        </p:nvSpPr>
        <p:spPr>
          <a:xfrm>
            <a:off x="3932589" y="6670417"/>
            <a:ext cx="5400000" cy="977030"/>
          </a:xfrm>
          <a:prstGeom prst="rect">
            <a:avLst/>
          </a:prstGeom>
          <a:noFill/>
        </p:spPr>
        <p:txBody>
          <a:bodyPr vert="horz" lIns="182880" tIns="91440" rIns="182880" bIns="9144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EG" sz="4000" b="1" dirty="0">
                <a:solidFill>
                  <a:srgbClr val="14213D"/>
                </a:solidFill>
                <a:latin typeface="RB" panose="00000500000000000000" pitchFamily="2" charset="-78"/>
                <a:cs typeface="RB" panose="00000500000000000000" pitchFamily="2" charset="-78"/>
              </a:rPr>
              <a:t>مستكشف الملفات </a:t>
            </a:r>
            <a:endParaRPr lang="ar-SA" b="1" dirty="0">
              <a:solidFill>
                <a:srgbClr val="14213D"/>
              </a:solidFill>
              <a:latin typeface="RB" panose="00000500000000000000" pitchFamily="2" charset="-78"/>
              <a:cs typeface="RB" panose="00000500000000000000" pitchFamily="2" charset="-78"/>
            </a:endParaRPr>
          </a:p>
        </p:txBody>
      </p:sp>
      <p:grpSp>
        <p:nvGrpSpPr>
          <p:cNvPr id="25" name="Group 24">
            <a:extLst>
              <a:ext uri="{FF2B5EF4-FFF2-40B4-BE49-F238E27FC236}">
                <a16:creationId xmlns:a16="http://schemas.microsoft.com/office/drawing/2014/main" id="{D6E3E8F0-A7D6-4288-87D7-F0FFA70BE80B}"/>
              </a:ext>
            </a:extLst>
          </p:cNvPr>
          <p:cNvGrpSpPr/>
          <p:nvPr/>
        </p:nvGrpSpPr>
        <p:grpSpPr>
          <a:xfrm>
            <a:off x="9344584" y="8443736"/>
            <a:ext cx="2137024" cy="2137020"/>
            <a:chOff x="6889605" y="4961171"/>
            <a:chExt cx="2137024" cy="2137020"/>
          </a:xfrm>
        </p:grpSpPr>
        <p:sp>
          <p:nvSpPr>
            <p:cNvPr id="26" name="Oval 25">
              <a:extLst>
                <a:ext uri="{FF2B5EF4-FFF2-40B4-BE49-F238E27FC236}">
                  <a16:creationId xmlns:a16="http://schemas.microsoft.com/office/drawing/2014/main" id="{F99A19EB-D886-42FD-B687-C60E1AAE9F2B}"/>
                </a:ext>
              </a:extLst>
            </p:cNvPr>
            <p:cNvSpPr/>
            <p:nvPr/>
          </p:nvSpPr>
          <p:spPr>
            <a:xfrm>
              <a:off x="6889605" y="4961171"/>
              <a:ext cx="2137024" cy="2137020"/>
            </a:xfrm>
            <a:prstGeom prst="ellipse">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spcBef>
                  <a:spcPts val="2000"/>
                </a:spcBef>
              </a:pPr>
              <a:endParaRPr lang="en-US" sz="3200" b="1" dirty="0">
                <a:latin typeface="+mj-lt"/>
              </a:endParaRPr>
            </a:p>
          </p:txBody>
        </p:sp>
        <p:sp>
          <p:nvSpPr>
            <p:cNvPr id="27" name="TextBox 26">
              <a:extLst>
                <a:ext uri="{FF2B5EF4-FFF2-40B4-BE49-F238E27FC236}">
                  <a16:creationId xmlns:a16="http://schemas.microsoft.com/office/drawing/2014/main" id="{A23F2E49-72C2-4FA5-ACE9-B5A39B134508}"/>
                </a:ext>
              </a:extLst>
            </p:cNvPr>
            <p:cNvSpPr txBox="1"/>
            <p:nvPr/>
          </p:nvSpPr>
          <p:spPr>
            <a:xfrm>
              <a:off x="7182555" y="5491072"/>
              <a:ext cx="1543708" cy="1077218"/>
            </a:xfrm>
            <a:prstGeom prst="rect">
              <a:avLst/>
            </a:prstGeom>
            <a:noFill/>
          </p:spPr>
          <p:txBody>
            <a:bodyPr wrap="square" rtlCol="0" anchor="ctr">
              <a:spAutoFit/>
            </a:bodyPr>
            <a:lstStyle/>
            <a:p>
              <a:pPr algn="ctr"/>
              <a:r>
                <a:rPr lang="ar-DZ" sz="6400" b="1" dirty="0">
                  <a:ea typeface="Open Sans" pitchFamily="2" charset="0"/>
                  <a:cs typeface="Open Sans" pitchFamily="2" charset="0"/>
                </a:rPr>
                <a:t>04</a:t>
              </a:r>
              <a:endParaRPr lang="id-ID" sz="6400" b="1" dirty="0">
                <a:ea typeface="Open Sans" pitchFamily="2" charset="0"/>
                <a:cs typeface="Open Sans" pitchFamily="2" charset="0"/>
              </a:endParaRPr>
            </a:p>
          </p:txBody>
        </p:sp>
      </p:grpSp>
      <p:sp>
        <p:nvSpPr>
          <p:cNvPr id="28" name="TextBox 2">
            <a:extLst>
              <a:ext uri="{FF2B5EF4-FFF2-40B4-BE49-F238E27FC236}">
                <a16:creationId xmlns:a16="http://schemas.microsoft.com/office/drawing/2014/main" id="{46AB7EF7-7F0E-4E5B-8552-C41E6830C4E1}"/>
              </a:ext>
            </a:extLst>
          </p:cNvPr>
          <p:cNvSpPr txBox="1"/>
          <p:nvPr/>
        </p:nvSpPr>
        <p:spPr>
          <a:xfrm>
            <a:off x="3200400" y="9073825"/>
            <a:ext cx="6132189" cy="977030"/>
          </a:xfrm>
          <a:prstGeom prst="rect">
            <a:avLst/>
          </a:prstGeom>
          <a:noFill/>
        </p:spPr>
        <p:txBody>
          <a:bodyPr vert="horz" lIns="182880" tIns="91440" rIns="182880" bIns="9144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EG" sz="4000" b="1" dirty="0">
                <a:solidFill>
                  <a:srgbClr val="14213D"/>
                </a:solidFill>
                <a:latin typeface="RB" panose="00000500000000000000" pitchFamily="2" charset="-78"/>
                <a:cs typeface="RB" panose="00000500000000000000" pitchFamily="2" charset="-78"/>
              </a:rPr>
              <a:t>برنامج صور مايكروسوفت</a:t>
            </a:r>
            <a:endParaRPr lang="ar-SA" b="1" dirty="0">
              <a:solidFill>
                <a:srgbClr val="14213D"/>
              </a:solidFill>
              <a:latin typeface="RB" panose="00000500000000000000" pitchFamily="2" charset="-78"/>
              <a:cs typeface="RB" panose="00000500000000000000" pitchFamily="2" charset="-78"/>
            </a:endParaRPr>
          </a:p>
        </p:txBody>
      </p:sp>
      <p:pic>
        <p:nvPicPr>
          <p:cNvPr id="29" name="Picture 82">
            <a:extLst>
              <a:ext uri="{FF2B5EF4-FFF2-40B4-BE49-F238E27FC236}">
                <a16:creationId xmlns:a16="http://schemas.microsoft.com/office/drawing/2014/main" id="{27796AC1-50A2-465A-9BE1-D84F54DA4E3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266821" y="311317"/>
            <a:ext cx="2294054" cy="1742802"/>
          </a:xfrm>
          <a:prstGeom prst="rect">
            <a:avLst/>
          </a:prstGeom>
        </p:spPr>
      </p:pic>
    </p:spTree>
    <p:extLst>
      <p:ext uri="{BB962C8B-B14F-4D97-AF65-F5344CB8AC3E}">
        <p14:creationId xmlns:p14="http://schemas.microsoft.com/office/powerpoint/2010/main" val="29531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500"/>
                                        <p:tgtEl>
                                          <p:spTgt spid="1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par>
                                <p:cTn id="12" presetID="22" presetClass="entr" presetSubtype="4"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par>
                                <p:cTn id="15" presetID="22" presetClass="entr" presetSubtype="4"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par>
                          <p:cTn id="18" fill="hold">
                            <p:stCondLst>
                              <p:cond delay="1000"/>
                            </p:stCondLst>
                            <p:childTnLst>
                              <p:par>
                                <p:cTn id="19" presetID="55" presetClass="entr" presetSubtype="0"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strVal val="#ppt_w*0.70"/>
                                          </p:val>
                                        </p:tav>
                                        <p:tav tm="100000">
                                          <p:val>
                                            <p:strVal val="#ppt_w"/>
                                          </p:val>
                                        </p:tav>
                                      </p:tavLst>
                                    </p:anim>
                                    <p:anim calcmode="lin" valueType="num">
                                      <p:cBhvr>
                                        <p:cTn id="22" dur="500" fill="hold"/>
                                        <p:tgtEl>
                                          <p:spTgt spid="19"/>
                                        </p:tgtEl>
                                        <p:attrNameLst>
                                          <p:attrName>ppt_h</p:attrName>
                                        </p:attrNameLst>
                                      </p:cBhvr>
                                      <p:tavLst>
                                        <p:tav tm="0">
                                          <p:val>
                                            <p:strVal val="#ppt_h"/>
                                          </p:val>
                                        </p:tav>
                                        <p:tav tm="100000">
                                          <p:val>
                                            <p:strVal val="#ppt_h"/>
                                          </p:val>
                                        </p:tav>
                                      </p:tavLst>
                                    </p:anim>
                                    <p:animEffect transition="in" filter="fade">
                                      <p:cBhvr>
                                        <p:cTn id="23" dur="500"/>
                                        <p:tgtEl>
                                          <p:spTgt spid="19"/>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strVal val="#ppt_w*0.70"/>
                                          </p:val>
                                        </p:tav>
                                        <p:tav tm="100000">
                                          <p:val>
                                            <p:strVal val="#ppt_w"/>
                                          </p:val>
                                        </p:tav>
                                      </p:tavLst>
                                    </p:anim>
                                    <p:anim calcmode="lin" valueType="num">
                                      <p:cBhvr>
                                        <p:cTn id="27" dur="500" fill="hold"/>
                                        <p:tgtEl>
                                          <p:spTgt spid="20"/>
                                        </p:tgtEl>
                                        <p:attrNameLst>
                                          <p:attrName>ppt_h</p:attrName>
                                        </p:attrNameLst>
                                      </p:cBhvr>
                                      <p:tavLst>
                                        <p:tav tm="0">
                                          <p:val>
                                            <p:strVal val="#ppt_h"/>
                                          </p:val>
                                        </p:tav>
                                        <p:tav tm="100000">
                                          <p:val>
                                            <p:strVal val="#ppt_h"/>
                                          </p:val>
                                        </p:tav>
                                      </p:tavLst>
                                    </p:anim>
                                    <p:animEffect transition="in" filter="fade">
                                      <p:cBhvr>
                                        <p:cTn id="28" dur="500"/>
                                        <p:tgtEl>
                                          <p:spTgt spid="20"/>
                                        </p:tgtEl>
                                      </p:cBhvr>
                                    </p:animEffect>
                                  </p:childTnLst>
                                </p:cTn>
                              </p:par>
                              <p:par>
                                <p:cTn id="29" presetID="55"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strVal val="#ppt_w*0.70"/>
                                          </p:val>
                                        </p:tav>
                                        <p:tav tm="100000">
                                          <p:val>
                                            <p:strVal val="#ppt_w"/>
                                          </p:val>
                                        </p:tav>
                                      </p:tavLst>
                                    </p:anim>
                                    <p:anim calcmode="lin" valueType="num">
                                      <p:cBhvr>
                                        <p:cTn id="32" dur="500" fill="hold"/>
                                        <p:tgtEl>
                                          <p:spTgt spid="17"/>
                                        </p:tgtEl>
                                        <p:attrNameLst>
                                          <p:attrName>ppt_h</p:attrName>
                                        </p:attrNameLst>
                                      </p:cBhvr>
                                      <p:tavLst>
                                        <p:tav tm="0">
                                          <p:val>
                                            <p:strVal val="#ppt_h"/>
                                          </p:val>
                                        </p:tav>
                                        <p:tav tm="100000">
                                          <p:val>
                                            <p:strVal val="#ppt_h"/>
                                          </p:val>
                                        </p:tav>
                                      </p:tavLst>
                                    </p:anim>
                                    <p:animEffect transition="in" filter="fade">
                                      <p:cBhvr>
                                        <p:cTn id="33" dur="500"/>
                                        <p:tgtEl>
                                          <p:spTgt spid="17"/>
                                        </p:tgtEl>
                                      </p:cBhvr>
                                    </p:animEffect>
                                  </p:childTnLst>
                                </p:cTn>
                              </p:par>
                              <p:par>
                                <p:cTn id="34" presetID="22" presetClass="entr" presetSubtype="4"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down)">
                                      <p:cBhvr>
                                        <p:cTn id="36" dur="500"/>
                                        <p:tgtEl>
                                          <p:spTgt spid="25"/>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strVal val="#ppt_w*0.70"/>
                                          </p:val>
                                        </p:tav>
                                        <p:tav tm="100000">
                                          <p:val>
                                            <p:strVal val="#ppt_w"/>
                                          </p:val>
                                        </p:tav>
                                      </p:tavLst>
                                    </p:anim>
                                    <p:anim calcmode="lin" valueType="num">
                                      <p:cBhvr>
                                        <p:cTn id="40" dur="500" fill="hold"/>
                                        <p:tgtEl>
                                          <p:spTgt spid="28"/>
                                        </p:tgtEl>
                                        <p:attrNameLst>
                                          <p:attrName>ppt_h</p:attrName>
                                        </p:attrNameLst>
                                      </p:cBhvr>
                                      <p:tavLst>
                                        <p:tav tm="0">
                                          <p:val>
                                            <p:strVal val="#ppt_h"/>
                                          </p:val>
                                        </p:tav>
                                        <p:tav tm="100000">
                                          <p:val>
                                            <p:strVal val="#ppt_h"/>
                                          </p:val>
                                        </p:tav>
                                      </p:tavLst>
                                    </p:anim>
                                    <p:animEffect transition="in" filter="fade">
                                      <p:cBhvr>
                                        <p:cTn id="4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17" grpId="0"/>
      <p:bldP spid="2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AEF64C96-40C4-4F1E-BE01-593D837A9AFC}"/>
              </a:ext>
            </a:extLst>
          </p:cNvPr>
          <p:cNvSpPr/>
          <p:nvPr/>
        </p:nvSpPr>
        <p:spPr>
          <a:xfrm>
            <a:off x="0" y="-61568"/>
            <a:ext cx="24407492" cy="3153172"/>
          </a:xfrm>
          <a:prstGeom prst="rect">
            <a:avLst/>
          </a:prstGeom>
          <a:solidFill>
            <a:srgbClr val="CCDA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00"/>
          </a:p>
        </p:txBody>
      </p:sp>
      <p:sp>
        <p:nvSpPr>
          <p:cNvPr id="27" name="ZoneTexte 74">
            <a:extLst>
              <a:ext uri="{FF2B5EF4-FFF2-40B4-BE49-F238E27FC236}">
                <a16:creationId xmlns:a16="http://schemas.microsoft.com/office/drawing/2014/main" id="{A0B6A2C0-0AA4-4843-83BD-4533B6AA8A6E}"/>
              </a:ext>
            </a:extLst>
          </p:cNvPr>
          <p:cNvSpPr txBox="1"/>
          <p:nvPr/>
        </p:nvSpPr>
        <p:spPr>
          <a:xfrm>
            <a:off x="15831128" y="910936"/>
            <a:ext cx="7555344" cy="1717393"/>
          </a:xfrm>
          <a:prstGeom prst="rect">
            <a:avLst/>
          </a:prstGeom>
          <a:noFill/>
        </p:spPr>
        <p:txBody>
          <a:bodyPr wrap="square" rtlCol="0">
            <a:spAutoFit/>
          </a:bodyPr>
          <a:lstStyle/>
          <a:p>
            <a:pPr algn="justLow" rtl="1">
              <a:lnSpc>
                <a:spcPct val="110000"/>
              </a:lnSpc>
            </a:pPr>
            <a:r>
              <a:rPr lang="ar-DZ" sz="9600" b="1" dirty="0">
                <a:solidFill>
                  <a:srgbClr val="14213D"/>
                </a:solidFill>
                <a:latin typeface="RB" panose="00000500000000000000" pitchFamily="2" charset="-78"/>
                <a:cs typeface="RB" panose="00000500000000000000" pitchFamily="2" charset="-78"/>
              </a:rPr>
              <a:t>ماذا سنتعلم ؟</a:t>
            </a:r>
          </a:p>
        </p:txBody>
      </p:sp>
      <p:sp>
        <p:nvSpPr>
          <p:cNvPr id="19" name="ZoneTexte 75">
            <a:extLst>
              <a:ext uri="{FF2B5EF4-FFF2-40B4-BE49-F238E27FC236}">
                <a16:creationId xmlns:a16="http://schemas.microsoft.com/office/drawing/2014/main" id="{8131C35E-0EC6-42A6-9C10-56A7EF7C4146}"/>
              </a:ext>
            </a:extLst>
          </p:cNvPr>
          <p:cNvSpPr txBox="1"/>
          <p:nvPr/>
        </p:nvSpPr>
        <p:spPr>
          <a:xfrm flipH="1">
            <a:off x="15637371" y="6521033"/>
            <a:ext cx="5091801" cy="707886"/>
          </a:xfrm>
          <a:prstGeom prst="rect">
            <a:avLst/>
          </a:prstGeom>
          <a:noFill/>
        </p:spPr>
        <p:txBody>
          <a:bodyPr wrap="square">
            <a:spAutoFit/>
          </a:bodyPr>
          <a:lstStyle/>
          <a:p>
            <a:pPr rtl="1"/>
            <a:r>
              <a:rPr lang="ar-SA" sz="4000" b="1" dirty="0">
                <a:solidFill>
                  <a:srgbClr val="1C1F62"/>
                </a:solidFill>
                <a:ea typeface="Calibri" panose="020F0502020204030204" pitchFamily="34" charset="0"/>
                <a:cs typeface="RB" panose="00000500000000000000" pitchFamily="2" charset="-78"/>
              </a:rPr>
              <a:t>ماهية ملفات الصور.</a:t>
            </a:r>
            <a:endParaRPr lang="ar-DZ" sz="4000" b="1" dirty="0">
              <a:solidFill>
                <a:srgbClr val="1C1F62"/>
              </a:solidFill>
              <a:latin typeface="RB" panose="00000500000000000000" pitchFamily="2" charset="-78"/>
              <a:ea typeface="GE Dinar One" panose="020A0503020102020204" pitchFamily="18" charset="-78"/>
              <a:cs typeface="RB" panose="00000500000000000000" pitchFamily="2" charset="-78"/>
            </a:endParaRPr>
          </a:p>
        </p:txBody>
      </p:sp>
      <p:sp>
        <p:nvSpPr>
          <p:cNvPr id="30" name="ZoneTexte 20">
            <a:extLst>
              <a:ext uri="{FF2B5EF4-FFF2-40B4-BE49-F238E27FC236}">
                <a16:creationId xmlns:a16="http://schemas.microsoft.com/office/drawing/2014/main" id="{0A6E3647-39A1-4D43-8741-ACC73613273E}"/>
              </a:ext>
            </a:extLst>
          </p:cNvPr>
          <p:cNvSpPr txBox="1"/>
          <p:nvPr/>
        </p:nvSpPr>
        <p:spPr>
          <a:xfrm>
            <a:off x="2039813" y="9309493"/>
            <a:ext cx="6456077" cy="707886"/>
          </a:xfrm>
          <a:prstGeom prst="rect">
            <a:avLst/>
          </a:prstGeom>
          <a:noFill/>
        </p:spPr>
        <p:txBody>
          <a:bodyPr wrap="square">
            <a:spAutoFit/>
          </a:bodyPr>
          <a:lstStyle/>
          <a:p>
            <a:pPr rtl="1"/>
            <a:r>
              <a:rPr lang="ar-DZ" sz="4000" b="1" dirty="0">
                <a:solidFill>
                  <a:srgbClr val="1C1F62"/>
                </a:solidFill>
                <a:ea typeface="Calibri" panose="020F0502020204030204" pitchFamily="34" charset="0"/>
                <a:cs typeface="RB" panose="00000500000000000000" pitchFamily="2" charset="-78"/>
              </a:rPr>
              <a:t>تجريب استيراد الوسائط.</a:t>
            </a:r>
          </a:p>
        </p:txBody>
      </p:sp>
      <p:sp>
        <p:nvSpPr>
          <p:cNvPr id="34" name="ZoneTexte 30">
            <a:extLst>
              <a:ext uri="{FF2B5EF4-FFF2-40B4-BE49-F238E27FC236}">
                <a16:creationId xmlns:a16="http://schemas.microsoft.com/office/drawing/2014/main" id="{9E0D8779-6CD9-4D3E-88CA-A573DF41C49A}"/>
              </a:ext>
            </a:extLst>
          </p:cNvPr>
          <p:cNvSpPr txBox="1"/>
          <p:nvPr/>
        </p:nvSpPr>
        <p:spPr>
          <a:xfrm flipH="1">
            <a:off x="15617794" y="9368566"/>
            <a:ext cx="6292636" cy="707886"/>
          </a:xfrm>
          <a:prstGeom prst="rect">
            <a:avLst/>
          </a:prstGeom>
          <a:noFill/>
        </p:spPr>
        <p:txBody>
          <a:bodyPr wrap="square">
            <a:spAutoFit/>
          </a:bodyPr>
          <a:lstStyle/>
          <a:p>
            <a:pPr marR="685800" lvl="0" rtl="1"/>
            <a:r>
              <a:rPr lang="ar-DZ" sz="4000" b="1" dirty="0">
                <a:solidFill>
                  <a:srgbClr val="1C1F62"/>
                </a:solidFill>
                <a:ea typeface="Calibri" panose="020F0502020204030204" pitchFamily="34" charset="0"/>
                <a:cs typeface="RB" panose="00000500000000000000" pitchFamily="2" charset="-78"/>
              </a:rPr>
              <a:t>تطبيق طريقة عرض الصور.</a:t>
            </a:r>
            <a:endParaRPr lang="en-US" sz="4000" b="1" dirty="0">
              <a:solidFill>
                <a:srgbClr val="1C1F62"/>
              </a:solidFill>
              <a:ea typeface="Calibri" panose="020F0502020204030204" pitchFamily="34" charset="0"/>
              <a:cs typeface="RB" panose="00000500000000000000" pitchFamily="2" charset="-78"/>
            </a:endParaRPr>
          </a:p>
        </p:txBody>
      </p:sp>
      <p:sp>
        <p:nvSpPr>
          <p:cNvPr id="35" name="ZoneTexte 30">
            <a:extLst>
              <a:ext uri="{FF2B5EF4-FFF2-40B4-BE49-F238E27FC236}">
                <a16:creationId xmlns:a16="http://schemas.microsoft.com/office/drawing/2014/main" id="{687F212E-48B6-4DB4-9FA6-CDEB1E0ACDDC}"/>
              </a:ext>
            </a:extLst>
          </p:cNvPr>
          <p:cNvSpPr txBox="1"/>
          <p:nvPr/>
        </p:nvSpPr>
        <p:spPr>
          <a:xfrm flipH="1">
            <a:off x="2039814" y="6585013"/>
            <a:ext cx="6232689" cy="707886"/>
          </a:xfrm>
          <a:prstGeom prst="rect">
            <a:avLst/>
          </a:prstGeom>
          <a:noFill/>
        </p:spPr>
        <p:txBody>
          <a:bodyPr wrap="square">
            <a:spAutoFit/>
          </a:bodyPr>
          <a:lstStyle/>
          <a:p>
            <a:pPr rtl="1"/>
            <a:r>
              <a:rPr lang="ar-DZ" sz="4000" b="1" dirty="0">
                <a:solidFill>
                  <a:srgbClr val="1C1F62"/>
                </a:solidFill>
                <a:ea typeface="Calibri" panose="020F0502020204030204" pitchFamily="34" charset="0"/>
                <a:cs typeface="RB" panose="00000500000000000000" pitchFamily="2" charset="-78"/>
              </a:rPr>
              <a:t>تنفيذ آلية عرض مقطع فيديو.</a:t>
            </a:r>
          </a:p>
        </p:txBody>
      </p:sp>
      <p:grpSp>
        <p:nvGrpSpPr>
          <p:cNvPr id="2" name="Group 1">
            <a:extLst>
              <a:ext uri="{FF2B5EF4-FFF2-40B4-BE49-F238E27FC236}">
                <a16:creationId xmlns:a16="http://schemas.microsoft.com/office/drawing/2014/main" id="{3E79FADA-5839-485D-8297-6DF8526EBF00}"/>
              </a:ext>
            </a:extLst>
          </p:cNvPr>
          <p:cNvGrpSpPr/>
          <p:nvPr/>
        </p:nvGrpSpPr>
        <p:grpSpPr>
          <a:xfrm>
            <a:off x="8370678" y="6197211"/>
            <a:ext cx="7348518" cy="4141782"/>
            <a:chOff x="8370678" y="7188203"/>
            <a:chExt cx="5590260" cy="3150790"/>
          </a:xfrm>
        </p:grpSpPr>
        <p:sp>
          <p:nvSpPr>
            <p:cNvPr id="15" name="Ellipse 4">
              <a:extLst>
                <a:ext uri="{FF2B5EF4-FFF2-40B4-BE49-F238E27FC236}">
                  <a16:creationId xmlns:a16="http://schemas.microsoft.com/office/drawing/2014/main" id="{F6A52B90-ED3C-4948-9B4F-BF6C039F06C9}"/>
                </a:ext>
              </a:extLst>
            </p:cNvPr>
            <p:cNvSpPr/>
            <p:nvPr/>
          </p:nvSpPr>
          <p:spPr>
            <a:xfrm>
              <a:off x="10040370" y="7188203"/>
              <a:ext cx="2227726" cy="2227726"/>
            </a:xfrm>
            <a:prstGeom prst="ellipse">
              <a:avLst/>
            </a:prstGeom>
            <a:gradFill flip="none" rotWithShape="1">
              <a:gsLst>
                <a:gs pos="34000">
                  <a:srgbClr val="FFFFFF"/>
                </a:gs>
                <a:gs pos="70000">
                  <a:srgbClr val="E6E5EA"/>
                </a:gs>
              </a:gsLst>
              <a:lin ang="13500000" scaled="1"/>
              <a:tileRect/>
            </a:gradFill>
            <a:ln w="50800">
              <a:gradFill flip="none" rotWithShape="1">
                <a:gsLst>
                  <a:gs pos="0">
                    <a:schemeClr val="bg1">
                      <a:lumMod val="95000"/>
                    </a:schemeClr>
                  </a:gs>
                  <a:gs pos="55000">
                    <a:schemeClr val="bg1">
                      <a:lumMod val="95000"/>
                    </a:schemeClr>
                  </a:gs>
                  <a:gs pos="100000">
                    <a:schemeClr val="bg1"/>
                  </a:gs>
                </a:gsLst>
                <a:lin ang="13500000" scaled="1"/>
                <a:tileRect/>
              </a:gradFill>
            </a:ln>
            <a:effectLst>
              <a:outerShdw blurRad="1397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orme libre : forme 28">
              <a:extLst>
                <a:ext uri="{FF2B5EF4-FFF2-40B4-BE49-F238E27FC236}">
                  <a16:creationId xmlns:a16="http://schemas.microsoft.com/office/drawing/2014/main" id="{B6E38AEF-987F-40F9-8AE3-F542FF6BAF85}"/>
                </a:ext>
              </a:extLst>
            </p:cNvPr>
            <p:cNvSpPr/>
            <p:nvPr/>
          </p:nvSpPr>
          <p:spPr>
            <a:xfrm rot="15022296">
              <a:off x="12490633" y="7886153"/>
              <a:ext cx="454357" cy="353367"/>
            </a:xfrm>
            <a:custGeom>
              <a:avLst/>
              <a:gdLst>
                <a:gd name="connsiteX0" fmla="*/ 227149 w 454357"/>
                <a:gd name="connsiteY0" fmla="*/ 0 h 353367"/>
                <a:gd name="connsiteX1" fmla="*/ 284835 w 454357"/>
                <a:gd name="connsiteY1" fmla="*/ 33303 h 353367"/>
                <a:gd name="connsiteX2" fmla="*/ 445344 w 454357"/>
                <a:gd name="connsiteY2" fmla="*/ 311181 h 353367"/>
                <a:gd name="connsiteX3" fmla="*/ 454347 w 454357"/>
                <a:gd name="connsiteY3" fmla="*/ 345527 h 353367"/>
                <a:gd name="connsiteX4" fmla="*/ 452154 w 454357"/>
                <a:gd name="connsiteY4" fmla="*/ 353365 h 353367"/>
                <a:gd name="connsiteX5" fmla="*/ 407261 w 454357"/>
                <a:gd name="connsiteY5" fmla="*/ 328998 h 353367"/>
                <a:gd name="connsiteX6" fmla="*/ 227179 w 454357"/>
                <a:gd name="connsiteY6" fmla="*/ 292641 h 353367"/>
                <a:gd name="connsiteX7" fmla="*/ 47097 w 454357"/>
                <a:gd name="connsiteY7" fmla="*/ 328998 h 353367"/>
                <a:gd name="connsiteX8" fmla="*/ 2200 w 454357"/>
                <a:gd name="connsiteY8" fmla="*/ 353367 h 353367"/>
                <a:gd name="connsiteX9" fmla="*/ 10 w 454357"/>
                <a:gd name="connsiteY9" fmla="*/ 345527 h 353367"/>
                <a:gd name="connsiteX10" fmla="*/ 9022 w 454357"/>
                <a:gd name="connsiteY10" fmla="*/ 311181 h 353367"/>
                <a:gd name="connsiteX11" fmla="*/ 169464 w 454357"/>
                <a:gd name="connsiteY11" fmla="*/ 33303 h 353367"/>
                <a:gd name="connsiteX12" fmla="*/ 227149 w 454357"/>
                <a:gd name="connsiteY12" fmla="*/ 0 h 353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4357" h="353367">
                  <a:moveTo>
                    <a:pt x="227149" y="0"/>
                  </a:moveTo>
                  <a:cubicBezTo>
                    <a:pt x="249584" y="0"/>
                    <a:pt x="272020" y="11101"/>
                    <a:pt x="284835" y="33303"/>
                  </a:cubicBezTo>
                  <a:lnTo>
                    <a:pt x="445344" y="311181"/>
                  </a:lnTo>
                  <a:cubicBezTo>
                    <a:pt x="451752" y="322282"/>
                    <a:pt x="454552" y="334078"/>
                    <a:pt x="454347" y="345527"/>
                  </a:cubicBezTo>
                  <a:lnTo>
                    <a:pt x="452154" y="353365"/>
                  </a:lnTo>
                  <a:lnTo>
                    <a:pt x="407261" y="328998"/>
                  </a:lnTo>
                  <a:cubicBezTo>
                    <a:pt x="351911" y="305587"/>
                    <a:pt x="291057" y="292641"/>
                    <a:pt x="227179" y="292641"/>
                  </a:cubicBezTo>
                  <a:cubicBezTo>
                    <a:pt x="163301" y="292641"/>
                    <a:pt x="102447" y="305587"/>
                    <a:pt x="47097" y="328998"/>
                  </a:cubicBezTo>
                  <a:lnTo>
                    <a:pt x="2200" y="353367"/>
                  </a:lnTo>
                  <a:lnTo>
                    <a:pt x="10" y="345527"/>
                  </a:lnTo>
                  <a:cubicBezTo>
                    <a:pt x="-190" y="334078"/>
                    <a:pt x="2614" y="322282"/>
                    <a:pt x="9022" y="311181"/>
                  </a:cubicBezTo>
                  <a:lnTo>
                    <a:pt x="169464" y="33303"/>
                  </a:lnTo>
                  <a:cubicBezTo>
                    <a:pt x="182279" y="11101"/>
                    <a:pt x="204714" y="0"/>
                    <a:pt x="227149" y="0"/>
                  </a:cubicBezTo>
                  <a:close/>
                </a:path>
              </a:pathLst>
            </a:custGeom>
            <a:solidFill>
              <a:srgbClr val="1C1F6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7" name="Ellipse 35">
              <a:extLst>
                <a:ext uri="{FF2B5EF4-FFF2-40B4-BE49-F238E27FC236}">
                  <a16:creationId xmlns:a16="http://schemas.microsoft.com/office/drawing/2014/main" id="{394EB62A-1CA5-4D4D-9C16-39D5AC3D255F}"/>
                </a:ext>
              </a:extLst>
            </p:cNvPr>
            <p:cNvSpPr/>
            <p:nvPr/>
          </p:nvSpPr>
          <p:spPr>
            <a:xfrm>
              <a:off x="13128963" y="7434545"/>
              <a:ext cx="725994" cy="725994"/>
            </a:xfrm>
            <a:prstGeom prst="ellipse">
              <a:avLst/>
            </a:prstGeom>
            <a:gradFill flip="none" rotWithShape="1">
              <a:gsLst>
                <a:gs pos="34000">
                  <a:srgbClr val="FFFFFF"/>
                </a:gs>
                <a:gs pos="70000">
                  <a:srgbClr val="E6E5EA"/>
                </a:gs>
              </a:gsLst>
              <a:lin ang="13500000" scaled="1"/>
              <a:tileRect/>
            </a:gradFill>
            <a:ln w="38100">
              <a:gradFill flip="none" rotWithShape="1">
                <a:gsLst>
                  <a:gs pos="0">
                    <a:schemeClr val="bg1">
                      <a:lumMod val="95000"/>
                    </a:schemeClr>
                  </a:gs>
                  <a:gs pos="55000">
                    <a:schemeClr val="bg1">
                      <a:lumMod val="95000"/>
                    </a:schemeClr>
                  </a:gs>
                  <a:gs pos="100000">
                    <a:schemeClr val="bg1"/>
                  </a:gs>
                </a:gsLst>
                <a:lin ang="13500000" scaled="1"/>
                <a:tileRect/>
              </a:gra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39">
              <a:extLst>
                <a:ext uri="{FF2B5EF4-FFF2-40B4-BE49-F238E27FC236}">
                  <a16:creationId xmlns:a16="http://schemas.microsoft.com/office/drawing/2014/main" id="{31E28A4E-9634-4842-90A7-0C0F9A1D572F}"/>
                </a:ext>
              </a:extLst>
            </p:cNvPr>
            <p:cNvSpPr/>
            <p:nvPr/>
          </p:nvSpPr>
          <p:spPr>
            <a:xfrm>
              <a:off x="13022981" y="7328564"/>
              <a:ext cx="937957" cy="937957"/>
            </a:xfrm>
            <a:prstGeom prst="ellipse">
              <a:avLst/>
            </a:prstGeom>
            <a:noFill/>
            <a:ln w="31750">
              <a:gradFill flip="none" rotWithShape="1">
                <a:gsLst>
                  <a:gs pos="0">
                    <a:srgbClr val="FF4B58"/>
                  </a:gs>
                  <a:gs pos="49000">
                    <a:srgbClr val="FFB8C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Image 77">
              <a:extLst>
                <a:ext uri="{FF2B5EF4-FFF2-40B4-BE49-F238E27FC236}">
                  <a16:creationId xmlns:a16="http://schemas.microsoft.com/office/drawing/2014/main" id="{FAB668E4-E2B5-47C2-A8C9-9799B26166C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3268532" y="7579163"/>
              <a:ext cx="436758" cy="436758"/>
            </a:xfrm>
            <a:prstGeom prst="rect">
              <a:avLst/>
            </a:prstGeom>
          </p:spPr>
        </p:pic>
        <p:pic>
          <p:nvPicPr>
            <p:cNvPr id="21" name="Image 10">
              <a:extLst>
                <a:ext uri="{FF2B5EF4-FFF2-40B4-BE49-F238E27FC236}">
                  <a16:creationId xmlns:a16="http://schemas.microsoft.com/office/drawing/2014/main" id="{A8FD4D8B-6775-4ADF-ACC0-22F3EBD2FF6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562495" y="7710328"/>
              <a:ext cx="1183476" cy="1183476"/>
            </a:xfrm>
            <a:prstGeom prst="rect">
              <a:avLst/>
            </a:prstGeom>
          </p:spPr>
        </p:pic>
        <p:sp>
          <p:nvSpPr>
            <p:cNvPr id="22" name="Ellipse 18">
              <a:extLst>
                <a:ext uri="{FF2B5EF4-FFF2-40B4-BE49-F238E27FC236}">
                  <a16:creationId xmlns:a16="http://schemas.microsoft.com/office/drawing/2014/main" id="{78947D96-04BD-4456-8FD4-E5E4C568EDF3}"/>
                </a:ext>
              </a:extLst>
            </p:cNvPr>
            <p:cNvSpPr/>
            <p:nvPr/>
          </p:nvSpPr>
          <p:spPr>
            <a:xfrm flipH="1">
              <a:off x="8476659" y="7434545"/>
              <a:ext cx="725994" cy="725994"/>
            </a:xfrm>
            <a:prstGeom prst="ellipse">
              <a:avLst/>
            </a:prstGeom>
            <a:gradFill flip="none" rotWithShape="1">
              <a:gsLst>
                <a:gs pos="34000">
                  <a:srgbClr val="FFFFFF"/>
                </a:gs>
                <a:gs pos="70000">
                  <a:srgbClr val="E6E5EA"/>
                </a:gs>
              </a:gsLst>
              <a:lin ang="13500000" scaled="1"/>
              <a:tileRect/>
            </a:gradFill>
            <a:ln w="38100">
              <a:gradFill flip="none" rotWithShape="1">
                <a:gsLst>
                  <a:gs pos="0">
                    <a:schemeClr val="bg1">
                      <a:lumMod val="95000"/>
                    </a:schemeClr>
                  </a:gs>
                  <a:gs pos="55000">
                    <a:schemeClr val="bg1">
                      <a:lumMod val="95000"/>
                    </a:schemeClr>
                  </a:gs>
                  <a:gs pos="100000">
                    <a:schemeClr val="bg1"/>
                  </a:gs>
                </a:gsLst>
                <a:lin ang="13500000" scaled="1"/>
                <a:tileRect/>
              </a:gra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19">
              <a:extLst>
                <a:ext uri="{FF2B5EF4-FFF2-40B4-BE49-F238E27FC236}">
                  <a16:creationId xmlns:a16="http://schemas.microsoft.com/office/drawing/2014/main" id="{A4A882D5-24EB-4C95-871E-A1E200FCC3A8}"/>
                </a:ext>
              </a:extLst>
            </p:cNvPr>
            <p:cNvSpPr/>
            <p:nvPr/>
          </p:nvSpPr>
          <p:spPr>
            <a:xfrm flipH="1">
              <a:off x="8370678" y="7328564"/>
              <a:ext cx="937957" cy="937957"/>
            </a:xfrm>
            <a:prstGeom prst="ellipse">
              <a:avLst/>
            </a:prstGeom>
            <a:noFill/>
            <a:ln w="31750">
              <a:gradFill flip="none" rotWithShape="1">
                <a:gsLst>
                  <a:gs pos="0">
                    <a:srgbClr val="FF4B58"/>
                  </a:gs>
                  <a:gs pos="49000">
                    <a:srgbClr val="FFB8C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Image 21">
              <a:extLst>
                <a:ext uri="{FF2B5EF4-FFF2-40B4-BE49-F238E27FC236}">
                  <a16:creationId xmlns:a16="http://schemas.microsoft.com/office/drawing/2014/main" id="{FB426EB4-0061-44F4-BEF5-CB9617910D2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603176" y="7579163"/>
              <a:ext cx="436758" cy="436758"/>
            </a:xfrm>
            <a:prstGeom prst="rect">
              <a:avLst/>
            </a:prstGeom>
          </p:spPr>
        </p:pic>
        <p:sp>
          <p:nvSpPr>
            <p:cNvPr id="32" name="Forme libre : forme 22">
              <a:extLst>
                <a:ext uri="{FF2B5EF4-FFF2-40B4-BE49-F238E27FC236}">
                  <a16:creationId xmlns:a16="http://schemas.microsoft.com/office/drawing/2014/main" id="{3981F931-6CB8-4692-A603-DB037E3E0CB7}"/>
                </a:ext>
              </a:extLst>
            </p:cNvPr>
            <p:cNvSpPr/>
            <p:nvPr/>
          </p:nvSpPr>
          <p:spPr>
            <a:xfrm rot="6577704" flipH="1">
              <a:off x="9373561" y="7886153"/>
              <a:ext cx="454357" cy="353367"/>
            </a:xfrm>
            <a:custGeom>
              <a:avLst/>
              <a:gdLst>
                <a:gd name="connsiteX0" fmla="*/ 227149 w 454357"/>
                <a:gd name="connsiteY0" fmla="*/ 0 h 353367"/>
                <a:gd name="connsiteX1" fmla="*/ 284835 w 454357"/>
                <a:gd name="connsiteY1" fmla="*/ 33303 h 353367"/>
                <a:gd name="connsiteX2" fmla="*/ 445344 w 454357"/>
                <a:gd name="connsiteY2" fmla="*/ 311181 h 353367"/>
                <a:gd name="connsiteX3" fmla="*/ 454347 w 454357"/>
                <a:gd name="connsiteY3" fmla="*/ 345527 h 353367"/>
                <a:gd name="connsiteX4" fmla="*/ 452154 w 454357"/>
                <a:gd name="connsiteY4" fmla="*/ 353365 h 353367"/>
                <a:gd name="connsiteX5" fmla="*/ 407261 w 454357"/>
                <a:gd name="connsiteY5" fmla="*/ 328998 h 353367"/>
                <a:gd name="connsiteX6" fmla="*/ 227179 w 454357"/>
                <a:gd name="connsiteY6" fmla="*/ 292641 h 353367"/>
                <a:gd name="connsiteX7" fmla="*/ 47097 w 454357"/>
                <a:gd name="connsiteY7" fmla="*/ 328998 h 353367"/>
                <a:gd name="connsiteX8" fmla="*/ 2200 w 454357"/>
                <a:gd name="connsiteY8" fmla="*/ 353367 h 353367"/>
                <a:gd name="connsiteX9" fmla="*/ 10 w 454357"/>
                <a:gd name="connsiteY9" fmla="*/ 345527 h 353367"/>
                <a:gd name="connsiteX10" fmla="*/ 9022 w 454357"/>
                <a:gd name="connsiteY10" fmla="*/ 311181 h 353367"/>
                <a:gd name="connsiteX11" fmla="*/ 169464 w 454357"/>
                <a:gd name="connsiteY11" fmla="*/ 33303 h 353367"/>
                <a:gd name="connsiteX12" fmla="*/ 227149 w 454357"/>
                <a:gd name="connsiteY12" fmla="*/ 0 h 353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4357" h="353367">
                  <a:moveTo>
                    <a:pt x="227149" y="0"/>
                  </a:moveTo>
                  <a:cubicBezTo>
                    <a:pt x="249584" y="0"/>
                    <a:pt x="272020" y="11101"/>
                    <a:pt x="284835" y="33303"/>
                  </a:cubicBezTo>
                  <a:lnTo>
                    <a:pt x="445344" y="311181"/>
                  </a:lnTo>
                  <a:cubicBezTo>
                    <a:pt x="451752" y="322282"/>
                    <a:pt x="454552" y="334078"/>
                    <a:pt x="454347" y="345527"/>
                  </a:cubicBezTo>
                  <a:lnTo>
                    <a:pt x="452154" y="353365"/>
                  </a:lnTo>
                  <a:lnTo>
                    <a:pt x="407261" y="328998"/>
                  </a:lnTo>
                  <a:cubicBezTo>
                    <a:pt x="351911" y="305587"/>
                    <a:pt x="291057" y="292641"/>
                    <a:pt x="227179" y="292641"/>
                  </a:cubicBezTo>
                  <a:cubicBezTo>
                    <a:pt x="163301" y="292641"/>
                    <a:pt x="102447" y="305587"/>
                    <a:pt x="47097" y="328998"/>
                  </a:cubicBezTo>
                  <a:lnTo>
                    <a:pt x="2200" y="353367"/>
                  </a:lnTo>
                  <a:lnTo>
                    <a:pt x="10" y="345527"/>
                  </a:lnTo>
                  <a:cubicBezTo>
                    <a:pt x="-190" y="334078"/>
                    <a:pt x="2614" y="322282"/>
                    <a:pt x="9022" y="311181"/>
                  </a:cubicBezTo>
                  <a:lnTo>
                    <a:pt x="169464" y="33303"/>
                  </a:lnTo>
                  <a:cubicBezTo>
                    <a:pt x="182279" y="11101"/>
                    <a:pt x="204714" y="0"/>
                    <a:pt x="227149" y="0"/>
                  </a:cubicBezTo>
                  <a:close/>
                </a:path>
              </a:pathLst>
            </a:custGeom>
            <a:solidFill>
              <a:srgbClr val="1C1F6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33" name="Forme libre : forme 23">
              <a:extLst>
                <a:ext uri="{FF2B5EF4-FFF2-40B4-BE49-F238E27FC236}">
                  <a16:creationId xmlns:a16="http://schemas.microsoft.com/office/drawing/2014/main" id="{0FB510A0-9A09-4165-9632-4802854ADE94}"/>
                </a:ext>
              </a:extLst>
            </p:cNvPr>
            <p:cNvSpPr/>
            <p:nvPr/>
          </p:nvSpPr>
          <p:spPr>
            <a:xfrm rot="17631052">
              <a:off x="12432104" y="9330334"/>
              <a:ext cx="454357" cy="353367"/>
            </a:xfrm>
            <a:custGeom>
              <a:avLst/>
              <a:gdLst>
                <a:gd name="connsiteX0" fmla="*/ 227149 w 454357"/>
                <a:gd name="connsiteY0" fmla="*/ 0 h 353367"/>
                <a:gd name="connsiteX1" fmla="*/ 284835 w 454357"/>
                <a:gd name="connsiteY1" fmla="*/ 33303 h 353367"/>
                <a:gd name="connsiteX2" fmla="*/ 445344 w 454357"/>
                <a:gd name="connsiteY2" fmla="*/ 311181 h 353367"/>
                <a:gd name="connsiteX3" fmla="*/ 454347 w 454357"/>
                <a:gd name="connsiteY3" fmla="*/ 345527 h 353367"/>
                <a:gd name="connsiteX4" fmla="*/ 452154 w 454357"/>
                <a:gd name="connsiteY4" fmla="*/ 353365 h 353367"/>
                <a:gd name="connsiteX5" fmla="*/ 407261 w 454357"/>
                <a:gd name="connsiteY5" fmla="*/ 328998 h 353367"/>
                <a:gd name="connsiteX6" fmla="*/ 227179 w 454357"/>
                <a:gd name="connsiteY6" fmla="*/ 292641 h 353367"/>
                <a:gd name="connsiteX7" fmla="*/ 47097 w 454357"/>
                <a:gd name="connsiteY7" fmla="*/ 328998 h 353367"/>
                <a:gd name="connsiteX8" fmla="*/ 2200 w 454357"/>
                <a:gd name="connsiteY8" fmla="*/ 353367 h 353367"/>
                <a:gd name="connsiteX9" fmla="*/ 10 w 454357"/>
                <a:gd name="connsiteY9" fmla="*/ 345527 h 353367"/>
                <a:gd name="connsiteX10" fmla="*/ 9022 w 454357"/>
                <a:gd name="connsiteY10" fmla="*/ 311181 h 353367"/>
                <a:gd name="connsiteX11" fmla="*/ 169464 w 454357"/>
                <a:gd name="connsiteY11" fmla="*/ 33303 h 353367"/>
                <a:gd name="connsiteX12" fmla="*/ 227149 w 454357"/>
                <a:gd name="connsiteY12" fmla="*/ 0 h 353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4357" h="353367">
                  <a:moveTo>
                    <a:pt x="227149" y="0"/>
                  </a:moveTo>
                  <a:cubicBezTo>
                    <a:pt x="249584" y="0"/>
                    <a:pt x="272020" y="11101"/>
                    <a:pt x="284835" y="33303"/>
                  </a:cubicBezTo>
                  <a:lnTo>
                    <a:pt x="445344" y="311181"/>
                  </a:lnTo>
                  <a:cubicBezTo>
                    <a:pt x="451752" y="322282"/>
                    <a:pt x="454552" y="334078"/>
                    <a:pt x="454347" y="345527"/>
                  </a:cubicBezTo>
                  <a:lnTo>
                    <a:pt x="452154" y="353365"/>
                  </a:lnTo>
                  <a:lnTo>
                    <a:pt x="407261" y="328998"/>
                  </a:lnTo>
                  <a:cubicBezTo>
                    <a:pt x="351911" y="305587"/>
                    <a:pt x="291057" y="292641"/>
                    <a:pt x="227179" y="292641"/>
                  </a:cubicBezTo>
                  <a:cubicBezTo>
                    <a:pt x="163301" y="292641"/>
                    <a:pt x="102447" y="305587"/>
                    <a:pt x="47097" y="328998"/>
                  </a:cubicBezTo>
                  <a:lnTo>
                    <a:pt x="2200" y="353367"/>
                  </a:lnTo>
                  <a:lnTo>
                    <a:pt x="10" y="345527"/>
                  </a:lnTo>
                  <a:cubicBezTo>
                    <a:pt x="-190" y="334078"/>
                    <a:pt x="2614" y="322282"/>
                    <a:pt x="9022" y="311181"/>
                  </a:cubicBezTo>
                  <a:lnTo>
                    <a:pt x="169464" y="33303"/>
                  </a:lnTo>
                  <a:cubicBezTo>
                    <a:pt x="182279" y="11101"/>
                    <a:pt x="204714" y="0"/>
                    <a:pt x="227149" y="0"/>
                  </a:cubicBezTo>
                  <a:close/>
                </a:path>
              </a:pathLst>
            </a:custGeom>
            <a:solidFill>
              <a:srgbClr val="1C1F6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36" name="Ellipse 18">
              <a:extLst>
                <a:ext uri="{FF2B5EF4-FFF2-40B4-BE49-F238E27FC236}">
                  <a16:creationId xmlns:a16="http://schemas.microsoft.com/office/drawing/2014/main" id="{CF91CFA9-0EEF-4F3D-8306-6F7462935B64}"/>
                </a:ext>
              </a:extLst>
            </p:cNvPr>
            <p:cNvSpPr/>
            <p:nvPr/>
          </p:nvSpPr>
          <p:spPr>
            <a:xfrm flipH="1">
              <a:off x="8622073" y="9462078"/>
              <a:ext cx="725994" cy="725994"/>
            </a:xfrm>
            <a:prstGeom prst="ellipse">
              <a:avLst/>
            </a:prstGeom>
            <a:gradFill flip="none" rotWithShape="1">
              <a:gsLst>
                <a:gs pos="34000">
                  <a:srgbClr val="FFFFFF"/>
                </a:gs>
                <a:gs pos="70000">
                  <a:srgbClr val="E6E5EA"/>
                </a:gs>
              </a:gsLst>
              <a:lin ang="13500000" scaled="1"/>
              <a:tileRect/>
            </a:gradFill>
            <a:ln w="38100">
              <a:gradFill flip="none" rotWithShape="1">
                <a:gsLst>
                  <a:gs pos="0">
                    <a:schemeClr val="bg1">
                      <a:lumMod val="95000"/>
                    </a:schemeClr>
                  </a:gs>
                  <a:gs pos="55000">
                    <a:schemeClr val="bg1">
                      <a:lumMod val="95000"/>
                    </a:schemeClr>
                  </a:gs>
                  <a:gs pos="100000">
                    <a:schemeClr val="bg1"/>
                  </a:gs>
                </a:gsLst>
                <a:lin ang="13500000" scaled="1"/>
                <a:tileRect/>
              </a:gra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llipse 19">
              <a:extLst>
                <a:ext uri="{FF2B5EF4-FFF2-40B4-BE49-F238E27FC236}">
                  <a16:creationId xmlns:a16="http://schemas.microsoft.com/office/drawing/2014/main" id="{526A6F7B-702A-4777-B84E-A8BE15A223E0}"/>
                </a:ext>
              </a:extLst>
            </p:cNvPr>
            <p:cNvSpPr/>
            <p:nvPr/>
          </p:nvSpPr>
          <p:spPr>
            <a:xfrm rot="1032160" flipH="1">
              <a:off x="8505805" y="9356096"/>
              <a:ext cx="937957" cy="937957"/>
            </a:xfrm>
            <a:prstGeom prst="ellipse">
              <a:avLst/>
            </a:prstGeom>
            <a:noFill/>
            <a:ln w="31750">
              <a:gradFill flip="none" rotWithShape="1">
                <a:gsLst>
                  <a:gs pos="0">
                    <a:srgbClr val="FF4B58"/>
                  </a:gs>
                  <a:gs pos="49000">
                    <a:srgbClr val="FFB8C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0" name="Image 21">
              <a:extLst>
                <a:ext uri="{FF2B5EF4-FFF2-40B4-BE49-F238E27FC236}">
                  <a16:creationId xmlns:a16="http://schemas.microsoft.com/office/drawing/2014/main" id="{E874714D-809A-45B7-BF1B-A1BF3F1035F5}"/>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8748590" y="9609729"/>
              <a:ext cx="436758" cy="430692"/>
            </a:xfrm>
            <a:prstGeom prst="rect">
              <a:avLst/>
            </a:prstGeom>
          </p:spPr>
        </p:pic>
        <p:sp>
          <p:nvSpPr>
            <p:cNvPr id="41" name="Ellipse 35">
              <a:extLst>
                <a:ext uri="{FF2B5EF4-FFF2-40B4-BE49-F238E27FC236}">
                  <a16:creationId xmlns:a16="http://schemas.microsoft.com/office/drawing/2014/main" id="{758E986B-E855-4FEB-8D6B-F0EBC0FA9620}"/>
                </a:ext>
              </a:extLst>
            </p:cNvPr>
            <p:cNvSpPr/>
            <p:nvPr/>
          </p:nvSpPr>
          <p:spPr>
            <a:xfrm>
              <a:off x="13128963" y="9507017"/>
              <a:ext cx="725994" cy="725994"/>
            </a:xfrm>
            <a:prstGeom prst="ellipse">
              <a:avLst/>
            </a:prstGeom>
            <a:gradFill flip="none" rotWithShape="1">
              <a:gsLst>
                <a:gs pos="34000">
                  <a:srgbClr val="FFFFFF"/>
                </a:gs>
                <a:gs pos="70000">
                  <a:srgbClr val="E6E5EA"/>
                </a:gs>
              </a:gsLst>
              <a:lin ang="13500000" scaled="1"/>
              <a:tileRect/>
            </a:gradFill>
            <a:ln w="38100">
              <a:gradFill flip="none" rotWithShape="1">
                <a:gsLst>
                  <a:gs pos="0">
                    <a:schemeClr val="bg1">
                      <a:lumMod val="95000"/>
                    </a:schemeClr>
                  </a:gs>
                  <a:gs pos="55000">
                    <a:schemeClr val="bg1">
                      <a:lumMod val="95000"/>
                    </a:schemeClr>
                  </a:gs>
                  <a:gs pos="100000">
                    <a:schemeClr val="bg1"/>
                  </a:gs>
                </a:gsLst>
                <a:lin ang="13500000" scaled="1"/>
                <a:tileRect/>
              </a:gra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39">
              <a:extLst>
                <a:ext uri="{FF2B5EF4-FFF2-40B4-BE49-F238E27FC236}">
                  <a16:creationId xmlns:a16="http://schemas.microsoft.com/office/drawing/2014/main" id="{6C6FA4CA-A53B-4426-8709-43410434BF28}"/>
                </a:ext>
              </a:extLst>
            </p:cNvPr>
            <p:cNvSpPr/>
            <p:nvPr/>
          </p:nvSpPr>
          <p:spPr>
            <a:xfrm>
              <a:off x="13022981" y="9401036"/>
              <a:ext cx="937957" cy="937957"/>
            </a:xfrm>
            <a:prstGeom prst="ellipse">
              <a:avLst/>
            </a:prstGeom>
            <a:noFill/>
            <a:ln w="31750">
              <a:gradFill flip="none" rotWithShape="1">
                <a:gsLst>
                  <a:gs pos="0">
                    <a:srgbClr val="FF4B58"/>
                  </a:gs>
                  <a:gs pos="49000">
                    <a:srgbClr val="FFB8C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3" name="Image 77">
              <a:extLst>
                <a:ext uri="{FF2B5EF4-FFF2-40B4-BE49-F238E27FC236}">
                  <a16:creationId xmlns:a16="http://schemas.microsoft.com/office/drawing/2014/main" id="{9BBF5F7D-43E5-4A28-80EF-FFAD2706002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268532" y="9651635"/>
              <a:ext cx="436758" cy="436758"/>
            </a:xfrm>
            <a:prstGeom prst="rect">
              <a:avLst/>
            </a:prstGeom>
          </p:spPr>
        </p:pic>
        <p:sp>
          <p:nvSpPr>
            <p:cNvPr id="45" name="Forme libre : forme 22">
              <a:extLst>
                <a:ext uri="{FF2B5EF4-FFF2-40B4-BE49-F238E27FC236}">
                  <a16:creationId xmlns:a16="http://schemas.microsoft.com/office/drawing/2014/main" id="{91E284EA-40EE-4525-A27F-92D1AC0D1ACF}"/>
                </a:ext>
              </a:extLst>
            </p:cNvPr>
            <p:cNvSpPr/>
            <p:nvPr/>
          </p:nvSpPr>
          <p:spPr>
            <a:xfrm rot="4068471" flipH="1">
              <a:off x="9583709" y="9309432"/>
              <a:ext cx="454357" cy="353367"/>
            </a:xfrm>
            <a:custGeom>
              <a:avLst/>
              <a:gdLst>
                <a:gd name="connsiteX0" fmla="*/ 227149 w 454357"/>
                <a:gd name="connsiteY0" fmla="*/ 0 h 353367"/>
                <a:gd name="connsiteX1" fmla="*/ 284835 w 454357"/>
                <a:gd name="connsiteY1" fmla="*/ 33303 h 353367"/>
                <a:gd name="connsiteX2" fmla="*/ 445344 w 454357"/>
                <a:gd name="connsiteY2" fmla="*/ 311181 h 353367"/>
                <a:gd name="connsiteX3" fmla="*/ 454347 w 454357"/>
                <a:gd name="connsiteY3" fmla="*/ 345527 h 353367"/>
                <a:gd name="connsiteX4" fmla="*/ 452154 w 454357"/>
                <a:gd name="connsiteY4" fmla="*/ 353365 h 353367"/>
                <a:gd name="connsiteX5" fmla="*/ 407261 w 454357"/>
                <a:gd name="connsiteY5" fmla="*/ 328998 h 353367"/>
                <a:gd name="connsiteX6" fmla="*/ 227179 w 454357"/>
                <a:gd name="connsiteY6" fmla="*/ 292641 h 353367"/>
                <a:gd name="connsiteX7" fmla="*/ 47097 w 454357"/>
                <a:gd name="connsiteY7" fmla="*/ 328998 h 353367"/>
                <a:gd name="connsiteX8" fmla="*/ 2200 w 454357"/>
                <a:gd name="connsiteY8" fmla="*/ 353367 h 353367"/>
                <a:gd name="connsiteX9" fmla="*/ 10 w 454357"/>
                <a:gd name="connsiteY9" fmla="*/ 345527 h 353367"/>
                <a:gd name="connsiteX10" fmla="*/ 9022 w 454357"/>
                <a:gd name="connsiteY10" fmla="*/ 311181 h 353367"/>
                <a:gd name="connsiteX11" fmla="*/ 169464 w 454357"/>
                <a:gd name="connsiteY11" fmla="*/ 33303 h 353367"/>
                <a:gd name="connsiteX12" fmla="*/ 227149 w 454357"/>
                <a:gd name="connsiteY12" fmla="*/ 0 h 353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4357" h="353367">
                  <a:moveTo>
                    <a:pt x="227149" y="0"/>
                  </a:moveTo>
                  <a:cubicBezTo>
                    <a:pt x="249584" y="0"/>
                    <a:pt x="272020" y="11101"/>
                    <a:pt x="284835" y="33303"/>
                  </a:cubicBezTo>
                  <a:lnTo>
                    <a:pt x="445344" y="311181"/>
                  </a:lnTo>
                  <a:cubicBezTo>
                    <a:pt x="451752" y="322282"/>
                    <a:pt x="454552" y="334078"/>
                    <a:pt x="454347" y="345527"/>
                  </a:cubicBezTo>
                  <a:lnTo>
                    <a:pt x="452154" y="353365"/>
                  </a:lnTo>
                  <a:lnTo>
                    <a:pt x="407261" y="328998"/>
                  </a:lnTo>
                  <a:cubicBezTo>
                    <a:pt x="351911" y="305587"/>
                    <a:pt x="291057" y="292641"/>
                    <a:pt x="227179" y="292641"/>
                  </a:cubicBezTo>
                  <a:cubicBezTo>
                    <a:pt x="163301" y="292641"/>
                    <a:pt x="102447" y="305587"/>
                    <a:pt x="47097" y="328998"/>
                  </a:cubicBezTo>
                  <a:lnTo>
                    <a:pt x="2200" y="353367"/>
                  </a:lnTo>
                  <a:lnTo>
                    <a:pt x="10" y="345527"/>
                  </a:lnTo>
                  <a:cubicBezTo>
                    <a:pt x="-190" y="334078"/>
                    <a:pt x="2614" y="322282"/>
                    <a:pt x="9022" y="311181"/>
                  </a:cubicBezTo>
                  <a:lnTo>
                    <a:pt x="169464" y="33303"/>
                  </a:lnTo>
                  <a:cubicBezTo>
                    <a:pt x="182279" y="11101"/>
                    <a:pt x="204714" y="0"/>
                    <a:pt x="227149" y="0"/>
                  </a:cubicBezTo>
                  <a:close/>
                </a:path>
              </a:pathLst>
            </a:custGeom>
            <a:solidFill>
              <a:srgbClr val="1C1F6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grpSp>
      <p:pic>
        <p:nvPicPr>
          <p:cNvPr id="37" name="Picture 82">
            <a:extLst>
              <a:ext uri="{FF2B5EF4-FFF2-40B4-BE49-F238E27FC236}">
                <a16:creationId xmlns:a16="http://schemas.microsoft.com/office/drawing/2014/main" id="{6AE27ED8-14F1-4056-9595-9CC9E3AB704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1266821" y="311317"/>
            <a:ext cx="2294053" cy="1742802"/>
          </a:xfrm>
          <a:prstGeom prst="rect">
            <a:avLst/>
          </a:prstGeom>
        </p:spPr>
      </p:pic>
    </p:spTree>
    <p:extLst>
      <p:ext uri="{BB962C8B-B14F-4D97-AF65-F5344CB8AC3E}">
        <p14:creationId xmlns:p14="http://schemas.microsoft.com/office/powerpoint/2010/main" val="181907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 calcmode="lin" valueType="num">
                                      <p:cBhvr additive="base">
                                        <p:cTn id="7" dur="500" fill="hold"/>
                                        <p:tgtEl>
                                          <p:spTgt spid="2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7">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randombar(horizontal)">
                                      <p:cBhvr>
                                        <p:cTn id="19" dur="500"/>
                                        <p:tgtEl>
                                          <p:spTgt spid="34"/>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randombar(horizontal)">
                                      <p:cBhvr>
                                        <p:cTn id="22" dur="500"/>
                                        <p:tgtEl>
                                          <p:spTgt spid="30"/>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randombar(horizontal)">
                                      <p:cBhvr>
                                        <p:cTn id="2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0" grpId="0"/>
      <p:bldP spid="34" grpId="0"/>
      <p:bldP spid="3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p:cNvSpPr>
          <p:nvPr/>
        </p:nvSpPr>
        <p:spPr bwMode="auto">
          <a:xfrm>
            <a:off x="19669919" y="5172076"/>
            <a:ext cx="4713288" cy="8543925"/>
          </a:xfrm>
          <a:custGeom>
            <a:avLst/>
            <a:gdLst>
              <a:gd name="T0" fmla="*/ 800 w 1485"/>
              <a:gd name="T1" fmla="*/ 2691 h 2691"/>
              <a:gd name="T2" fmla="*/ 1485 w 1485"/>
              <a:gd name="T3" fmla="*/ 2691 h 2691"/>
              <a:gd name="T4" fmla="*/ 1485 w 1485"/>
              <a:gd name="T5" fmla="*/ 0 h 2691"/>
              <a:gd name="T6" fmla="*/ 1010 w 1485"/>
              <a:gd name="T7" fmla="*/ 1241 h 2691"/>
              <a:gd name="T8" fmla="*/ 184 w 1485"/>
              <a:gd name="T9" fmla="*/ 2124 h 2691"/>
              <a:gd name="T10" fmla="*/ 800 w 1485"/>
              <a:gd name="T11" fmla="*/ 2691 h 2691"/>
            </a:gdLst>
            <a:ahLst/>
            <a:cxnLst>
              <a:cxn ang="0">
                <a:pos x="T0" y="T1"/>
              </a:cxn>
              <a:cxn ang="0">
                <a:pos x="T2" y="T3"/>
              </a:cxn>
              <a:cxn ang="0">
                <a:pos x="T4" y="T5"/>
              </a:cxn>
              <a:cxn ang="0">
                <a:pos x="T6" y="T7"/>
              </a:cxn>
              <a:cxn ang="0">
                <a:pos x="T8" y="T9"/>
              </a:cxn>
              <a:cxn ang="0">
                <a:pos x="T10" y="T11"/>
              </a:cxn>
            </a:cxnLst>
            <a:rect l="0" t="0" r="r" b="b"/>
            <a:pathLst>
              <a:path w="1485" h="2691">
                <a:moveTo>
                  <a:pt x="800" y="2691"/>
                </a:moveTo>
                <a:cubicBezTo>
                  <a:pt x="1485" y="2691"/>
                  <a:pt x="1485" y="2691"/>
                  <a:pt x="1485" y="2691"/>
                </a:cubicBezTo>
                <a:cubicBezTo>
                  <a:pt x="1485" y="0"/>
                  <a:pt x="1485" y="0"/>
                  <a:pt x="1485" y="0"/>
                </a:cubicBezTo>
                <a:cubicBezTo>
                  <a:pt x="477" y="220"/>
                  <a:pt x="1273" y="778"/>
                  <a:pt x="1010" y="1241"/>
                </a:cubicBezTo>
                <a:cubicBezTo>
                  <a:pt x="837" y="1544"/>
                  <a:pt x="0" y="1538"/>
                  <a:pt x="184" y="2124"/>
                </a:cubicBezTo>
                <a:cubicBezTo>
                  <a:pt x="265" y="2382"/>
                  <a:pt x="529" y="2566"/>
                  <a:pt x="800" y="2691"/>
                </a:cubicBezTo>
                <a:close/>
              </a:path>
            </a:pathLst>
          </a:custGeom>
          <a:solidFill>
            <a:srgbClr val="CCDA46"/>
          </a:solidFill>
          <a:ln>
            <a:noFill/>
          </a:ln>
        </p:spPr>
        <p:txBody>
          <a:bodyPr vert="horz" wrap="square" lIns="91440" tIns="45720" rIns="91440" bIns="45720" numCol="1" anchor="t" anchorCtr="0" compatLnSpc="1">
            <a:prstTxWarp prst="textNoShape">
              <a:avLst/>
            </a:prstTxWarp>
          </a:bodyPr>
          <a:lstStyle/>
          <a:p>
            <a:endParaRPr lang="ru-RU"/>
          </a:p>
        </p:txBody>
      </p:sp>
      <p:sp>
        <p:nvSpPr>
          <p:cNvPr id="11" name="Freeform 6"/>
          <p:cNvSpPr>
            <a:spLocks/>
          </p:cNvSpPr>
          <p:nvPr/>
        </p:nvSpPr>
        <p:spPr bwMode="auto">
          <a:xfrm>
            <a:off x="794" y="0"/>
            <a:ext cx="4713288" cy="9245600"/>
          </a:xfrm>
          <a:custGeom>
            <a:avLst/>
            <a:gdLst>
              <a:gd name="T0" fmla="*/ 1301 w 1485"/>
              <a:gd name="T1" fmla="*/ 788 h 2912"/>
              <a:gd name="T2" fmla="*/ 0 w 1485"/>
              <a:gd name="T3" fmla="*/ 0 h 2912"/>
              <a:gd name="T4" fmla="*/ 0 w 1485"/>
              <a:gd name="T5" fmla="*/ 2912 h 2912"/>
              <a:gd name="T6" fmla="*/ 476 w 1485"/>
              <a:gd name="T7" fmla="*/ 1671 h 2912"/>
              <a:gd name="T8" fmla="*/ 1301 w 1485"/>
              <a:gd name="T9" fmla="*/ 788 h 2912"/>
            </a:gdLst>
            <a:ahLst/>
            <a:cxnLst>
              <a:cxn ang="0">
                <a:pos x="T0" y="T1"/>
              </a:cxn>
              <a:cxn ang="0">
                <a:pos x="T2" y="T3"/>
              </a:cxn>
              <a:cxn ang="0">
                <a:pos x="T4" y="T5"/>
              </a:cxn>
              <a:cxn ang="0">
                <a:pos x="T6" y="T7"/>
              </a:cxn>
              <a:cxn ang="0">
                <a:pos x="T8" y="T9"/>
              </a:cxn>
            </a:cxnLst>
            <a:rect l="0" t="0" r="r" b="b"/>
            <a:pathLst>
              <a:path w="1485" h="2912">
                <a:moveTo>
                  <a:pt x="1301" y="788"/>
                </a:moveTo>
                <a:cubicBezTo>
                  <a:pt x="1130" y="244"/>
                  <a:pt x="143" y="28"/>
                  <a:pt x="0" y="0"/>
                </a:cubicBezTo>
                <a:cubicBezTo>
                  <a:pt x="0" y="2912"/>
                  <a:pt x="0" y="2912"/>
                  <a:pt x="0" y="2912"/>
                </a:cubicBezTo>
                <a:cubicBezTo>
                  <a:pt x="1008" y="2692"/>
                  <a:pt x="212" y="2134"/>
                  <a:pt x="476" y="1671"/>
                </a:cubicBezTo>
                <a:cubicBezTo>
                  <a:pt x="648" y="1368"/>
                  <a:pt x="1485" y="1374"/>
                  <a:pt x="1301" y="788"/>
                </a:cubicBezTo>
                <a:close/>
              </a:path>
            </a:pathLst>
          </a:custGeom>
          <a:solidFill>
            <a:srgbClr val="CCDA46"/>
          </a:solidFill>
          <a:ln>
            <a:noFill/>
          </a:ln>
        </p:spPr>
        <p:txBody>
          <a:bodyPr vert="horz" wrap="square" lIns="91440" tIns="45720" rIns="91440" bIns="45720" numCol="1" anchor="t" anchorCtr="0" compatLnSpc="1">
            <a:prstTxWarp prst="textNoShape">
              <a:avLst/>
            </a:prstTxWarp>
          </a:bodyPr>
          <a:lstStyle/>
          <a:p>
            <a:endParaRPr lang="ru-RU"/>
          </a:p>
        </p:txBody>
      </p:sp>
      <p:sp>
        <p:nvSpPr>
          <p:cNvPr id="15" name="مربع نص 3">
            <a:extLst>
              <a:ext uri="{FF2B5EF4-FFF2-40B4-BE49-F238E27FC236}">
                <a16:creationId xmlns:a16="http://schemas.microsoft.com/office/drawing/2014/main" id="{EF4C5898-59EB-4A81-AEDC-D20240994E19}"/>
              </a:ext>
            </a:extLst>
          </p:cNvPr>
          <p:cNvSpPr txBox="1"/>
          <p:nvPr/>
        </p:nvSpPr>
        <p:spPr>
          <a:xfrm>
            <a:off x="8122117" y="749064"/>
            <a:ext cx="8369336" cy="1446550"/>
          </a:xfrm>
          <a:prstGeom prst="rect">
            <a:avLst/>
          </a:prstGeom>
          <a:noFill/>
        </p:spPr>
        <p:txBody>
          <a:bodyPr wrap="square" rtlCol="1">
            <a:spAutoFit/>
          </a:bodyPr>
          <a:lstStyle/>
          <a:p>
            <a:pPr algn="ctr" rtl="1"/>
            <a:r>
              <a:rPr lang="ar-DZ" sz="8800" b="1" dirty="0">
                <a:solidFill>
                  <a:srgbClr val="14213D"/>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مختصر الدرس</a:t>
            </a:r>
            <a:endParaRPr lang="ar-DZ" sz="88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16" name="Freeform 5">
            <a:extLst>
              <a:ext uri="{FF2B5EF4-FFF2-40B4-BE49-F238E27FC236}">
                <a16:creationId xmlns:a16="http://schemas.microsoft.com/office/drawing/2014/main" id="{04F8C736-6273-4FA8-82EF-08ADF76E2551}"/>
              </a:ext>
            </a:extLst>
          </p:cNvPr>
          <p:cNvSpPr>
            <a:spLocks/>
          </p:cNvSpPr>
          <p:nvPr/>
        </p:nvSpPr>
        <p:spPr bwMode="auto">
          <a:xfrm>
            <a:off x="3453168" y="2843754"/>
            <a:ext cx="17303632" cy="10123182"/>
          </a:xfrm>
          <a:custGeom>
            <a:avLst/>
            <a:gdLst>
              <a:gd name="T0" fmla="*/ 5637 w 7532"/>
              <a:gd name="T1" fmla="*/ 724 h 4405"/>
              <a:gd name="T2" fmla="*/ 6701 w 7532"/>
              <a:gd name="T3" fmla="*/ 3124 h 4405"/>
              <a:gd name="T4" fmla="*/ 1975 w 7532"/>
              <a:gd name="T5" fmla="*/ 3111 h 4405"/>
              <a:gd name="T6" fmla="*/ 1106 w 7532"/>
              <a:gd name="T7" fmla="*/ 852 h 4405"/>
              <a:gd name="T8" fmla="*/ 5637 w 7532"/>
              <a:gd name="T9" fmla="*/ 724 h 4405"/>
            </a:gdLst>
            <a:ahLst/>
            <a:cxnLst>
              <a:cxn ang="0">
                <a:pos x="T0" y="T1"/>
              </a:cxn>
              <a:cxn ang="0">
                <a:pos x="T2" y="T3"/>
              </a:cxn>
              <a:cxn ang="0">
                <a:pos x="T4" y="T5"/>
              </a:cxn>
              <a:cxn ang="0">
                <a:pos x="T6" y="T7"/>
              </a:cxn>
              <a:cxn ang="0">
                <a:pos x="T8" y="T9"/>
              </a:cxn>
            </a:cxnLst>
            <a:rect l="0" t="0" r="r" b="b"/>
            <a:pathLst>
              <a:path w="7532" h="4405">
                <a:moveTo>
                  <a:pt x="5637" y="724"/>
                </a:moveTo>
                <a:cubicBezTo>
                  <a:pt x="7305" y="0"/>
                  <a:pt x="7532" y="2142"/>
                  <a:pt x="6701" y="3124"/>
                </a:cubicBezTo>
                <a:cubicBezTo>
                  <a:pt x="5616" y="4405"/>
                  <a:pt x="3632" y="2431"/>
                  <a:pt x="1975" y="3111"/>
                </a:cubicBezTo>
                <a:cubicBezTo>
                  <a:pt x="361" y="3774"/>
                  <a:pt x="0" y="1347"/>
                  <a:pt x="1106" y="852"/>
                </a:cubicBezTo>
                <a:cubicBezTo>
                  <a:pt x="2196" y="363"/>
                  <a:pt x="4224" y="1338"/>
                  <a:pt x="5637" y="724"/>
                </a:cubicBezTo>
                <a:close/>
              </a:path>
            </a:pathLst>
          </a:custGeom>
          <a:solidFill>
            <a:srgbClr val="14213D"/>
          </a:solidFill>
          <a:ln>
            <a:noFill/>
          </a:ln>
        </p:spPr>
        <p:txBody>
          <a:bodyPr vert="horz" wrap="square" lIns="91440" tIns="45720" rIns="91440" bIns="45720" numCol="1" anchor="t" anchorCtr="0" compatLnSpc="1">
            <a:prstTxWarp prst="textNoShape">
              <a:avLst/>
            </a:prstTxWarp>
          </a:bodyPr>
          <a:lstStyle/>
          <a:p>
            <a:endParaRPr lang="ru-RU"/>
          </a:p>
        </p:txBody>
      </p:sp>
      <p:pic>
        <p:nvPicPr>
          <p:cNvPr id="6" name="Picture Placeholder 8">
            <a:hlinkClick r:id="rId4" action="ppaction://hlinkfile"/>
            <a:extLst>
              <a:ext uri="{FF2B5EF4-FFF2-40B4-BE49-F238E27FC236}">
                <a16:creationId xmlns:a16="http://schemas.microsoft.com/office/drawing/2014/main" id="{7573DDCB-6052-4522-A44A-02E7B4077D56}"/>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41396" y="11599418"/>
            <a:ext cx="1716042" cy="1717393"/>
          </a:xfrm>
          <a:custGeom>
            <a:avLst/>
            <a:gdLst>
              <a:gd name="connsiteX0" fmla="*/ 962317 w 1924634"/>
              <a:gd name="connsiteY0" fmla="*/ 0 h 1926150"/>
              <a:gd name="connsiteX1" fmla="*/ 1924634 w 1924634"/>
              <a:gd name="connsiteY1" fmla="*/ 963075 h 1926150"/>
              <a:gd name="connsiteX2" fmla="*/ 962317 w 1924634"/>
              <a:gd name="connsiteY2" fmla="*/ 1926150 h 1926150"/>
              <a:gd name="connsiteX3" fmla="*/ 0 w 1924634"/>
              <a:gd name="connsiteY3" fmla="*/ 963075 h 1926150"/>
              <a:gd name="connsiteX4" fmla="*/ 962317 w 1924634"/>
              <a:gd name="connsiteY4" fmla="*/ 0 h 1926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634" h="1926150">
                <a:moveTo>
                  <a:pt x="962317" y="0"/>
                </a:moveTo>
                <a:cubicBezTo>
                  <a:pt x="1493790" y="0"/>
                  <a:pt x="1924634" y="431183"/>
                  <a:pt x="1924634" y="963075"/>
                </a:cubicBezTo>
                <a:cubicBezTo>
                  <a:pt x="1924634" y="1494967"/>
                  <a:pt x="1493790" y="1926150"/>
                  <a:pt x="962317" y="1926150"/>
                </a:cubicBezTo>
                <a:cubicBezTo>
                  <a:pt x="430844" y="1926150"/>
                  <a:pt x="0" y="1494967"/>
                  <a:pt x="0" y="963075"/>
                </a:cubicBezTo>
                <a:cubicBezTo>
                  <a:pt x="0" y="431183"/>
                  <a:pt x="430844" y="0"/>
                  <a:pt x="962317" y="0"/>
                </a:cubicBezTo>
                <a:close/>
              </a:path>
            </a:pathLst>
          </a:custGeom>
          <a:solidFill>
            <a:schemeClr val="bg1">
              <a:lumMod val="85000"/>
            </a:schemeClr>
          </a:solidFill>
        </p:spPr>
      </p:pic>
      <p:pic>
        <p:nvPicPr>
          <p:cNvPr id="3" name="Online Media 2" title="2">
            <a:hlinkClick r:id="" action="ppaction://media"/>
            <a:extLst>
              <a:ext uri="{FF2B5EF4-FFF2-40B4-BE49-F238E27FC236}">
                <a16:creationId xmlns:a16="http://schemas.microsoft.com/office/drawing/2014/main" id="{B6573ABE-AB18-43CC-A624-6BB0BF0EBD0E}"/>
              </a:ext>
            </a:extLst>
          </p:cNvPr>
          <p:cNvPicPr>
            <a:picLocks noRot="1" noChangeAspect="1"/>
          </p:cNvPicPr>
          <p:nvPr>
            <a:videoFile r:link="rId1"/>
          </p:nvPr>
        </p:nvPicPr>
        <p:blipFill>
          <a:blip r:embed="rId6"/>
          <a:stretch>
            <a:fillRect/>
          </a:stretch>
        </p:blipFill>
        <p:spPr>
          <a:xfrm>
            <a:off x="4745789" y="2900456"/>
            <a:ext cx="15121991" cy="854392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429371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fill="hold" display="0">
                  <p:stCondLst>
                    <p:cond delay="indefinite"/>
                  </p:stCondLst>
                </p:cTn>
                <p:tgtEl>
                  <p:spTgt spid="3"/>
                </p:tgtEl>
              </p:cMediaNode>
            </p:video>
            <p:seq concurrent="1" nextAc="seek">
              <p:cTn id="23" restart="whenNotActive" fill="hold" evtFilter="cancelBubble" nodeType="interactiveSeq">
                <p:stCondLst>
                  <p:cond evt="onClick" delay="0">
                    <p:tgtEl>
                      <p:spTgt spid="3"/>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3"/>
                                        </p:tgtEl>
                                      </p:cBhvr>
                                    </p:cmd>
                                  </p:childTnLst>
                                </p:cTn>
                              </p:par>
                            </p:childTnLst>
                          </p:cTn>
                        </p:par>
                      </p:childTnLst>
                    </p:cTn>
                  </p:par>
                </p:childTnLst>
              </p:cTn>
              <p:nextCondLst>
                <p:cond evt="onClick" delay="0">
                  <p:tgtEl>
                    <p:spTgt spid="3"/>
                  </p:tgtEl>
                </p:cond>
              </p:nextCondLst>
            </p:seq>
          </p:childTnLst>
        </p:cTn>
      </p:par>
    </p:tnLst>
    <p:bldLst>
      <p:bldP spid="10" grpId="0" animBg="1"/>
      <p:bldP spid="11" grpId="0" animBg="1"/>
      <p:bldP spid="15" grpId="0"/>
      <p:bldP spid="1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Oval 48">
            <a:extLst>
              <a:ext uri="{FF2B5EF4-FFF2-40B4-BE49-F238E27FC236}">
                <a16:creationId xmlns:a16="http://schemas.microsoft.com/office/drawing/2014/main" id="{B89E559F-F352-4291-8F07-ABB79B246E27}"/>
              </a:ext>
            </a:extLst>
          </p:cNvPr>
          <p:cNvSpPr/>
          <p:nvPr/>
        </p:nvSpPr>
        <p:spPr>
          <a:xfrm>
            <a:off x="15214236" y="-1016064"/>
            <a:ext cx="14947712" cy="14948012"/>
          </a:xfrm>
          <a:prstGeom prst="ellipse">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16" name="Graphique 11">
            <a:extLst>
              <a:ext uri="{FF2B5EF4-FFF2-40B4-BE49-F238E27FC236}">
                <a16:creationId xmlns:a16="http://schemas.microsoft.com/office/drawing/2014/main" id="{69E9813F-9AE1-DABB-F9C5-6754CF97B175}"/>
              </a:ext>
            </a:extLst>
          </p:cNvPr>
          <p:cNvSpPr/>
          <p:nvPr/>
        </p:nvSpPr>
        <p:spPr>
          <a:xfrm>
            <a:off x="23117568" y="12603665"/>
            <a:ext cx="908716" cy="822214"/>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CCDA46"/>
          </a:solidFill>
          <a:ln w="42343" cap="flat">
            <a:noFill/>
            <a:prstDash val="solid"/>
            <a:miter/>
          </a:ln>
        </p:spPr>
        <p:txBody>
          <a:bodyPr rtlCol="0" anchor="ctr"/>
          <a:lstStyle/>
          <a:p>
            <a:endParaRPr lang="fr-FR" sz="11200"/>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454380" y="-491312"/>
            <a:ext cx="1365620" cy="136562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535468" y="12721949"/>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6C8BA"/>
          </a:solidFill>
          <a:ln w="42343" cap="flat">
            <a:noFill/>
            <a:prstDash val="solid"/>
            <a:miter/>
          </a:ln>
        </p:spPr>
        <p:txBody>
          <a:bodyPr rtlCol="0" anchor="ctr"/>
          <a:lstStyle/>
          <a:p>
            <a:endParaRPr lang="fr-FR" sz="11200"/>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918586" y="13072273"/>
            <a:ext cx="314588" cy="284642"/>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sz="11200"/>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4931377" y="8376804"/>
            <a:ext cx="400050" cy="2133600"/>
          </a:xfrm>
          <a:prstGeom prst="rect">
            <a:avLst/>
          </a:prstGeom>
        </p:spPr>
      </p:pic>
      <p:sp>
        <p:nvSpPr>
          <p:cNvPr id="2" name="مربع نص 3">
            <a:extLst>
              <a:ext uri="{FF2B5EF4-FFF2-40B4-BE49-F238E27FC236}">
                <a16:creationId xmlns:a16="http://schemas.microsoft.com/office/drawing/2014/main" id="{40809E69-72EE-5C25-4FE7-D4CA0969315A}"/>
              </a:ext>
            </a:extLst>
          </p:cNvPr>
          <p:cNvSpPr txBox="1"/>
          <p:nvPr/>
        </p:nvSpPr>
        <p:spPr>
          <a:xfrm>
            <a:off x="2068516" y="7197278"/>
            <a:ext cx="5744229" cy="1446550"/>
          </a:xfrm>
          <a:prstGeom prst="rect">
            <a:avLst/>
          </a:prstGeom>
          <a:noFill/>
        </p:spPr>
        <p:txBody>
          <a:bodyPr wrap="square" rtlCol="1">
            <a:spAutoFit/>
          </a:bodyPr>
          <a:lstStyle/>
          <a:p>
            <a:pPr algn="ctr"/>
            <a:r>
              <a:rPr lang="ar-DZ" sz="8800" b="1" dirty="0">
                <a:solidFill>
                  <a:srgbClr val="14213D"/>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ورقة</a:t>
            </a:r>
            <a:r>
              <a:rPr lang="ar-DZ" sz="8800" b="1" dirty="0">
                <a:solidFill>
                  <a:srgbClr val="FF4B58"/>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 </a:t>
            </a:r>
            <a:r>
              <a:rPr lang="ar-DZ" sz="88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العمل</a:t>
            </a:r>
          </a:p>
        </p:txBody>
      </p:sp>
      <p:sp>
        <p:nvSpPr>
          <p:cNvPr id="55" name="Graphique 11">
            <a:extLst>
              <a:ext uri="{FF2B5EF4-FFF2-40B4-BE49-F238E27FC236}">
                <a16:creationId xmlns:a16="http://schemas.microsoft.com/office/drawing/2014/main" id="{2676FA89-90C1-456D-959A-B1DA3DCEC15A}"/>
              </a:ext>
            </a:extLst>
          </p:cNvPr>
          <p:cNvSpPr/>
          <p:nvPr/>
        </p:nvSpPr>
        <p:spPr>
          <a:xfrm rot="5400000">
            <a:off x="19705324" y="10616663"/>
            <a:ext cx="674340" cy="610150"/>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CCDA46"/>
          </a:solidFill>
          <a:ln w="42343" cap="flat">
            <a:noFill/>
            <a:prstDash val="solid"/>
            <a:miter/>
          </a:ln>
        </p:spPr>
        <p:txBody>
          <a:bodyPr rtlCol="0" anchor="ctr"/>
          <a:lstStyle/>
          <a:p>
            <a:endParaRPr lang="fr-FR" sz="11200"/>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505368" y="3831736"/>
            <a:ext cx="1252064" cy="1252064"/>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48977" y="5591222"/>
            <a:ext cx="2364850" cy="591212"/>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2781807" y="6689856"/>
            <a:ext cx="4699190" cy="0"/>
          </a:xfrm>
          <a:prstGeom prst="line">
            <a:avLst/>
          </a:prstGeom>
          <a:ln w="25400" cap="rnd">
            <a:solidFill>
              <a:srgbClr val="6B9BAD"/>
            </a:solidFill>
            <a:round/>
          </a:ln>
        </p:spPr>
        <p:style>
          <a:lnRef idx="1">
            <a:schemeClr val="accent1"/>
          </a:lnRef>
          <a:fillRef idx="0">
            <a:schemeClr val="accent1"/>
          </a:fillRef>
          <a:effectRef idx="0">
            <a:schemeClr val="accent1"/>
          </a:effectRef>
          <a:fontRef idx="minor">
            <a:schemeClr val="tx1"/>
          </a:fontRef>
        </p:style>
      </p:cxn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56293" y="1921397"/>
            <a:ext cx="1599466" cy="399866"/>
          </a:xfrm>
          <a:prstGeom prst="rect">
            <a:avLst/>
          </a:prstGeom>
        </p:spPr>
      </p:pic>
      <p:pic>
        <p:nvPicPr>
          <p:cNvPr id="19" name="Picture 82">
            <a:extLst>
              <a:ext uri="{FF2B5EF4-FFF2-40B4-BE49-F238E27FC236}">
                <a16:creationId xmlns:a16="http://schemas.microsoft.com/office/drawing/2014/main" id="{72BB9A18-E61F-4D5F-9628-D4172ACFC1C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1079778" y="311317"/>
            <a:ext cx="2294053" cy="1742802"/>
          </a:xfrm>
          <a:prstGeom prst="rect">
            <a:avLst/>
          </a:prstGeom>
        </p:spPr>
      </p:pic>
      <p:pic>
        <p:nvPicPr>
          <p:cNvPr id="4" name="Picture 3">
            <a:extLst>
              <a:ext uri="{FF2B5EF4-FFF2-40B4-BE49-F238E27FC236}">
                <a16:creationId xmlns:a16="http://schemas.microsoft.com/office/drawing/2014/main" id="{7EDA064B-6BBB-4D99-835A-B1B01788087C}"/>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8033176" y="-491312"/>
            <a:ext cx="15538750" cy="14518628"/>
          </a:xfrm>
          <a:prstGeom prst="rect">
            <a:avLst/>
          </a:prstGeom>
        </p:spPr>
      </p:pic>
    </p:spTree>
    <p:extLst>
      <p:ext uri="{BB962C8B-B14F-4D97-AF65-F5344CB8AC3E}">
        <p14:creationId xmlns:p14="http://schemas.microsoft.com/office/powerpoint/2010/main" val="15837924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7"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CEFF7F-76A1-E1A7-2EE5-476265DB6A3D}"/>
              </a:ext>
            </a:extLst>
          </p:cNvPr>
          <p:cNvSpPr/>
          <p:nvPr/>
        </p:nvSpPr>
        <p:spPr>
          <a:xfrm>
            <a:off x="8477650" y="3173541"/>
            <a:ext cx="14889888" cy="89323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67" name="Rectangle : coins arrondis 66">
            <a:extLst>
              <a:ext uri="{FF2B5EF4-FFF2-40B4-BE49-F238E27FC236}">
                <a16:creationId xmlns:a16="http://schemas.microsoft.com/office/drawing/2014/main" id="{F7C4AE79-A90C-B519-645D-FAFAE2F7738D}"/>
              </a:ext>
            </a:extLst>
          </p:cNvPr>
          <p:cNvSpPr/>
          <p:nvPr/>
        </p:nvSpPr>
        <p:spPr>
          <a:xfrm rot="5400000">
            <a:off x="17851013" y="-895622"/>
            <a:ext cx="1062842" cy="8207020"/>
          </a:xfrm>
          <a:prstGeom prst="roundRect">
            <a:avLst>
              <a:gd name="adj" fmla="val 50000"/>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6" name="Graphique 11">
            <a:extLst>
              <a:ext uri="{FF2B5EF4-FFF2-40B4-BE49-F238E27FC236}">
                <a16:creationId xmlns:a16="http://schemas.microsoft.com/office/drawing/2014/main" id="{69E9813F-9AE1-DABB-F9C5-6754CF97B175}"/>
              </a:ext>
            </a:extLst>
          </p:cNvPr>
          <p:cNvSpPr/>
          <p:nvPr/>
        </p:nvSpPr>
        <p:spPr>
          <a:xfrm>
            <a:off x="23117568" y="12603665"/>
            <a:ext cx="908716" cy="822214"/>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B8C1"/>
          </a:solidFill>
          <a:ln w="42343" cap="flat">
            <a:noFill/>
            <a:prstDash val="solid"/>
            <a:miter/>
          </a:ln>
        </p:spPr>
        <p:txBody>
          <a:bodyPr rtlCol="0" anchor="ctr"/>
          <a:lstStyle/>
          <a:p>
            <a:endParaRPr lang="fr-FR" sz="11200"/>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454380" y="-491312"/>
            <a:ext cx="1365620" cy="136562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859060" y="12822115"/>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1242178" y="13172439"/>
            <a:ext cx="314588" cy="284642"/>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6B9BAD"/>
          </a:solidFill>
          <a:ln w="42343" cap="flat">
            <a:noFill/>
            <a:prstDash val="solid"/>
            <a:miter/>
          </a:ln>
        </p:spPr>
        <p:txBody>
          <a:bodyPr rtlCol="0" anchor="ctr"/>
          <a:lstStyle/>
          <a:p>
            <a:endParaRPr lang="fr-FR" sz="11200"/>
          </a:p>
        </p:txBody>
      </p:sp>
      <p:sp>
        <p:nvSpPr>
          <p:cNvPr id="36" name="Ellipse 35">
            <a:extLst>
              <a:ext uri="{FF2B5EF4-FFF2-40B4-BE49-F238E27FC236}">
                <a16:creationId xmlns:a16="http://schemas.microsoft.com/office/drawing/2014/main" id="{BEE5A068-1C46-4915-43F6-9E78480CEE4E}"/>
              </a:ext>
            </a:extLst>
          </p:cNvPr>
          <p:cNvSpPr/>
          <p:nvPr/>
        </p:nvSpPr>
        <p:spPr>
          <a:xfrm>
            <a:off x="21702827" y="2375151"/>
            <a:ext cx="1664710" cy="1665462"/>
          </a:xfrm>
          <a:prstGeom prst="ellipse">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1991977" y="12103866"/>
            <a:ext cx="400050" cy="2133600"/>
          </a:xfrm>
          <a:prstGeom prst="rect">
            <a:avLst/>
          </a:prstGeom>
        </p:spPr>
      </p:pic>
      <p:sp>
        <p:nvSpPr>
          <p:cNvPr id="64" name="مربع نص 3">
            <a:extLst>
              <a:ext uri="{FF2B5EF4-FFF2-40B4-BE49-F238E27FC236}">
                <a16:creationId xmlns:a16="http://schemas.microsoft.com/office/drawing/2014/main" id="{070F4A43-80C9-5B03-DDED-93DE69732B56}"/>
              </a:ext>
            </a:extLst>
          </p:cNvPr>
          <p:cNvSpPr txBox="1"/>
          <p:nvPr/>
        </p:nvSpPr>
        <p:spPr>
          <a:xfrm>
            <a:off x="17651898" y="2775675"/>
            <a:ext cx="4012872" cy="707886"/>
          </a:xfrm>
          <a:prstGeom prst="rect">
            <a:avLst/>
          </a:prstGeom>
          <a:noFill/>
        </p:spPr>
        <p:txBody>
          <a:bodyPr wrap="square" rtlCol="1">
            <a:spAutoFit/>
          </a:bodyPr>
          <a:lstStyle/>
          <a:p>
            <a:pPr algn="r"/>
            <a:r>
              <a:rPr lang="ar-SA"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ملفات الصور </a:t>
            </a:r>
            <a:r>
              <a:rPr lang="ar-DZ"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a:t>
            </a:r>
          </a:p>
        </p:txBody>
      </p:sp>
      <p:sp>
        <p:nvSpPr>
          <p:cNvPr id="33" name="Ellipse 32">
            <a:extLst>
              <a:ext uri="{FF2B5EF4-FFF2-40B4-BE49-F238E27FC236}">
                <a16:creationId xmlns:a16="http://schemas.microsoft.com/office/drawing/2014/main" id="{0B215765-31D4-BCD7-9B50-D10089BE6621}"/>
              </a:ext>
            </a:extLst>
          </p:cNvPr>
          <p:cNvSpPr/>
          <p:nvPr/>
        </p:nvSpPr>
        <p:spPr>
          <a:xfrm>
            <a:off x="21803660" y="2476360"/>
            <a:ext cx="1463040" cy="1463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12" name="Image 11">
            <a:extLst>
              <a:ext uri="{FF2B5EF4-FFF2-40B4-BE49-F238E27FC236}">
                <a16:creationId xmlns:a16="http://schemas.microsoft.com/office/drawing/2014/main" id="{3A16F278-6E84-2E29-C6FD-2ABEC6F5BDB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2113567" y="2823361"/>
            <a:ext cx="843230" cy="843230"/>
          </a:xfrm>
          <a:prstGeom prst="rect">
            <a:avLst/>
          </a:prstGeom>
        </p:spPr>
      </p:pic>
      <p:sp>
        <p:nvSpPr>
          <p:cNvPr id="213" name="مربع نص 3">
            <a:extLst>
              <a:ext uri="{FF2B5EF4-FFF2-40B4-BE49-F238E27FC236}">
                <a16:creationId xmlns:a16="http://schemas.microsoft.com/office/drawing/2014/main" id="{3975C237-70CD-DA91-9F80-483EECAF0A3B}"/>
              </a:ext>
            </a:extLst>
          </p:cNvPr>
          <p:cNvSpPr txBox="1"/>
          <p:nvPr/>
        </p:nvSpPr>
        <p:spPr>
          <a:xfrm>
            <a:off x="13103050" y="368403"/>
            <a:ext cx="8898492" cy="1077218"/>
          </a:xfrm>
          <a:prstGeom prst="rect">
            <a:avLst/>
          </a:prstGeom>
          <a:noFill/>
        </p:spPr>
        <p:txBody>
          <a:bodyPr wrap="square" rtlCol="1">
            <a:spAutoFit/>
          </a:bodyPr>
          <a:lstStyle/>
          <a:p>
            <a:pPr algn="r"/>
            <a:r>
              <a:rPr lang="ar-DZ" sz="6400" b="1" dirty="0">
                <a:solidFill>
                  <a:srgbClr val="FECBA7"/>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عرض</a:t>
            </a:r>
            <a:r>
              <a:rPr lang="ar-SA" sz="6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 محتوى الكتاب</a:t>
            </a:r>
          </a:p>
        </p:txBody>
      </p:sp>
      <p:grpSp>
        <p:nvGrpSpPr>
          <p:cNvPr id="25" name="Groupe 24">
            <a:extLst>
              <a:ext uri="{FF2B5EF4-FFF2-40B4-BE49-F238E27FC236}">
                <a16:creationId xmlns:a16="http://schemas.microsoft.com/office/drawing/2014/main" id="{CB6F9284-DC9D-C41E-0B50-9C2F40AE22B0}"/>
              </a:ext>
            </a:extLst>
          </p:cNvPr>
          <p:cNvGrpSpPr/>
          <p:nvPr/>
        </p:nvGrpSpPr>
        <p:grpSpPr>
          <a:xfrm>
            <a:off x="22129311" y="577461"/>
            <a:ext cx="871406" cy="963082"/>
            <a:chOff x="11079795" y="353512"/>
            <a:chExt cx="519627" cy="574294"/>
          </a:xfrm>
        </p:grpSpPr>
        <p:sp>
          <p:nvSpPr>
            <p:cNvPr id="214" name="Graphique 11">
              <a:extLst>
                <a:ext uri="{FF2B5EF4-FFF2-40B4-BE49-F238E27FC236}">
                  <a16:creationId xmlns:a16="http://schemas.microsoft.com/office/drawing/2014/main" id="{2BE3FC41-AF7E-7B38-ED42-C79D63044E01}"/>
                </a:ext>
              </a:extLst>
            </p:cNvPr>
            <p:cNvSpPr/>
            <p:nvPr/>
          </p:nvSpPr>
          <p:spPr>
            <a:xfrm rot="16200000">
              <a:off x="11052462" y="380845"/>
              <a:ext cx="574294" cy="51962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sz="11200">
                <a:solidFill>
                  <a:srgbClr val="FEB7C0"/>
                </a:solidFill>
              </a:endParaRPr>
            </a:p>
          </p:txBody>
        </p:sp>
        <p:pic>
          <p:nvPicPr>
            <p:cNvPr id="215" name="Image 214">
              <a:extLst>
                <a:ext uri="{FF2B5EF4-FFF2-40B4-BE49-F238E27FC236}">
                  <a16:creationId xmlns:a16="http://schemas.microsoft.com/office/drawing/2014/main" id="{87F6A5B0-89FB-C899-D6EF-A9A32039BD3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258634" y="500867"/>
              <a:ext cx="259900" cy="259900"/>
            </a:xfrm>
            <a:prstGeom prst="rect">
              <a:avLst/>
            </a:prstGeom>
          </p:spPr>
        </p:pic>
      </p:grpSp>
      <p:sp>
        <p:nvSpPr>
          <p:cNvPr id="216" name="Graphique 11">
            <a:extLst>
              <a:ext uri="{FF2B5EF4-FFF2-40B4-BE49-F238E27FC236}">
                <a16:creationId xmlns:a16="http://schemas.microsoft.com/office/drawing/2014/main" id="{C9C7463B-3F39-7A09-7FD7-9C93B3308A2B}"/>
              </a:ext>
            </a:extLst>
          </p:cNvPr>
          <p:cNvSpPr/>
          <p:nvPr/>
        </p:nvSpPr>
        <p:spPr>
          <a:xfrm rot="17568222">
            <a:off x="14331494" y="814669"/>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pic>
        <p:nvPicPr>
          <p:cNvPr id="10" name="Image 9">
            <a:extLst>
              <a:ext uri="{FF2B5EF4-FFF2-40B4-BE49-F238E27FC236}">
                <a16:creationId xmlns:a16="http://schemas.microsoft.com/office/drawing/2014/main" id="{887B88D5-D0AA-3D81-9DF7-160E1A37D728}"/>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1340594" y="2476360"/>
            <a:ext cx="6325740" cy="6325740"/>
          </a:xfrm>
          <a:prstGeom prst="rect">
            <a:avLst/>
          </a:prstGeom>
          <a:solidFill>
            <a:schemeClr val="bg1"/>
          </a:solidFill>
          <a:ln w="5312" cap="flat">
            <a:noFill/>
            <a:prstDash val="solid"/>
            <a:miter/>
          </a:ln>
          <a:effectLst>
            <a:outerShdw blurRad="114300" algn="ctr" rotWithShape="0">
              <a:schemeClr val="bg2">
                <a:lumMod val="90000"/>
                <a:alpha val="40000"/>
              </a:schemeClr>
            </a:outerShdw>
          </a:effectLst>
        </p:spPr>
      </p:pic>
      <p:sp>
        <p:nvSpPr>
          <p:cNvPr id="11" name="مستطيل: زوايا مستديرة 15">
            <a:extLst>
              <a:ext uri="{FF2B5EF4-FFF2-40B4-BE49-F238E27FC236}">
                <a16:creationId xmlns:a16="http://schemas.microsoft.com/office/drawing/2014/main" id="{50E98F55-A68A-ACB4-C786-713D52EFA8C8}"/>
              </a:ext>
            </a:extLst>
          </p:cNvPr>
          <p:cNvSpPr/>
          <p:nvPr/>
        </p:nvSpPr>
        <p:spPr>
          <a:xfrm>
            <a:off x="-619551" y="884437"/>
            <a:ext cx="3870886" cy="747574"/>
          </a:xfrm>
          <a:prstGeom prst="roundRect">
            <a:avLst>
              <a:gd name="adj" fmla="val 50000"/>
            </a:avLst>
          </a:prstGeom>
          <a:solidFill>
            <a:srgbClr val="14213D"/>
          </a:solid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14" name="ZoneTexte 58">
            <a:extLst>
              <a:ext uri="{FF2B5EF4-FFF2-40B4-BE49-F238E27FC236}">
                <a16:creationId xmlns:a16="http://schemas.microsoft.com/office/drawing/2014/main" id="{2DCCE6EC-C28A-4A68-95F8-4FC2DFAC837E}"/>
              </a:ext>
            </a:extLst>
          </p:cNvPr>
          <p:cNvSpPr txBox="1"/>
          <p:nvPr/>
        </p:nvSpPr>
        <p:spPr>
          <a:xfrm>
            <a:off x="333422" y="901127"/>
            <a:ext cx="3128712" cy="553998"/>
          </a:xfrm>
          <a:prstGeom prst="rect">
            <a:avLst/>
          </a:prstGeom>
          <a:noFill/>
        </p:spPr>
        <p:txBody>
          <a:bodyPr wrap="square">
            <a:spAutoFit/>
          </a:bodyPr>
          <a:lstStyle/>
          <a:p>
            <a:pPr algn="ctr"/>
            <a:r>
              <a:rPr lang="ar-DZ" sz="30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3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7" name="ZoneTexte 58">
            <a:extLst>
              <a:ext uri="{FF2B5EF4-FFF2-40B4-BE49-F238E27FC236}">
                <a16:creationId xmlns:a16="http://schemas.microsoft.com/office/drawing/2014/main" id="{8A87F77E-141D-923C-C454-5B980455A26F}"/>
              </a:ext>
            </a:extLst>
          </p:cNvPr>
          <p:cNvSpPr txBox="1"/>
          <p:nvPr/>
        </p:nvSpPr>
        <p:spPr>
          <a:xfrm>
            <a:off x="-222149" y="863317"/>
            <a:ext cx="1185070" cy="646331"/>
          </a:xfrm>
          <a:prstGeom prst="rect">
            <a:avLst/>
          </a:prstGeom>
          <a:noFill/>
        </p:spPr>
        <p:txBody>
          <a:bodyPr wrap="square">
            <a:spAutoFit/>
          </a:bodyPr>
          <a:lstStyle/>
          <a:p>
            <a:pPr algn="ctr"/>
            <a:r>
              <a:rPr lang="ar-EG" sz="3600"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sz="4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nvGrpSpPr>
          <p:cNvPr id="31" name="Groupe 30">
            <a:extLst>
              <a:ext uri="{FF2B5EF4-FFF2-40B4-BE49-F238E27FC236}">
                <a16:creationId xmlns:a16="http://schemas.microsoft.com/office/drawing/2014/main" id="{291CB98D-CCF3-2D51-AE2E-A1DF9476BE6B}"/>
              </a:ext>
            </a:extLst>
          </p:cNvPr>
          <p:cNvGrpSpPr/>
          <p:nvPr/>
        </p:nvGrpSpPr>
        <p:grpSpPr>
          <a:xfrm>
            <a:off x="9022080" y="4440964"/>
            <a:ext cx="14365452" cy="7709804"/>
            <a:chOff x="4511040" y="2082008"/>
            <a:chExt cx="7182726" cy="3854902"/>
          </a:xfrm>
        </p:grpSpPr>
        <p:sp>
          <p:nvSpPr>
            <p:cNvPr id="54" name="مربع نص 3">
              <a:extLst>
                <a:ext uri="{FF2B5EF4-FFF2-40B4-BE49-F238E27FC236}">
                  <a16:creationId xmlns:a16="http://schemas.microsoft.com/office/drawing/2014/main" id="{5D6A50AA-63F3-6821-C6F8-4ACE90317B0D}"/>
                </a:ext>
              </a:extLst>
            </p:cNvPr>
            <p:cNvSpPr txBox="1"/>
            <p:nvPr/>
          </p:nvSpPr>
          <p:spPr>
            <a:xfrm>
              <a:off x="4511040" y="2082008"/>
              <a:ext cx="6842071" cy="3854902"/>
            </a:xfrm>
            <a:prstGeom prst="rect">
              <a:avLst/>
            </a:prstGeom>
            <a:noFill/>
          </p:spPr>
          <p:txBody>
            <a:bodyPr wrap="square" rtlCol="1">
              <a:spAutoFit/>
            </a:bodyPr>
            <a:lstStyle/>
            <a:p>
              <a:pPr algn="justLow" rtl="1">
                <a:lnSpc>
                  <a:spcPct val="200000"/>
                </a:lnSpc>
              </a:pP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تُستخدم الكاميرات الرقمية لالتقاط الصور، ومن المحتمل أن يكون لديك كاميرا صغيرة الحجم في منزلك. حتى لو لم يكن لديك كاميرا رقمية، يُمكن للهواتف الذكية التقاط صور جيدة. يوجد تباين في الجودة بين الصور المُلتقطة بالكاميرا الرقمية وتلك التي يتم التقاطها بالهاتف الذكي، ويرجع هذا إلى أن الكاميرات تنتج صورًا أكبر وأكثر وضوحًا ودقة؛ نظرًا لامتلاكها عدسات أفضل ومستشعرات صور أكبر ، والتي تعد عاملا مهما جدا في جودة الصورة .</a:t>
              </a:r>
            </a:p>
          </p:txBody>
        </p:sp>
        <p:sp>
          <p:nvSpPr>
            <p:cNvPr id="21" name="Forme libre : forme 20">
              <a:extLst>
                <a:ext uri="{FF2B5EF4-FFF2-40B4-BE49-F238E27FC236}">
                  <a16:creationId xmlns:a16="http://schemas.microsoft.com/office/drawing/2014/main" id="{19BDEBA2-20DC-E90D-75BB-8B8DCBB19EA7}"/>
                </a:ext>
              </a:extLst>
            </p:cNvPr>
            <p:cNvSpPr/>
            <p:nvPr/>
          </p:nvSpPr>
          <p:spPr>
            <a:xfrm>
              <a:off x="11387149" y="2187565"/>
              <a:ext cx="293741" cy="342900"/>
            </a:xfrm>
            <a:custGeom>
              <a:avLst/>
              <a:gdLst>
                <a:gd name="connsiteX0" fmla="*/ 171450 w 293741"/>
                <a:gd name="connsiteY0" fmla="*/ 0 h 342900"/>
                <a:gd name="connsiteX1" fmla="*/ 293741 w 293741"/>
                <a:gd name="connsiteY1" fmla="*/ 0 h 342900"/>
                <a:gd name="connsiteX2" fmla="*/ 293741 w 293741"/>
                <a:gd name="connsiteY2" fmla="*/ 342900 h 342900"/>
                <a:gd name="connsiteX3" fmla="*/ 171450 w 293741"/>
                <a:gd name="connsiteY3" fmla="*/ 342900 h 342900"/>
                <a:gd name="connsiteX4" fmla="*/ 0 w 293741"/>
                <a:gd name="connsiteY4" fmla="*/ 171450 h 342900"/>
                <a:gd name="connsiteX5" fmla="*/ 171450 w 293741"/>
                <a:gd name="connsiteY5"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741" h="342900">
                  <a:moveTo>
                    <a:pt x="171450" y="0"/>
                  </a:moveTo>
                  <a:lnTo>
                    <a:pt x="293741" y="0"/>
                  </a:lnTo>
                  <a:lnTo>
                    <a:pt x="293741" y="342900"/>
                  </a:lnTo>
                  <a:lnTo>
                    <a:pt x="171450" y="342900"/>
                  </a:lnTo>
                  <a:cubicBezTo>
                    <a:pt x="76772" y="342900"/>
                    <a:pt x="0" y="266129"/>
                    <a:pt x="0" y="171450"/>
                  </a:cubicBezTo>
                  <a:cubicBezTo>
                    <a:pt x="0" y="76772"/>
                    <a:pt x="76772" y="0"/>
                    <a:pt x="171450" y="0"/>
                  </a:cubicBezTo>
                  <a:close/>
                </a:path>
              </a:pathLst>
            </a:custGeom>
            <a:solidFill>
              <a:srgbClr val="6B9BAD"/>
            </a:solidFill>
            <a:ln w="9525" cap="flat">
              <a:noFill/>
              <a:prstDash val="solid"/>
              <a:miter/>
            </a:ln>
          </p:spPr>
          <p:txBody>
            <a:bodyPr wrap="square" rtlCol="0" anchor="ctr">
              <a:noAutofit/>
            </a:bodyPr>
            <a:lstStyle/>
            <a:p>
              <a:endParaRPr lang="fr-FR" sz="11200"/>
            </a:p>
          </p:txBody>
        </p:sp>
        <p:sp>
          <p:nvSpPr>
            <p:cNvPr id="22" name="مربع نص 3">
              <a:extLst>
                <a:ext uri="{FF2B5EF4-FFF2-40B4-BE49-F238E27FC236}">
                  <a16:creationId xmlns:a16="http://schemas.microsoft.com/office/drawing/2014/main" id="{21969385-9B02-713B-A377-DE502EEC3D57}"/>
                </a:ext>
              </a:extLst>
            </p:cNvPr>
            <p:cNvSpPr txBox="1"/>
            <p:nvPr/>
          </p:nvSpPr>
          <p:spPr>
            <a:xfrm>
              <a:off x="11418722" y="2186842"/>
              <a:ext cx="275044" cy="292388"/>
            </a:xfrm>
            <a:prstGeom prst="rect">
              <a:avLst/>
            </a:prstGeom>
            <a:noFill/>
          </p:spPr>
          <p:txBody>
            <a:bodyPr wrap="square" rtlCol="1">
              <a:spAutoFit/>
            </a:bodyPr>
            <a:lstStyle/>
            <a:p>
              <a:pPr algn="ctr" rtl="1"/>
              <a:r>
                <a:rPr lang="fr-FR"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1</a:t>
              </a:r>
              <a:endParaRPr lang="ar-DZ"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grpSp>
    </p:spTree>
    <p:extLst>
      <p:ext uri="{BB962C8B-B14F-4D97-AF65-F5344CB8AC3E}">
        <p14:creationId xmlns:p14="http://schemas.microsoft.com/office/powerpoint/2010/main" val="11802285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Graphique 11">
            <a:extLst>
              <a:ext uri="{FF2B5EF4-FFF2-40B4-BE49-F238E27FC236}">
                <a16:creationId xmlns:a16="http://schemas.microsoft.com/office/drawing/2014/main" id="{69E9813F-9AE1-DABB-F9C5-6754CF97B175}"/>
              </a:ext>
            </a:extLst>
          </p:cNvPr>
          <p:cNvSpPr/>
          <p:nvPr/>
        </p:nvSpPr>
        <p:spPr>
          <a:xfrm>
            <a:off x="23117568" y="12603665"/>
            <a:ext cx="908716" cy="822214"/>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B8C1"/>
          </a:solidFill>
          <a:ln w="42343" cap="flat">
            <a:noFill/>
            <a:prstDash val="solid"/>
            <a:miter/>
          </a:ln>
        </p:spPr>
        <p:txBody>
          <a:bodyPr rtlCol="0" anchor="ctr"/>
          <a:lstStyle/>
          <a:p>
            <a:endParaRPr lang="fr-FR" sz="11200"/>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454380" y="-491312"/>
            <a:ext cx="1365620" cy="136562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859060" y="12822115"/>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1242178" y="13172439"/>
            <a:ext cx="314588" cy="284642"/>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6B9BAD"/>
          </a:solidFill>
          <a:ln w="42343" cap="flat">
            <a:noFill/>
            <a:prstDash val="solid"/>
            <a:miter/>
          </a:ln>
        </p:spPr>
        <p:txBody>
          <a:bodyPr rtlCol="0" anchor="ctr"/>
          <a:lstStyle/>
          <a:p>
            <a:endParaRPr lang="fr-FR" sz="11200"/>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1991977" y="12103866"/>
            <a:ext cx="400050" cy="2133600"/>
          </a:xfrm>
          <a:prstGeom prst="rect">
            <a:avLst/>
          </a:prstGeom>
        </p:spPr>
      </p:pic>
      <p:sp>
        <p:nvSpPr>
          <p:cNvPr id="213" name="مربع نص 3">
            <a:extLst>
              <a:ext uri="{FF2B5EF4-FFF2-40B4-BE49-F238E27FC236}">
                <a16:creationId xmlns:a16="http://schemas.microsoft.com/office/drawing/2014/main" id="{3975C237-70CD-DA91-9F80-483EECAF0A3B}"/>
              </a:ext>
            </a:extLst>
          </p:cNvPr>
          <p:cNvSpPr txBox="1"/>
          <p:nvPr/>
        </p:nvSpPr>
        <p:spPr>
          <a:xfrm>
            <a:off x="13103050" y="368403"/>
            <a:ext cx="8898492" cy="923330"/>
          </a:xfrm>
          <a:prstGeom prst="rect">
            <a:avLst/>
          </a:prstGeom>
          <a:noFill/>
        </p:spPr>
        <p:txBody>
          <a:bodyPr wrap="square" rtlCol="1">
            <a:spAutoFit/>
          </a:bodyPr>
          <a:lstStyle/>
          <a:p>
            <a:pPr algn="r"/>
            <a:r>
              <a:rPr lang="ar-DZ" sz="5400" b="1" dirty="0">
                <a:solidFill>
                  <a:srgbClr val="FECBA7"/>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عرض</a:t>
            </a:r>
            <a:r>
              <a:rPr lang="ar-SA" sz="5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 محتوى الكتاب</a:t>
            </a:r>
          </a:p>
        </p:txBody>
      </p:sp>
      <p:grpSp>
        <p:nvGrpSpPr>
          <p:cNvPr id="25" name="Groupe 24">
            <a:extLst>
              <a:ext uri="{FF2B5EF4-FFF2-40B4-BE49-F238E27FC236}">
                <a16:creationId xmlns:a16="http://schemas.microsoft.com/office/drawing/2014/main" id="{CB6F9284-DC9D-C41E-0B50-9C2F40AE22B0}"/>
              </a:ext>
            </a:extLst>
          </p:cNvPr>
          <p:cNvGrpSpPr/>
          <p:nvPr/>
        </p:nvGrpSpPr>
        <p:grpSpPr>
          <a:xfrm>
            <a:off x="22129311" y="577461"/>
            <a:ext cx="871406" cy="963082"/>
            <a:chOff x="11079795" y="353512"/>
            <a:chExt cx="519627" cy="574294"/>
          </a:xfrm>
        </p:grpSpPr>
        <p:sp>
          <p:nvSpPr>
            <p:cNvPr id="214" name="Graphique 11">
              <a:extLst>
                <a:ext uri="{FF2B5EF4-FFF2-40B4-BE49-F238E27FC236}">
                  <a16:creationId xmlns:a16="http://schemas.microsoft.com/office/drawing/2014/main" id="{2BE3FC41-AF7E-7B38-ED42-C79D63044E01}"/>
                </a:ext>
              </a:extLst>
            </p:cNvPr>
            <p:cNvSpPr/>
            <p:nvPr/>
          </p:nvSpPr>
          <p:spPr>
            <a:xfrm rot="16200000">
              <a:off x="11052462" y="380845"/>
              <a:ext cx="574294" cy="51962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sz="11200">
                <a:solidFill>
                  <a:srgbClr val="FEB7C0"/>
                </a:solidFill>
              </a:endParaRPr>
            </a:p>
          </p:txBody>
        </p:sp>
        <p:pic>
          <p:nvPicPr>
            <p:cNvPr id="215" name="Image 214">
              <a:extLst>
                <a:ext uri="{FF2B5EF4-FFF2-40B4-BE49-F238E27FC236}">
                  <a16:creationId xmlns:a16="http://schemas.microsoft.com/office/drawing/2014/main" id="{87F6A5B0-89FB-C899-D6EF-A9A32039BD3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258634" y="500867"/>
              <a:ext cx="259900" cy="259900"/>
            </a:xfrm>
            <a:prstGeom prst="rect">
              <a:avLst/>
            </a:prstGeom>
          </p:spPr>
        </p:pic>
      </p:grpSp>
      <p:sp>
        <p:nvSpPr>
          <p:cNvPr id="216" name="Graphique 11">
            <a:extLst>
              <a:ext uri="{FF2B5EF4-FFF2-40B4-BE49-F238E27FC236}">
                <a16:creationId xmlns:a16="http://schemas.microsoft.com/office/drawing/2014/main" id="{C9C7463B-3F39-7A09-7FD7-9C93B3308A2B}"/>
              </a:ext>
            </a:extLst>
          </p:cNvPr>
          <p:cNvSpPr/>
          <p:nvPr/>
        </p:nvSpPr>
        <p:spPr>
          <a:xfrm rot="17568222">
            <a:off x="14331494" y="814669"/>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11" name="مستطيل: زوايا مستديرة 15">
            <a:extLst>
              <a:ext uri="{FF2B5EF4-FFF2-40B4-BE49-F238E27FC236}">
                <a16:creationId xmlns:a16="http://schemas.microsoft.com/office/drawing/2014/main" id="{50E98F55-A68A-ACB4-C786-713D52EFA8C8}"/>
              </a:ext>
            </a:extLst>
          </p:cNvPr>
          <p:cNvSpPr/>
          <p:nvPr/>
        </p:nvSpPr>
        <p:spPr>
          <a:xfrm>
            <a:off x="-619551" y="884437"/>
            <a:ext cx="3870886" cy="747574"/>
          </a:xfrm>
          <a:prstGeom prst="roundRect">
            <a:avLst>
              <a:gd name="adj" fmla="val 50000"/>
            </a:avLst>
          </a:prstGeom>
          <a:solidFill>
            <a:srgbClr val="14213D"/>
          </a:solid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14" name="ZoneTexte 58">
            <a:extLst>
              <a:ext uri="{FF2B5EF4-FFF2-40B4-BE49-F238E27FC236}">
                <a16:creationId xmlns:a16="http://schemas.microsoft.com/office/drawing/2014/main" id="{2DCCE6EC-C28A-4A68-95F8-4FC2DFAC837E}"/>
              </a:ext>
            </a:extLst>
          </p:cNvPr>
          <p:cNvSpPr txBox="1"/>
          <p:nvPr/>
        </p:nvSpPr>
        <p:spPr>
          <a:xfrm>
            <a:off x="333422" y="901127"/>
            <a:ext cx="3128712" cy="553998"/>
          </a:xfrm>
          <a:prstGeom prst="rect">
            <a:avLst/>
          </a:prstGeom>
          <a:noFill/>
        </p:spPr>
        <p:txBody>
          <a:bodyPr wrap="square">
            <a:spAutoFit/>
          </a:bodyPr>
          <a:lstStyle/>
          <a:p>
            <a:pPr algn="ctr"/>
            <a:r>
              <a:rPr lang="ar-DZ" sz="30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3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7" name="ZoneTexte 58">
            <a:extLst>
              <a:ext uri="{FF2B5EF4-FFF2-40B4-BE49-F238E27FC236}">
                <a16:creationId xmlns:a16="http://schemas.microsoft.com/office/drawing/2014/main" id="{8A87F77E-141D-923C-C454-5B980455A26F}"/>
              </a:ext>
            </a:extLst>
          </p:cNvPr>
          <p:cNvSpPr txBox="1"/>
          <p:nvPr/>
        </p:nvSpPr>
        <p:spPr>
          <a:xfrm>
            <a:off x="-222149" y="863317"/>
            <a:ext cx="1185070" cy="646331"/>
          </a:xfrm>
          <a:prstGeom prst="rect">
            <a:avLst/>
          </a:prstGeom>
          <a:noFill/>
        </p:spPr>
        <p:txBody>
          <a:bodyPr wrap="square">
            <a:spAutoFit/>
          </a:bodyPr>
          <a:lstStyle/>
          <a:p>
            <a:pPr algn="ctr"/>
            <a:r>
              <a:rPr lang="ar-EG" sz="3600"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sz="4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pic>
        <p:nvPicPr>
          <p:cNvPr id="6" name="Picture 5">
            <a:extLst>
              <a:ext uri="{FF2B5EF4-FFF2-40B4-BE49-F238E27FC236}">
                <a16:creationId xmlns:a16="http://schemas.microsoft.com/office/drawing/2014/main" id="{7B93D856-08A9-4898-8364-A5363EE3B36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63682" y="1029252"/>
            <a:ext cx="11976461" cy="12480753"/>
          </a:xfrm>
          <a:prstGeom prst="rect">
            <a:avLst/>
          </a:prstGeom>
        </p:spPr>
      </p:pic>
    </p:spTree>
    <p:extLst>
      <p:ext uri="{BB962C8B-B14F-4D97-AF65-F5344CB8AC3E}">
        <p14:creationId xmlns:p14="http://schemas.microsoft.com/office/powerpoint/2010/main" val="539899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FFA60C3E-EBFA-73FF-C33E-DB77F56E0028}"/>
              </a:ext>
            </a:extLst>
          </p:cNvPr>
          <p:cNvSpPr/>
          <p:nvPr/>
        </p:nvSpPr>
        <p:spPr>
          <a:xfrm>
            <a:off x="-238373" y="3173542"/>
            <a:ext cx="13781742" cy="91331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3" name="Rectangle 2">
            <a:extLst>
              <a:ext uri="{FF2B5EF4-FFF2-40B4-BE49-F238E27FC236}">
                <a16:creationId xmlns:a16="http://schemas.microsoft.com/office/drawing/2014/main" id="{C3CEFF7F-76A1-E1A7-2EE5-476265DB6A3D}"/>
              </a:ext>
            </a:extLst>
          </p:cNvPr>
          <p:cNvSpPr/>
          <p:nvPr/>
        </p:nvSpPr>
        <p:spPr>
          <a:xfrm>
            <a:off x="13780589" y="3173541"/>
            <a:ext cx="9501066" cy="94301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67" name="Rectangle : coins arrondis 66">
            <a:extLst>
              <a:ext uri="{FF2B5EF4-FFF2-40B4-BE49-F238E27FC236}">
                <a16:creationId xmlns:a16="http://schemas.microsoft.com/office/drawing/2014/main" id="{F7C4AE79-A90C-B519-645D-FAFAE2F7738D}"/>
              </a:ext>
            </a:extLst>
          </p:cNvPr>
          <p:cNvSpPr/>
          <p:nvPr/>
        </p:nvSpPr>
        <p:spPr>
          <a:xfrm rot="5400000">
            <a:off x="17968881" y="-777761"/>
            <a:ext cx="1062842" cy="7971294"/>
          </a:xfrm>
          <a:prstGeom prst="roundRect">
            <a:avLst>
              <a:gd name="adj" fmla="val 50000"/>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6" name="Graphique 11">
            <a:extLst>
              <a:ext uri="{FF2B5EF4-FFF2-40B4-BE49-F238E27FC236}">
                <a16:creationId xmlns:a16="http://schemas.microsoft.com/office/drawing/2014/main" id="{69E9813F-9AE1-DABB-F9C5-6754CF97B175}"/>
              </a:ext>
            </a:extLst>
          </p:cNvPr>
          <p:cNvSpPr/>
          <p:nvPr/>
        </p:nvSpPr>
        <p:spPr>
          <a:xfrm>
            <a:off x="23117568" y="12603665"/>
            <a:ext cx="908716" cy="822214"/>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B8C1"/>
          </a:solidFill>
          <a:ln w="42343" cap="flat">
            <a:noFill/>
            <a:prstDash val="solid"/>
            <a:miter/>
          </a:ln>
        </p:spPr>
        <p:txBody>
          <a:bodyPr rtlCol="0" anchor="ctr"/>
          <a:lstStyle/>
          <a:p>
            <a:endParaRPr lang="fr-FR" sz="11200"/>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454380" y="-491312"/>
            <a:ext cx="1365620" cy="136562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859060" y="12822115"/>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1242178" y="13172439"/>
            <a:ext cx="314588" cy="284642"/>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6B9BAD"/>
          </a:solidFill>
          <a:ln w="42343" cap="flat">
            <a:noFill/>
            <a:prstDash val="solid"/>
            <a:miter/>
          </a:ln>
        </p:spPr>
        <p:txBody>
          <a:bodyPr rtlCol="0" anchor="ctr"/>
          <a:lstStyle/>
          <a:p>
            <a:endParaRPr lang="fr-FR" sz="11200"/>
          </a:p>
        </p:txBody>
      </p:sp>
      <p:sp>
        <p:nvSpPr>
          <p:cNvPr id="36" name="Ellipse 35">
            <a:extLst>
              <a:ext uri="{FF2B5EF4-FFF2-40B4-BE49-F238E27FC236}">
                <a16:creationId xmlns:a16="http://schemas.microsoft.com/office/drawing/2014/main" id="{BEE5A068-1C46-4915-43F6-9E78480CEE4E}"/>
              </a:ext>
            </a:extLst>
          </p:cNvPr>
          <p:cNvSpPr/>
          <p:nvPr/>
        </p:nvSpPr>
        <p:spPr>
          <a:xfrm>
            <a:off x="21702827" y="2375151"/>
            <a:ext cx="1664710" cy="1665462"/>
          </a:xfrm>
          <a:prstGeom prst="ellipse">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1991977" y="12103866"/>
            <a:ext cx="400050" cy="2133600"/>
          </a:xfrm>
          <a:prstGeom prst="rect">
            <a:avLst/>
          </a:prstGeom>
        </p:spPr>
      </p:pic>
      <p:sp>
        <p:nvSpPr>
          <p:cNvPr id="33" name="Ellipse 32">
            <a:extLst>
              <a:ext uri="{FF2B5EF4-FFF2-40B4-BE49-F238E27FC236}">
                <a16:creationId xmlns:a16="http://schemas.microsoft.com/office/drawing/2014/main" id="{0B215765-31D4-BCD7-9B50-D10089BE6621}"/>
              </a:ext>
            </a:extLst>
          </p:cNvPr>
          <p:cNvSpPr/>
          <p:nvPr/>
        </p:nvSpPr>
        <p:spPr>
          <a:xfrm>
            <a:off x="21803660" y="2476360"/>
            <a:ext cx="1463040" cy="1463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12" name="Image 11">
            <a:extLst>
              <a:ext uri="{FF2B5EF4-FFF2-40B4-BE49-F238E27FC236}">
                <a16:creationId xmlns:a16="http://schemas.microsoft.com/office/drawing/2014/main" id="{3A16F278-6E84-2E29-C6FD-2ABEC6F5BDB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2113567" y="2823361"/>
            <a:ext cx="843230" cy="843230"/>
          </a:xfrm>
          <a:prstGeom prst="rect">
            <a:avLst/>
          </a:prstGeom>
        </p:spPr>
      </p:pic>
      <p:sp>
        <p:nvSpPr>
          <p:cNvPr id="213" name="مربع نص 3">
            <a:extLst>
              <a:ext uri="{FF2B5EF4-FFF2-40B4-BE49-F238E27FC236}">
                <a16:creationId xmlns:a16="http://schemas.microsoft.com/office/drawing/2014/main" id="{3975C237-70CD-DA91-9F80-483EECAF0A3B}"/>
              </a:ext>
            </a:extLst>
          </p:cNvPr>
          <p:cNvSpPr txBox="1"/>
          <p:nvPr/>
        </p:nvSpPr>
        <p:spPr>
          <a:xfrm>
            <a:off x="13103050" y="368403"/>
            <a:ext cx="8898492" cy="1077218"/>
          </a:xfrm>
          <a:prstGeom prst="rect">
            <a:avLst/>
          </a:prstGeom>
          <a:noFill/>
        </p:spPr>
        <p:txBody>
          <a:bodyPr wrap="square" rtlCol="1">
            <a:spAutoFit/>
          </a:bodyPr>
          <a:lstStyle/>
          <a:p>
            <a:pPr algn="r"/>
            <a:r>
              <a:rPr lang="ar-DZ" sz="6400" b="1" dirty="0">
                <a:solidFill>
                  <a:srgbClr val="FECBA7"/>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عرض</a:t>
            </a:r>
            <a:r>
              <a:rPr lang="ar-SA" sz="6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 محتوى الكتاب</a:t>
            </a:r>
          </a:p>
        </p:txBody>
      </p:sp>
      <p:grpSp>
        <p:nvGrpSpPr>
          <p:cNvPr id="25" name="Groupe 24">
            <a:extLst>
              <a:ext uri="{FF2B5EF4-FFF2-40B4-BE49-F238E27FC236}">
                <a16:creationId xmlns:a16="http://schemas.microsoft.com/office/drawing/2014/main" id="{CB6F9284-DC9D-C41E-0B50-9C2F40AE22B0}"/>
              </a:ext>
            </a:extLst>
          </p:cNvPr>
          <p:cNvGrpSpPr/>
          <p:nvPr/>
        </p:nvGrpSpPr>
        <p:grpSpPr>
          <a:xfrm>
            <a:off x="22129311" y="577461"/>
            <a:ext cx="871406" cy="963082"/>
            <a:chOff x="11079795" y="353512"/>
            <a:chExt cx="519627" cy="574294"/>
          </a:xfrm>
        </p:grpSpPr>
        <p:sp>
          <p:nvSpPr>
            <p:cNvPr id="214" name="Graphique 11">
              <a:extLst>
                <a:ext uri="{FF2B5EF4-FFF2-40B4-BE49-F238E27FC236}">
                  <a16:creationId xmlns:a16="http://schemas.microsoft.com/office/drawing/2014/main" id="{2BE3FC41-AF7E-7B38-ED42-C79D63044E01}"/>
                </a:ext>
              </a:extLst>
            </p:cNvPr>
            <p:cNvSpPr/>
            <p:nvPr/>
          </p:nvSpPr>
          <p:spPr>
            <a:xfrm rot="16200000">
              <a:off x="11052462" y="380845"/>
              <a:ext cx="574294" cy="51962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sz="11200">
                <a:solidFill>
                  <a:srgbClr val="FEB7C0"/>
                </a:solidFill>
              </a:endParaRPr>
            </a:p>
          </p:txBody>
        </p:sp>
        <p:pic>
          <p:nvPicPr>
            <p:cNvPr id="215" name="Image 214">
              <a:extLst>
                <a:ext uri="{FF2B5EF4-FFF2-40B4-BE49-F238E27FC236}">
                  <a16:creationId xmlns:a16="http://schemas.microsoft.com/office/drawing/2014/main" id="{87F6A5B0-89FB-C899-D6EF-A9A32039BD3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258634" y="512984"/>
              <a:ext cx="259900" cy="259900"/>
            </a:xfrm>
            <a:prstGeom prst="rect">
              <a:avLst/>
            </a:prstGeom>
          </p:spPr>
        </p:pic>
      </p:grpSp>
      <p:sp>
        <p:nvSpPr>
          <p:cNvPr id="216" name="Graphique 11">
            <a:extLst>
              <a:ext uri="{FF2B5EF4-FFF2-40B4-BE49-F238E27FC236}">
                <a16:creationId xmlns:a16="http://schemas.microsoft.com/office/drawing/2014/main" id="{C9C7463B-3F39-7A09-7FD7-9C93B3308A2B}"/>
              </a:ext>
            </a:extLst>
          </p:cNvPr>
          <p:cNvSpPr/>
          <p:nvPr/>
        </p:nvSpPr>
        <p:spPr>
          <a:xfrm rot="17568222">
            <a:off x="14331494" y="814669"/>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pic>
        <p:nvPicPr>
          <p:cNvPr id="10" name="Image 9">
            <a:extLst>
              <a:ext uri="{FF2B5EF4-FFF2-40B4-BE49-F238E27FC236}">
                <a16:creationId xmlns:a16="http://schemas.microsoft.com/office/drawing/2014/main" id="{887B88D5-D0AA-3D81-9DF7-160E1A37D728}"/>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333422" y="4112084"/>
            <a:ext cx="12752296" cy="7321056"/>
          </a:xfrm>
          <a:prstGeom prst="rect">
            <a:avLst/>
          </a:prstGeom>
          <a:solidFill>
            <a:schemeClr val="bg1"/>
          </a:solidFill>
          <a:ln w="5312" cap="flat">
            <a:noFill/>
            <a:prstDash val="solid"/>
            <a:miter/>
          </a:ln>
          <a:effectLst>
            <a:outerShdw blurRad="114300" algn="ctr" rotWithShape="0">
              <a:schemeClr val="bg2">
                <a:lumMod val="90000"/>
                <a:alpha val="40000"/>
              </a:schemeClr>
            </a:outerShdw>
          </a:effectLst>
        </p:spPr>
      </p:pic>
      <p:sp>
        <p:nvSpPr>
          <p:cNvPr id="11" name="مستطيل: زوايا مستديرة 15">
            <a:extLst>
              <a:ext uri="{FF2B5EF4-FFF2-40B4-BE49-F238E27FC236}">
                <a16:creationId xmlns:a16="http://schemas.microsoft.com/office/drawing/2014/main" id="{50E98F55-A68A-ACB4-C786-713D52EFA8C8}"/>
              </a:ext>
            </a:extLst>
          </p:cNvPr>
          <p:cNvSpPr/>
          <p:nvPr/>
        </p:nvSpPr>
        <p:spPr>
          <a:xfrm>
            <a:off x="-619551" y="884437"/>
            <a:ext cx="3870886" cy="747574"/>
          </a:xfrm>
          <a:prstGeom prst="roundRect">
            <a:avLst>
              <a:gd name="adj" fmla="val 50000"/>
            </a:avLst>
          </a:prstGeom>
          <a:solidFill>
            <a:srgbClr val="14213D"/>
          </a:solid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14" name="ZoneTexte 58">
            <a:extLst>
              <a:ext uri="{FF2B5EF4-FFF2-40B4-BE49-F238E27FC236}">
                <a16:creationId xmlns:a16="http://schemas.microsoft.com/office/drawing/2014/main" id="{2DCCE6EC-C28A-4A68-95F8-4FC2DFAC837E}"/>
              </a:ext>
            </a:extLst>
          </p:cNvPr>
          <p:cNvSpPr txBox="1"/>
          <p:nvPr/>
        </p:nvSpPr>
        <p:spPr>
          <a:xfrm>
            <a:off x="333422" y="901127"/>
            <a:ext cx="3128712" cy="553998"/>
          </a:xfrm>
          <a:prstGeom prst="rect">
            <a:avLst/>
          </a:prstGeom>
          <a:noFill/>
        </p:spPr>
        <p:txBody>
          <a:bodyPr wrap="square">
            <a:spAutoFit/>
          </a:bodyPr>
          <a:lstStyle/>
          <a:p>
            <a:pPr algn="ctr"/>
            <a:r>
              <a:rPr lang="ar-DZ" sz="30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3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7" name="ZoneTexte 58">
            <a:extLst>
              <a:ext uri="{FF2B5EF4-FFF2-40B4-BE49-F238E27FC236}">
                <a16:creationId xmlns:a16="http://schemas.microsoft.com/office/drawing/2014/main" id="{8A87F77E-141D-923C-C454-5B980455A26F}"/>
              </a:ext>
            </a:extLst>
          </p:cNvPr>
          <p:cNvSpPr txBox="1"/>
          <p:nvPr/>
        </p:nvSpPr>
        <p:spPr>
          <a:xfrm>
            <a:off x="-222149" y="863317"/>
            <a:ext cx="1185070" cy="646331"/>
          </a:xfrm>
          <a:prstGeom prst="rect">
            <a:avLst/>
          </a:prstGeom>
          <a:noFill/>
        </p:spPr>
        <p:txBody>
          <a:bodyPr wrap="square">
            <a:spAutoFit/>
          </a:bodyPr>
          <a:lstStyle/>
          <a:p>
            <a:pPr algn="ctr"/>
            <a:r>
              <a:rPr lang="ar-EG" sz="3600" dirty="0">
                <a:solidFill>
                  <a:schemeClr val="bg1"/>
                </a:solidFill>
                <a:latin typeface="RB" panose="00000500000000000000" pitchFamily="2" charset="-78"/>
                <a:ea typeface="GE Dinar One" panose="020A0503020102020204" pitchFamily="18" charset="-78"/>
                <a:cs typeface="RB" panose="00000500000000000000" pitchFamily="2" charset="-78"/>
              </a:rPr>
              <a:t>18</a:t>
            </a:r>
            <a:endParaRPr lang="fr-FR" sz="4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nvGrpSpPr>
          <p:cNvPr id="18" name="Groupe 17">
            <a:extLst>
              <a:ext uri="{FF2B5EF4-FFF2-40B4-BE49-F238E27FC236}">
                <a16:creationId xmlns:a16="http://schemas.microsoft.com/office/drawing/2014/main" id="{CFE5AA9B-F4FF-7CFF-1018-548CDD2A6590}"/>
              </a:ext>
            </a:extLst>
          </p:cNvPr>
          <p:cNvGrpSpPr/>
          <p:nvPr/>
        </p:nvGrpSpPr>
        <p:grpSpPr>
          <a:xfrm>
            <a:off x="14168179" y="4494410"/>
            <a:ext cx="9219354" cy="1174968"/>
            <a:chOff x="7084089" y="2819446"/>
            <a:chExt cx="4609677" cy="587484"/>
          </a:xfrm>
        </p:grpSpPr>
        <p:sp>
          <p:nvSpPr>
            <p:cNvPr id="27" name="مربع نص 3">
              <a:extLst>
                <a:ext uri="{FF2B5EF4-FFF2-40B4-BE49-F238E27FC236}">
                  <a16:creationId xmlns:a16="http://schemas.microsoft.com/office/drawing/2014/main" id="{0FE476D9-39CB-80B5-9B2E-EFAA70483D12}"/>
                </a:ext>
              </a:extLst>
            </p:cNvPr>
            <p:cNvSpPr txBox="1"/>
            <p:nvPr/>
          </p:nvSpPr>
          <p:spPr>
            <a:xfrm>
              <a:off x="7084089" y="2822154"/>
              <a:ext cx="4287274" cy="584776"/>
            </a:xfrm>
            <a:prstGeom prst="rect">
              <a:avLst/>
            </a:prstGeom>
            <a:noFill/>
          </p:spPr>
          <p:txBody>
            <a:bodyPr wrap="square" rtlCol="1">
              <a:spAutoFit/>
            </a:bodyPr>
            <a:lstStyle/>
            <a:p>
              <a:pPr algn="justLow" rtl="1">
                <a:lnSpc>
                  <a:spcPts val="4200"/>
                </a:lnSpc>
              </a:pPr>
              <a:r>
                <a:rPr lang="ar-SA"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افتح مستكشف الملفات وابحث عن صورة ثم اضغط عليها ضغطا مزدوجا .</a:t>
              </a:r>
              <a:endParaRPr lang="ar-DZ"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endParaRPr>
            </a:p>
          </p:txBody>
        </p:sp>
        <p:sp>
          <p:nvSpPr>
            <p:cNvPr id="28" name="Forme libre : forme 27">
              <a:extLst>
                <a:ext uri="{FF2B5EF4-FFF2-40B4-BE49-F238E27FC236}">
                  <a16:creationId xmlns:a16="http://schemas.microsoft.com/office/drawing/2014/main" id="{8C0858C1-11BE-1974-E5F7-5AD74A07124F}"/>
                </a:ext>
              </a:extLst>
            </p:cNvPr>
            <p:cNvSpPr/>
            <p:nvPr/>
          </p:nvSpPr>
          <p:spPr>
            <a:xfrm>
              <a:off x="11387149" y="2820169"/>
              <a:ext cx="293741" cy="342900"/>
            </a:xfrm>
            <a:custGeom>
              <a:avLst/>
              <a:gdLst>
                <a:gd name="connsiteX0" fmla="*/ 171450 w 293741"/>
                <a:gd name="connsiteY0" fmla="*/ 0 h 342900"/>
                <a:gd name="connsiteX1" fmla="*/ 293741 w 293741"/>
                <a:gd name="connsiteY1" fmla="*/ 0 h 342900"/>
                <a:gd name="connsiteX2" fmla="*/ 293741 w 293741"/>
                <a:gd name="connsiteY2" fmla="*/ 342900 h 342900"/>
                <a:gd name="connsiteX3" fmla="*/ 171450 w 293741"/>
                <a:gd name="connsiteY3" fmla="*/ 342900 h 342900"/>
                <a:gd name="connsiteX4" fmla="*/ 0 w 293741"/>
                <a:gd name="connsiteY4" fmla="*/ 171450 h 342900"/>
                <a:gd name="connsiteX5" fmla="*/ 171450 w 293741"/>
                <a:gd name="connsiteY5"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741" h="342900">
                  <a:moveTo>
                    <a:pt x="171450" y="0"/>
                  </a:moveTo>
                  <a:lnTo>
                    <a:pt x="293741" y="0"/>
                  </a:lnTo>
                  <a:lnTo>
                    <a:pt x="293741" y="342900"/>
                  </a:lnTo>
                  <a:lnTo>
                    <a:pt x="171450" y="342900"/>
                  </a:lnTo>
                  <a:cubicBezTo>
                    <a:pt x="76772" y="342900"/>
                    <a:pt x="0" y="266129"/>
                    <a:pt x="0" y="171450"/>
                  </a:cubicBezTo>
                  <a:cubicBezTo>
                    <a:pt x="0" y="76772"/>
                    <a:pt x="76772" y="0"/>
                    <a:pt x="171450" y="0"/>
                  </a:cubicBezTo>
                  <a:close/>
                </a:path>
              </a:pathLst>
            </a:custGeom>
            <a:solidFill>
              <a:srgbClr val="6B9BAD"/>
            </a:solidFill>
            <a:ln w="9525" cap="flat">
              <a:noFill/>
              <a:prstDash val="solid"/>
              <a:miter/>
            </a:ln>
          </p:spPr>
          <p:txBody>
            <a:bodyPr wrap="square" rtlCol="0" anchor="ctr">
              <a:noAutofit/>
            </a:bodyPr>
            <a:lstStyle/>
            <a:p>
              <a:endParaRPr lang="fr-FR" sz="11200"/>
            </a:p>
          </p:txBody>
        </p:sp>
        <p:sp>
          <p:nvSpPr>
            <p:cNvPr id="29" name="مربع نص 3">
              <a:extLst>
                <a:ext uri="{FF2B5EF4-FFF2-40B4-BE49-F238E27FC236}">
                  <a16:creationId xmlns:a16="http://schemas.microsoft.com/office/drawing/2014/main" id="{FCF07536-9C41-9417-753A-A253D73B6589}"/>
                </a:ext>
              </a:extLst>
            </p:cNvPr>
            <p:cNvSpPr txBox="1"/>
            <p:nvPr/>
          </p:nvSpPr>
          <p:spPr>
            <a:xfrm>
              <a:off x="11418722" y="2819446"/>
              <a:ext cx="275044" cy="292388"/>
            </a:xfrm>
            <a:prstGeom prst="rect">
              <a:avLst/>
            </a:prstGeom>
            <a:noFill/>
          </p:spPr>
          <p:txBody>
            <a:bodyPr wrap="square" rtlCol="1">
              <a:spAutoFit/>
            </a:bodyPr>
            <a:lstStyle/>
            <a:p>
              <a:pPr algn="ctr" rtl="1"/>
              <a:r>
                <a:rPr lang="fr-FR"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1</a:t>
              </a:r>
              <a:endParaRPr lang="ar-DZ"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grpSp>
      <p:grpSp>
        <p:nvGrpSpPr>
          <p:cNvPr id="6" name="مجموعة 58">
            <a:extLst>
              <a:ext uri="{FF2B5EF4-FFF2-40B4-BE49-F238E27FC236}">
                <a16:creationId xmlns:a16="http://schemas.microsoft.com/office/drawing/2014/main" id="{2DD6F04D-43EF-AC68-6EA1-B959970F36EB}"/>
              </a:ext>
            </a:extLst>
          </p:cNvPr>
          <p:cNvGrpSpPr/>
          <p:nvPr/>
        </p:nvGrpSpPr>
        <p:grpSpPr>
          <a:xfrm rot="154555" flipH="1">
            <a:off x="3775721" y="8037727"/>
            <a:ext cx="811062" cy="923330"/>
            <a:chOff x="2102209" y="1962959"/>
            <a:chExt cx="405531" cy="461665"/>
          </a:xfrm>
        </p:grpSpPr>
        <p:sp>
          <p:nvSpPr>
            <p:cNvPr id="9" name="دمعة 59">
              <a:extLst>
                <a:ext uri="{FF2B5EF4-FFF2-40B4-BE49-F238E27FC236}">
                  <a16:creationId xmlns:a16="http://schemas.microsoft.com/office/drawing/2014/main" id="{4F9139C6-E03E-A610-AA79-584EB9C53ECC}"/>
                </a:ext>
              </a:extLst>
            </p:cNvPr>
            <p:cNvSpPr/>
            <p:nvPr/>
          </p:nvSpPr>
          <p:spPr>
            <a:xfrm rot="13500000">
              <a:off x="2102209" y="1987850"/>
              <a:ext cx="405531" cy="405531"/>
            </a:xfrm>
            <a:prstGeom prst="teardrop">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3" name="مربع نص 60">
              <a:extLst>
                <a:ext uri="{FF2B5EF4-FFF2-40B4-BE49-F238E27FC236}">
                  <a16:creationId xmlns:a16="http://schemas.microsoft.com/office/drawing/2014/main" id="{9B1065CB-F41F-4454-3506-E94F0C6C8D11}"/>
                </a:ext>
              </a:extLst>
            </p:cNvPr>
            <p:cNvSpPr txBox="1"/>
            <p:nvPr/>
          </p:nvSpPr>
          <p:spPr>
            <a:xfrm rot="154555">
              <a:off x="2140006" y="196295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4000" b="1" dirty="0"/>
                <a:t>1</a:t>
              </a:r>
            </a:p>
          </p:txBody>
        </p:sp>
      </p:grpSp>
      <p:sp>
        <p:nvSpPr>
          <p:cNvPr id="19" name="مربع نص 3">
            <a:extLst>
              <a:ext uri="{FF2B5EF4-FFF2-40B4-BE49-F238E27FC236}">
                <a16:creationId xmlns:a16="http://schemas.microsoft.com/office/drawing/2014/main" id="{2020EA61-9DC0-E750-49F4-81ECACC4AA0B}"/>
              </a:ext>
            </a:extLst>
          </p:cNvPr>
          <p:cNvSpPr txBox="1"/>
          <p:nvPr/>
        </p:nvSpPr>
        <p:spPr>
          <a:xfrm>
            <a:off x="18554699" y="2775674"/>
            <a:ext cx="3110070" cy="707886"/>
          </a:xfrm>
          <a:prstGeom prst="rect">
            <a:avLst/>
          </a:prstGeom>
          <a:noFill/>
        </p:spPr>
        <p:txBody>
          <a:bodyPr wrap="square" rtlCol="1">
            <a:spAutoFit/>
          </a:bodyPr>
          <a:lstStyle/>
          <a:p>
            <a:pPr algn="r"/>
            <a:r>
              <a:rPr lang="ar-SA"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عرض الصور </a:t>
            </a:r>
            <a:r>
              <a:rPr lang="ar-DZ"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a:t>
            </a:r>
          </a:p>
        </p:txBody>
      </p:sp>
      <p:grpSp>
        <p:nvGrpSpPr>
          <p:cNvPr id="20" name="Groupe 17">
            <a:extLst>
              <a:ext uri="{FF2B5EF4-FFF2-40B4-BE49-F238E27FC236}">
                <a16:creationId xmlns:a16="http://schemas.microsoft.com/office/drawing/2014/main" id="{6231E42B-7B4D-461C-2A89-8EE0EA37DE92}"/>
              </a:ext>
            </a:extLst>
          </p:cNvPr>
          <p:cNvGrpSpPr/>
          <p:nvPr/>
        </p:nvGrpSpPr>
        <p:grpSpPr>
          <a:xfrm>
            <a:off x="14168179" y="5713108"/>
            <a:ext cx="9219354" cy="1174968"/>
            <a:chOff x="7084089" y="2819446"/>
            <a:chExt cx="4609677" cy="587484"/>
          </a:xfrm>
        </p:grpSpPr>
        <p:sp>
          <p:nvSpPr>
            <p:cNvPr id="21" name="مربع نص 3">
              <a:extLst>
                <a:ext uri="{FF2B5EF4-FFF2-40B4-BE49-F238E27FC236}">
                  <a16:creationId xmlns:a16="http://schemas.microsoft.com/office/drawing/2014/main" id="{7BC2A240-BC75-C314-A85D-7602AEE6FB02}"/>
                </a:ext>
              </a:extLst>
            </p:cNvPr>
            <p:cNvSpPr txBox="1"/>
            <p:nvPr/>
          </p:nvSpPr>
          <p:spPr>
            <a:xfrm>
              <a:off x="7084089" y="2822154"/>
              <a:ext cx="4287274" cy="584776"/>
            </a:xfrm>
            <a:prstGeom prst="rect">
              <a:avLst/>
            </a:prstGeom>
            <a:noFill/>
          </p:spPr>
          <p:txBody>
            <a:bodyPr wrap="square" rtlCol="1">
              <a:spAutoFit/>
            </a:bodyPr>
            <a:lstStyle/>
            <a:p>
              <a:pPr algn="justLow" rtl="1">
                <a:lnSpc>
                  <a:spcPts val="4200"/>
                </a:lnSpc>
              </a:pPr>
              <a:r>
                <a:rPr lang="ar-SA"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ستفتح الصورة في برنامج صور مايكروسوفت والذي يحتوي على أدوات يمكن استخدامها كالتالي .</a:t>
              </a:r>
              <a:endParaRPr lang="ar-DZ"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endParaRPr>
            </a:p>
          </p:txBody>
        </p:sp>
        <p:sp>
          <p:nvSpPr>
            <p:cNvPr id="22" name="Forme libre : forme 27">
              <a:extLst>
                <a:ext uri="{FF2B5EF4-FFF2-40B4-BE49-F238E27FC236}">
                  <a16:creationId xmlns:a16="http://schemas.microsoft.com/office/drawing/2014/main" id="{B50E9BF4-A49F-649F-9661-7639B76866A5}"/>
                </a:ext>
              </a:extLst>
            </p:cNvPr>
            <p:cNvSpPr/>
            <p:nvPr/>
          </p:nvSpPr>
          <p:spPr>
            <a:xfrm>
              <a:off x="11387149" y="2820169"/>
              <a:ext cx="293741" cy="342900"/>
            </a:xfrm>
            <a:custGeom>
              <a:avLst/>
              <a:gdLst>
                <a:gd name="connsiteX0" fmla="*/ 171450 w 293741"/>
                <a:gd name="connsiteY0" fmla="*/ 0 h 342900"/>
                <a:gd name="connsiteX1" fmla="*/ 293741 w 293741"/>
                <a:gd name="connsiteY1" fmla="*/ 0 h 342900"/>
                <a:gd name="connsiteX2" fmla="*/ 293741 w 293741"/>
                <a:gd name="connsiteY2" fmla="*/ 342900 h 342900"/>
                <a:gd name="connsiteX3" fmla="*/ 171450 w 293741"/>
                <a:gd name="connsiteY3" fmla="*/ 342900 h 342900"/>
                <a:gd name="connsiteX4" fmla="*/ 0 w 293741"/>
                <a:gd name="connsiteY4" fmla="*/ 171450 h 342900"/>
                <a:gd name="connsiteX5" fmla="*/ 171450 w 293741"/>
                <a:gd name="connsiteY5"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741" h="342900">
                  <a:moveTo>
                    <a:pt x="171450" y="0"/>
                  </a:moveTo>
                  <a:lnTo>
                    <a:pt x="293741" y="0"/>
                  </a:lnTo>
                  <a:lnTo>
                    <a:pt x="293741" y="342900"/>
                  </a:lnTo>
                  <a:lnTo>
                    <a:pt x="171450" y="342900"/>
                  </a:lnTo>
                  <a:cubicBezTo>
                    <a:pt x="76772" y="342900"/>
                    <a:pt x="0" y="266129"/>
                    <a:pt x="0" y="171450"/>
                  </a:cubicBezTo>
                  <a:cubicBezTo>
                    <a:pt x="0" y="76772"/>
                    <a:pt x="76772" y="0"/>
                    <a:pt x="171450" y="0"/>
                  </a:cubicBezTo>
                  <a:close/>
                </a:path>
              </a:pathLst>
            </a:custGeom>
            <a:solidFill>
              <a:srgbClr val="6B9BAD"/>
            </a:solidFill>
            <a:ln w="9525" cap="flat">
              <a:noFill/>
              <a:prstDash val="solid"/>
              <a:miter/>
            </a:ln>
          </p:spPr>
          <p:txBody>
            <a:bodyPr wrap="square" rtlCol="0" anchor="ctr">
              <a:noAutofit/>
            </a:bodyPr>
            <a:lstStyle/>
            <a:p>
              <a:endParaRPr lang="fr-FR" sz="11200"/>
            </a:p>
          </p:txBody>
        </p:sp>
        <p:sp>
          <p:nvSpPr>
            <p:cNvPr id="23" name="مربع نص 3">
              <a:extLst>
                <a:ext uri="{FF2B5EF4-FFF2-40B4-BE49-F238E27FC236}">
                  <a16:creationId xmlns:a16="http://schemas.microsoft.com/office/drawing/2014/main" id="{C1E8C2E5-E20E-1832-6D1D-DEA788A9E858}"/>
                </a:ext>
              </a:extLst>
            </p:cNvPr>
            <p:cNvSpPr txBox="1"/>
            <p:nvPr/>
          </p:nvSpPr>
          <p:spPr>
            <a:xfrm>
              <a:off x="11418722" y="2819446"/>
              <a:ext cx="275044" cy="292388"/>
            </a:xfrm>
            <a:prstGeom prst="rect">
              <a:avLst/>
            </a:prstGeom>
            <a:noFill/>
          </p:spPr>
          <p:txBody>
            <a:bodyPr wrap="square" rtlCol="1">
              <a:spAutoFit/>
            </a:bodyPr>
            <a:lstStyle/>
            <a:p>
              <a:pPr algn="ctr" rtl="1"/>
              <a:r>
                <a:rPr lang="fr-FR"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2</a:t>
              </a:r>
              <a:endParaRPr lang="ar-DZ"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grpSp>
      <p:grpSp>
        <p:nvGrpSpPr>
          <p:cNvPr id="34" name="Groupe 46">
            <a:extLst>
              <a:ext uri="{FF2B5EF4-FFF2-40B4-BE49-F238E27FC236}">
                <a16:creationId xmlns:a16="http://schemas.microsoft.com/office/drawing/2014/main" id="{E25DE194-1E91-0095-9293-ED667093C662}"/>
              </a:ext>
            </a:extLst>
          </p:cNvPr>
          <p:cNvGrpSpPr/>
          <p:nvPr/>
        </p:nvGrpSpPr>
        <p:grpSpPr>
          <a:xfrm>
            <a:off x="14619056" y="6730873"/>
            <a:ext cx="8416276" cy="1169552"/>
            <a:chOff x="7139462" y="3219074"/>
            <a:chExt cx="4208138" cy="584776"/>
          </a:xfrm>
        </p:grpSpPr>
        <p:sp>
          <p:nvSpPr>
            <p:cNvPr id="35" name="Ellipse 25">
              <a:extLst>
                <a:ext uri="{FF2B5EF4-FFF2-40B4-BE49-F238E27FC236}">
                  <a16:creationId xmlns:a16="http://schemas.microsoft.com/office/drawing/2014/main" id="{C429E1E4-0E60-CDB9-9F84-64ECA5C0A81B}"/>
                </a:ext>
              </a:extLst>
            </p:cNvPr>
            <p:cNvSpPr/>
            <p:nvPr/>
          </p:nvSpPr>
          <p:spPr>
            <a:xfrm>
              <a:off x="11214610" y="3366280"/>
              <a:ext cx="132990" cy="132990"/>
            </a:xfrm>
            <a:prstGeom prst="ellipse">
              <a:avLst/>
            </a:prstGeom>
            <a:solidFill>
              <a:srgbClr val="FECB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37" name="مربع نص 3">
              <a:extLst>
                <a:ext uri="{FF2B5EF4-FFF2-40B4-BE49-F238E27FC236}">
                  <a16:creationId xmlns:a16="http://schemas.microsoft.com/office/drawing/2014/main" id="{9878F991-4AA6-D58E-BB9E-E67009BE26C7}"/>
                </a:ext>
              </a:extLst>
            </p:cNvPr>
            <p:cNvSpPr txBox="1"/>
            <p:nvPr/>
          </p:nvSpPr>
          <p:spPr>
            <a:xfrm>
              <a:off x="7139462" y="3219074"/>
              <a:ext cx="4078098" cy="584776"/>
            </a:xfrm>
            <a:prstGeom prst="rect">
              <a:avLst/>
            </a:prstGeom>
            <a:noFill/>
          </p:spPr>
          <p:txBody>
            <a:bodyPr wrap="square" rtlCol="1">
              <a:spAutoFit/>
            </a:bodyPr>
            <a:lstStyle/>
            <a:p>
              <a:pPr algn="justLow" rtl="1">
                <a:lnSpc>
                  <a:spcPts val="4200"/>
                </a:lnSpc>
              </a:pPr>
              <a:r>
                <a:rPr lang="ar-DZ"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اعرض صورك كعرض شرائح بالضغط على عرض الشرائح</a:t>
              </a:r>
            </a:p>
          </p:txBody>
        </p:sp>
      </p:grpSp>
      <p:grpSp>
        <p:nvGrpSpPr>
          <p:cNvPr id="38" name="Groupe 47">
            <a:extLst>
              <a:ext uri="{FF2B5EF4-FFF2-40B4-BE49-F238E27FC236}">
                <a16:creationId xmlns:a16="http://schemas.microsoft.com/office/drawing/2014/main" id="{4A72A117-87B3-58F4-8245-85CDB252A10C}"/>
              </a:ext>
            </a:extLst>
          </p:cNvPr>
          <p:cNvGrpSpPr/>
          <p:nvPr/>
        </p:nvGrpSpPr>
        <p:grpSpPr>
          <a:xfrm>
            <a:off x="14619056" y="7872705"/>
            <a:ext cx="8416276" cy="1169552"/>
            <a:chOff x="7139462" y="3789990"/>
            <a:chExt cx="4208138" cy="584776"/>
          </a:xfrm>
        </p:grpSpPr>
        <p:sp>
          <p:nvSpPr>
            <p:cNvPr id="39" name="Ellipse 33">
              <a:extLst>
                <a:ext uri="{FF2B5EF4-FFF2-40B4-BE49-F238E27FC236}">
                  <a16:creationId xmlns:a16="http://schemas.microsoft.com/office/drawing/2014/main" id="{59EC7769-0E2C-3A3C-D312-99E8F5C63349}"/>
                </a:ext>
              </a:extLst>
            </p:cNvPr>
            <p:cNvSpPr/>
            <p:nvPr/>
          </p:nvSpPr>
          <p:spPr>
            <a:xfrm>
              <a:off x="11214610" y="3937196"/>
              <a:ext cx="132990" cy="132990"/>
            </a:xfrm>
            <a:prstGeom prst="ellipse">
              <a:avLst/>
            </a:prstGeom>
            <a:solidFill>
              <a:srgbClr val="FF4B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40" name="مربع نص 3">
              <a:extLst>
                <a:ext uri="{FF2B5EF4-FFF2-40B4-BE49-F238E27FC236}">
                  <a16:creationId xmlns:a16="http://schemas.microsoft.com/office/drawing/2014/main" id="{830F3B18-ADE5-40DB-D1DD-8C5ABC67FE1C}"/>
                </a:ext>
              </a:extLst>
            </p:cNvPr>
            <p:cNvSpPr txBox="1"/>
            <p:nvPr/>
          </p:nvSpPr>
          <p:spPr>
            <a:xfrm>
              <a:off x="7139462" y="3789990"/>
              <a:ext cx="4078098" cy="584776"/>
            </a:xfrm>
            <a:prstGeom prst="rect">
              <a:avLst/>
            </a:prstGeom>
            <a:noFill/>
          </p:spPr>
          <p:txBody>
            <a:bodyPr wrap="square" rtlCol="1">
              <a:spAutoFit/>
            </a:bodyPr>
            <a:lstStyle/>
            <a:p>
              <a:pPr algn="justLow" rtl="1">
                <a:lnSpc>
                  <a:spcPts val="4200"/>
                </a:lnSpc>
              </a:pPr>
              <a:r>
                <a:rPr lang="ar-DZ"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شارك صورك مع أصدقائك أو أقاريك بالضغط على مشاركة</a:t>
              </a:r>
            </a:p>
          </p:txBody>
        </p:sp>
      </p:grpSp>
      <p:grpSp>
        <p:nvGrpSpPr>
          <p:cNvPr id="41" name="Groupe 48">
            <a:extLst>
              <a:ext uri="{FF2B5EF4-FFF2-40B4-BE49-F238E27FC236}">
                <a16:creationId xmlns:a16="http://schemas.microsoft.com/office/drawing/2014/main" id="{7A6762BC-CF81-2121-861F-1ECC902F02F6}"/>
              </a:ext>
            </a:extLst>
          </p:cNvPr>
          <p:cNvGrpSpPr/>
          <p:nvPr/>
        </p:nvGrpSpPr>
        <p:grpSpPr>
          <a:xfrm>
            <a:off x="14619056" y="8996138"/>
            <a:ext cx="8416276" cy="619400"/>
            <a:chOff x="7139462" y="4351707"/>
            <a:chExt cx="4208138" cy="309700"/>
          </a:xfrm>
        </p:grpSpPr>
        <p:sp>
          <p:nvSpPr>
            <p:cNvPr id="42" name="Ellipse 37">
              <a:extLst>
                <a:ext uri="{FF2B5EF4-FFF2-40B4-BE49-F238E27FC236}">
                  <a16:creationId xmlns:a16="http://schemas.microsoft.com/office/drawing/2014/main" id="{18F8C3FF-319D-FF70-3775-3341D9EA247A}"/>
                </a:ext>
              </a:extLst>
            </p:cNvPr>
            <p:cNvSpPr/>
            <p:nvPr/>
          </p:nvSpPr>
          <p:spPr>
            <a:xfrm>
              <a:off x="11214610" y="4474529"/>
              <a:ext cx="132990" cy="132990"/>
            </a:xfrm>
            <a:prstGeom prst="ellipse">
              <a:avLst/>
            </a:prstGeom>
            <a:solidFill>
              <a:srgbClr val="6B9B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43" name="مربع نص 3">
              <a:extLst>
                <a:ext uri="{FF2B5EF4-FFF2-40B4-BE49-F238E27FC236}">
                  <a16:creationId xmlns:a16="http://schemas.microsoft.com/office/drawing/2014/main" id="{D4E32292-2170-B719-872B-2B1E4D77D7FA}"/>
                </a:ext>
              </a:extLst>
            </p:cNvPr>
            <p:cNvSpPr txBox="1"/>
            <p:nvPr/>
          </p:nvSpPr>
          <p:spPr>
            <a:xfrm>
              <a:off x="7139462" y="4351707"/>
              <a:ext cx="4078098" cy="309700"/>
            </a:xfrm>
            <a:prstGeom prst="rect">
              <a:avLst/>
            </a:prstGeom>
            <a:noFill/>
          </p:spPr>
          <p:txBody>
            <a:bodyPr wrap="square" rtlCol="1">
              <a:spAutoFit/>
            </a:bodyPr>
            <a:lstStyle/>
            <a:p>
              <a:pPr algn="justLow" rtl="1">
                <a:lnSpc>
                  <a:spcPts val="4200"/>
                </a:lnSpc>
              </a:pPr>
              <a:r>
                <a:rPr lang="ar-DZ"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احذف الصورة ‎‏التي لا تريدها باستخدام حذف</a:t>
              </a:r>
            </a:p>
          </p:txBody>
        </p:sp>
      </p:grpSp>
      <p:grpSp>
        <p:nvGrpSpPr>
          <p:cNvPr id="44" name="Groupe 49">
            <a:extLst>
              <a:ext uri="{FF2B5EF4-FFF2-40B4-BE49-F238E27FC236}">
                <a16:creationId xmlns:a16="http://schemas.microsoft.com/office/drawing/2014/main" id="{9C3AF801-2557-53D1-1044-0A598A83AE59}"/>
              </a:ext>
            </a:extLst>
          </p:cNvPr>
          <p:cNvGrpSpPr/>
          <p:nvPr/>
        </p:nvGrpSpPr>
        <p:grpSpPr>
          <a:xfrm>
            <a:off x="14397508" y="9639049"/>
            <a:ext cx="8637824" cy="1696618"/>
            <a:chOff x="7028688" y="4673162"/>
            <a:chExt cx="4318912" cy="848309"/>
          </a:xfrm>
        </p:grpSpPr>
        <p:sp>
          <p:nvSpPr>
            <p:cNvPr id="46" name="Ellipse 40">
              <a:extLst>
                <a:ext uri="{FF2B5EF4-FFF2-40B4-BE49-F238E27FC236}">
                  <a16:creationId xmlns:a16="http://schemas.microsoft.com/office/drawing/2014/main" id="{00FE5266-80A1-B2C4-FAC7-821367E93DC6}"/>
                </a:ext>
              </a:extLst>
            </p:cNvPr>
            <p:cNvSpPr/>
            <p:nvPr/>
          </p:nvSpPr>
          <p:spPr>
            <a:xfrm>
              <a:off x="11214610" y="4820368"/>
              <a:ext cx="132990" cy="132990"/>
            </a:xfrm>
            <a:prstGeom prst="ellipse">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47" name="مربع نص 3">
              <a:extLst>
                <a:ext uri="{FF2B5EF4-FFF2-40B4-BE49-F238E27FC236}">
                  <a16:creationId xmlns:a16="http://schemas.microsoft.com/office/drawing/2014/main" id="{5E717EFA-3F13-35FE-495A-691997DC78FD}"/>
                </a:ext>
              </a:extLst>
            </p:cNvPr>
            <p:cNvSpPr txBox="1"/>
            <p:nvPr/>
          </p:nvSpPr>
          <p:spPr>
            <a:xfrm>
              <a:off x="7028688" y="4673162"/>
              <a:ext cx="4188872" cy="848309"/>
            </a:xfrm>
            <a:prstGeom prst="rect">
              <a:avLst/>
            </a:prstGeom>
            <a:noFill/>
          </p:spPr>
          <p:txBody>
            <a:bodyPr wrap="square" rtlCol="1">
              <a:spAutoFit/>
            </a:bodyPr>
            <a:lstStyle/>
            <a:p>
              <a:pPr algn="justLow" rtl="1">
                <a:lnSpc>
                  <a:spcPts val="4200"/>
                </a:lnSpc>
              </a:pPr>
              <a:r>
                <a:rPr lang="ar-DZ"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يمكنك تكبير الصورة وتصغيرها باستخدام شريط تمرير التكبير والتصغير وأيضًا من خلال الضغط على </a:t>
              </a:r>
              <a:r>
                <a:rPr lang="fr-FR"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ctrl + + </a:t>
              </a:r>
              <a:r>
                <a:rPr lang="ar-DZ"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 أو </a:t>
              </a:r>
              <a:r>
                <a:rPr lang="fr-FR"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ctrl + - </a:t>
              </a:r>
              <a:r>
                <a:rPr lang="ar-DZ"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 أوعن طريق تمرير عجلة الفأرة.</a:t>
              </a:r>
            </a:p>
          </p:txBody>
        </p:sp>
      </p:grpSp>
      <p:grpSp>
        <p:nvGrpSpPr>
          <p:cNvPr id="48" name="Groupe 50">
            <a:extLst>
              <a:ext uri="{FF2B5EF4-FFF2-40B4-BE49-F238E27FC236}">
                <a16:creationId xmlns:a16="http://schemas.microsoft.com/office/drawing/2014/main" id="{9F41928B-DAAA-05CC-7089-9187690C9B9D}"/>
              </a:ext>
            </a:extLst>
          </p:cNvPr>
          <p:cNvGrpSpPr/>
          <p:nvPr/>
        </p:nvGrpSpPr>
        <p:grpSpPr>
          <a:xfrm>
            <a:off x="14397508" y="11258126"/>
            <a:ext cx="8637824" cy="1158010"/>
            <a:chOff x="7028688" y="5482701"/>
            <a:chExt cx="4318912" cy="579005"/>
          </a:xfrm>
        </p:grpSpPr>
        <p:sp>
          <p:nvSpPr>
            <p:cNvPr id="49" name="Ellipse 42">
              <a:extLst>
                <a:ext uri="{FF2B5EF4-FFF2-40B4-BE49-F238E27FC236}">
                  <a16:creationId xmlns:a16="http://schemas.microsoft.com/office/drawing/2014/main" id="{A67B3082-079C-A5B1-6DC5-B509FAFAA7A5}"/>
                </a:ext>
              </a:extLst>
            </p:cNvPr>
            <p:cNvSpPr/>
            <p:nvPr/>
          </p:nvSpPr>
          <p:spPr>
            <a:xfrm>
              <a:off x="11214610" y="5629907"/>
              <a:ext cx="132990" cy="132990"/>
            </a:xfrm>
            <a:prstGeom prst="ellipse">
              <a:avLst/>
            </a:prstGeom>
            <a:solidFill>
              <a:srgbClr val="FFD5D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50" name="مربع نص 3">
              <a:extLst>
                <a:ext uri="{FF2B5EF4-FFF2-40B4-BE49-F238E27FC236}">
                  <a16:creationId xmlns:a16="http://schemas.microsoft.com/office/drawing/2014/main" id="{1D4EBC2E-0D17-1632-4354-5A82C9AA26CE}"/>
                </a:ext>
              </a:extLst>
            </p:cNvPr>
            <p:cNvSpPr txBox="1"/>
            <p:nvPr/>
          </p:nvSpPr>
          <p:spPr>
            <a:xfrm>
              <a:off x="7028688" y="5482701"/>
              <a:ext cx="4188872" cy="579005"/>
            </a:xfrm>
            <a:prstGeom prst="rect">
              <a:avLst/>
            </a:prstGeom>
            <a:noFill/>
          </p:spPr>
          <p:txBody>
            <a:bodyPr wrap="square" rtlCol="1">
              <a:spAutoFit/>
            </a:bodyPr>
            <a:lstStyle/>
            <a:p>
              <a:pPr algn="justLow" rtl="1">
                <a:lnSpc>
                  <a:spcPts val="4200"/>
                </a:lnSpc>
              </a:pPr>
              <a:r>
                <a:rPr lang="ar-DZ"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للتنقل بين الصور داخل المجلد استخدم السهمين التالي </a:t>
              </a:r>
              <a:r>
                <a:rPr lang="fr-FR"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next‏ </a:t>
              </a:r>
              <a:r>
                <a:rPr lang="ar-DZ"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والسابق </a:t>
              </a:r>
              <a:r>
                <a:rPr lang="fr-FR"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previous‏</a:t>
              </a:r>
            </a:p>
          </p:txBody>
        </p:sp>
      </p:grpSp>
      <p:pic>
        <p:nvPicPr>
          <p:cNvPr id="51" name="Image 9">
            <a:extLst>
              <a:ext uri="{FF2B5EF4-FFF2-40B4-BE49-F238E27FC236}">
                <a16:creationId xmlns:a16="http://schemas.microsoft.com/office/drawing/2014/main" id="{22EE7BF5-8D2F-6BF2-EA35-309DFB72BA1A}"/>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333422" y="3668463"/>
            <a:ext cx="12752296" cy="8369206"/>
          </a:xfrm>
          <a:prstGeom prst="rect">
            <a:avLst/>
          </a:prstGeom>
          <a:solidFill>
            <a:schemeClr val="bg1"/>
          </a:solidFill>
          <a:ln w="5312" cap="flat">
            <a:noFill/>
            <a:prstDash val="solid"/>
            <a:miter/>
          </a:ln>
          <a:effectLst>
            <a:outerShdw blurRad="114300" algn="ctr" rotWithShape="0">
              <a:schemeClr val="bg2">
                <a:lumMod val="90000"/>
                <a:alpha val="40000"/>
              </a:schemeClr>
            </a:outerShdw>
          </a:effectLst>
        </p:spPr>
      </p:pic>
      <p:grpSp>
        <p:nvGrpSpPr>
          <p:cNvPr id="52" name="مجموعة 58">
            <a:extLst>
              <a:ext uri="{FF2B5EF4-FFF2-40B4-BE49-F238E27FC236}">
                <a16:creationId xmlns:a16="http://schemas.microsoft.com/office/drawing/2014/main" id="{CB5E79AF-8DAC-0EA8-64CD-4E48E33CBDA0}"/>
              </a:ext>
            </a:extLst>
          </p:cNvPr>
          <p:cNvGrpSpPr/>
          <p:nvPr/>
        </p:nvGrpSpPr>
        <p:grpSpPr>
          <a:xfrm rot="10800000" flipH="1">
            <a:off x="12561775" y="5853826"/>
            <a:ext cx="811062" cy="924348"/>
            <a:chOff x="2102209" y="1987850"/>
            <a:chExt cx="405531" cy="462174"/>
          </a:xfrm>
        </p:grpSpPr>
        <p:sp>
          <p:nvSpPr>
            <p:cNvPr id="53" name="دمعة 59">
              <a:extLst>
                <a:ext uri="{FF2B5EF4-FFF2-40B4-BE49-F238E27FC236}">
                  <a16:creationId xmlns:a16="http://schemas.microsoft.com/office/drawing/2014/main" id="{30558CBF-E1A3-6560-E1F1-0BEABEC67D9F}"/>
                </a:ext>
              </a:extLst>
            </p:cNvPr>
            <p:cNvSpPr/>
            <p:nvPr/>
          </p:nvSpPr>
          <p:spPr>
            <a:xfrm rot="13500000">
              <a:off x="2102209" y="1987850"/>
              <a:ext cx="405531" cy="405531"/>
            </a:xfrm>
            <a:prstGeom prst="teardrop">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54" name="مربع نص 60">
              <a:extLst>
                <a:ext uri="{FF2B5EF4-FFF2-40B4-BE49-F238E27FC236}">
                  <a16:creationId xmlns:a16="http://schemas.microsoft.com/office/drawing/2014/main" id="{AF637534-5AF8-DC95-99A9-9020B2E0E105}"/>
                </a:ext>
              </a:extLst>
            </p:cNvPr>
            <p:cNvSpPr txBox="1"/>
            <p:nvPr/>
          </p:nvSpPr>
          <p:spPr>
            <a:xfrm rot="10800000">
              <a:off x="2140006" y="198835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4000" b="1" dirty="0"/>
                <a:t>2</a:t>
              </a:r>
            </a:p>
          </p:txBody>
        </p:sp>
      </p:grpSp>
      <p:pic>
        <p:nvPicPr>
          <p:cNvPr id="55" name="Image 19">
            <a:extLst>
              <a:ext uri="{FF2B5EF4-FFF2-40B4-BE49-F238E27FC236}">
                <a16:creationId xmlns:a16="http://schemas.microsoft.com/office/drawing/2014/main" id="{2B171EC9-083E-82E0-0166-BA94DB987573}"/>
              </a:ext>
            </a:extLst>
          </p:cNvPr>
          <p:cNvPicPr>
            <a:picLocks noChangeAspect="1"/>
          </p:cNvPicPr>
          <p:nvPr/>
        </p:nvPicPr>
        <p:blipFill>
          <a:blip r:embed="rId10">
            <a:extLst>
              <a:ext uri="{28A0092B-C50C-407E-A947-70E740481C1C}">
                <a14:useLocalDpi xmlns:a14="http://schemas.microsoft.com/office/drawing/2010/main"/>
              </a:ext>
            </a:extLst>
          </a:blip>
          <a:srcRect/>
          <a:stretch/>
        </p:blipFill>
        <p:spPr>
          <a:xfrm>
            <a:off x="3838138" y="4204153"/>
            <a:ext cx="4312304" cy="4550350"/>
          </a:xfrm>
          <a:prstGeom prst="rect">
            <a:avLst/>
          </a:prstGeom>
        </p:spPr>
      </p:pic>
      <p:sp>
        <p:nvSpPr>
          <p:cNvPr id="56" name="Ellipse 22">
            <a:extLst>
              <a:ext uri="{FF2B5EF4-FFF2-40B4-BE49-F238E27FC236}">
                <a16:creationId xmlns:a16="http://schemas.microsoft.com/office/drawing/2014/main" id="{47E0DD1B-0754-7020-186E-02624274BC7D}"/>
              </a:ext>
            </a:extLst>
          </p:cNvPr>
          <p:cNvSpPr/>
          <p:nvPr/>
        </p:nvSpPr>
        <p:spPr>
          <a:xfrm>
            <a:off x="8006208" y="4306478"/>
            <a:ext cx="320040" cy="320040"/>
          </a:xfrm>
          <a:prstGeom prst="ellipse">
            <a:avLst/>
          </a:prstGeom>
          <a:solidFill>
            <a:srgbClr val="FF4B58"/>
          </a:solidFill>
          <a:ln>
            <a:noFill/>
          </a:ln>
          <a:effectLst>
            <a:glow rad="139700">
              <a:srgbClr val="FFB8C1">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57" name="Ellipse 31">
            <a:extLst>
              <a:ext uri="{FF2B5EF4-FFF2-40B4-BE49-F238E27FC236}">
                <a16:creationId xmlns:a16="http://schemas.microsoft.com/office/drawing/2014/main" id="{FF87E67A-595B-FE5B-5D95-3ED1CB66CBBC}"/>
              </a:ext>
            </a:extLst>
          </p:cNvPr>
          <p:cNvSpPr/>
          <p:nvPr/>
        </p:nvSpPr>
        <p:spPr>
          <a:xfrm>
            <a:off x="8006208" y="7989028"/>
            <a:ext cx="320040" cy="320040"/>
          </a:xfrm>
          <a:prstGeom prst="ellipse">
            <a:avLst/>
          </a:prstGeom>
          <a:solidFill>
            <a:srgbClr val="FECBA7"/>
          </a:solidFill>
          <a:ln>
            <a:noFill/>
          </a:ln>
          <a:effectLst>
            <a:glow rad="139700">
              <a:srgbClr val="FFB8C1">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58" name="Ellipse 36">
            <a:extLst>
              <a:ext uri="{FF2B5EF4-FFF2-40B4-BE49-F238E27FC236}">
                <a16:creationId xmlns:a16="http://schemas.microsoft.com/office/drawing/2014/main" id="{9E852B75-742B-1542-1BEA-94294FF04691}"/>
              </a:ext>
            </a:extLst>
          </p:cNvPr>
          <p:cNvSpPr/>
          <p:nvPr/>
        </p:nvSpPr>
        <p:spPr>
          <a:xfrm>
            <a:off x="6133856" y="4100708"/>
            <a:ext cx="320040" cy="320040"/>
          </a:xfrm>
          <a:prstGeom prst="ellipse">
            <a:avLst/>
          </a:prstGeom>
          <a:solidFill>
            <a:srgbClr val="6B9BAD"/>
          </a:solidFill>
          <a:ln>
            <a:noFill/>
          </a:ln>
          <a:effectLst>
            <a:glow rad="139700">
              <a:srgbClr val="00B0F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59" name="Ellipse 39">
            <a:extLst>
              <a:ext uri="{FF2B5EF4-FFF2-40B4-BE49-F238E27FC236}">
                <a16:creationId xmlns:a16="http://schemas.microsoft.com/office/drawing/2014/main" id="{4E801EB6-9C09-A248-8C0A-5F5A536B4B04}"/>
              </a:ext>
            </a:extLst>
          </p:cNvPr>
          <p:cNvSpPr/>
          <p:nvPr/>
        </p:nvSpPr>
        <p:spPr>
          <a:xfrm>
            <a:off x="10578498" y="3926110"/>
            <a:ext cx="320040" cy="320040"/>
          </a:xfrm>
          <a:prstGeom prst="ellipse">
            <a:avLst/>
          </a:prstGeom>
          <a:solidFill>
            <a:srgbClr val="92D050"/>
          </a:solidFill>
          <a:ln>
            <a:noFill/>
          </a:ln>
          <a:effectLst>
            <a:glow rad="139700">
              <a:srgbClr val="92D05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60" name="Ellipse 45">
            <a:extLst>
              <a:ext uri="{FF2B5EF4-FFF2-40B4-BE49-F238E27FC236}">
                <a16:creationId xmlns:a16="http://schemas.microsoft.com/office/drawing/2014/main" id="{A62A17ED-8189-FCC1-E8A1-5F7FC90431EC}"/>
              </a:ext>
            </a:extLst>
          </p:cNvPr>
          <p:cNvSpPr/>
          <p:nvPr/>
        </p:nvSpPr>
        <p:spPr>
          <a:xfrm>
            <a:off x="12403000" y="8007382"/>
            <a:ext cx="320040" cy="320040"/>
          </a:xfrm>
          <a:prstGeom prst="ellipse">
            <a:avLst/>
          </a:prstGeom>
          <a:solidFill>
            <a:srgbClr val="FFD5D8"/>
          </a:solidFill>
          <a:ln>
            <a:noFill/>
          </a:ln>
          <a:effectLst>
            <a:glow rad="139700">
              <a:srgbClr val="FFD5D8">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Tree>
    <p:extLst>
      <p:ext uri="{BB962C8B-B14F-4D97-AF65-F5344CB8AC3E}">
        <p14:creationId xmlns:p14="http://schemas.microsoft.com/office/powerpoint/2010/main" val="14735172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10"/>
                                        </p:tgtEl>
                                        <p:attrNameLst>
                                          <p:attrName>style.visibility</p:attrName>
                                        </p:attrNameLst>
                                      </p:cBhvr>
                                      <p:to>
                                        <p:strVal val="hidden"/>
                                      </p:to>
                                    </p:set>
                                  </p:childTnLst>
                                </p:cTn>
                              </p:par>
                              <p:par>
                                <p:cTn id="20" presetID="1" presetClass="exit" presetSubtype="0" fill="hold" nodeType="withEffect">
                                  <p:stCondLst>
                                    <p:cond delay="0"/>
                                  </p:stCondLst>
                                  <p:childTnLst>
                                    <p:set>
                                      <p:cBhvr>
                                        <p:cTn id="21" dur="1" fill="hold">
                                          <p:stCondLst>
                                            <p:cond delay="0"/>
                                          </p:stCondLst>
                                        </p:cTn>
                                        <p:tgtEl>
                                          <p:spTgt spid="6"/>
                                        </p:tgtEl>
                                        <p:attrNameLst>
                                          <p:attrName>style.visibility</p:attrName>
                                        </p:attrNameLst>
                                      </p:cBhvr>
                                      <p:to>
                                        <p:strVal val="hidden"/>
                                      </p:to>
                                    </p:set>
                                  </p:childTnLst>
                                </p:cTn>
                              </p:par>
                            </p:childTnLst>
                          </p:cTn>
                        </p:par>
                        <p:par>
                          <p:cTn id="22" fill="hold">
                            <p:stCondLst>
                              <p:cond delay="0"/>
                            </p:stCondLst>
                            <p:childTnLst>
                              <p:par>
                                <p:cTn id="23" presetID="22" presetClass="entr" presetSubtype="2"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right)">
                                      <p:cBhvr>
                                        <p:cTn id="25" dur="500"/>
                                        <p:tgtEl>
                                          <p:spTgt spid="20"/>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childTnLst>
                          </p:cTn>
                        </p:par>
                        <p:par>
                          <p:cTn id="34" fill="hold">
                            <p:stCondLst>
                              <p:cond delay="2000"/>
                            </p:stCondLst>
                            <p:childTnLst>
                              <p:par>
                                <p:cTn id="35" presetID="22" presetClass="entr" presetSubtype="2" fill="hold"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right)">
                                      <p:cBhvr>
                                        <p:cTn id="37" dur="5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right)">
                                      <p:cBhvr>
                                        <p:cTn id="42" dur="500"/>
                                        <p:tgtEl>
                                          <p:spTgt spid="34"/>
                                        </p:tgtEl>
                                      </p:cBhvr>
                                    </p:animEffect>
                                  </p:childTnLst>
                                </p:cTn>
                              </p:par>
                            </p:childTnLst>
                          </p:cTn>
                        </p:par>
                        <p:par>
                          <p:cTn id="43" fill="hold">
                            <p:stCondLst>
                              <p:cond delay="500"/>
                            </p:stCondLst>
                            <p:childTnLst>
                              <p:par>
                                <p:cTn id="44" presetID="6" presetClass="entr" presetSubtype="32"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circle(out)">
                                      <p:cBhvr>
                                        <p:cTn id="46" dur="500"/>
                                        <p:tgtEl>
                                          <p:spTgt spid="5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2" fill="hold" nodeType="click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right)">
                                      <p:cBhvr>
                                        <p:cTn id="51" dur="500"/>
                                        <p:tgtEl>
                                          <p:spTgt spid="38"/>
                                        </p:tgtEl>
                                      </p:cBhvr>
                                    </p:animEffect>
                                  </p:childTnLst>
                                </p:cTn>
                              </p:par>
                            </p:childTnLst>
                          </p:cTn>
                        </p:par>
                        <p:par>
                          <p:cTn id="52" fill="hold">
                            <p:stCondLst>
                              <p:cond delay="500"/>
                            </p:stCondLst>
                            <p:childTnLst>
                              <p:par>
                                <p:cTn id="53" presetID="6" presetClass="entr" presetSubtype="32"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circle(out)">
                                      <p:cBhvr>
                                        <p:cTn id="55" dur="500"/>
                                        <p:tgtEl>
                                          <p:spTgt spid="5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nodeType="click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wipe(right)">
                                      <p:cBhvr>
                                        <p:cTn id="60" dur="500"/>
                                        <p:tgtEl>
                                          <p:spTgt spid="41"/>
                                        </p:tgtEl>
                                      </p:cBhvr>
                                    </p:animEffect>
                                  </p:childTnLst>
                                </p:cTn>
                              </p:par>
                            </p:childTnLst>
                          </p:cTn>
                        </p:par>
                        <p:par>
                          <p:cTn id="61" fill="hold">
                            <p:stCondLst>
                              <p:cond delay="500"/>
                            </p:stCondLst>
                            <p:childTnLst>
                              <p:par>
                                <p:cTn id="62" presetID="6" presetClass="entr" presetSubtype="32" fill="hold" grpId="0" nodeType="afterEffect">
                                  <p:stCondLst>
                                    <p:cond delay="0"/>
                                  </p:stCondLst>
                                  <p:childTnLst>
                                    <p:set>
                                      <p:cBhvr>
                                        <p:cTn id="63" dur="1" fill="hold">
                                          <p:stCondLst>
                                            <p:cond delay="0"/>
                                          </p:stCondLst>
                                        </p:cTn>
                                        <p:tgtEl>
                                          <p:spTgt spid="58"/>
                                        </p:tgtEl>
                                        <p:attrNameLst>
                                          <p:attrName>style.visibility</p:attrName>
                                        </p:attrNameLst>
                                      </p:cBhvr>
                                      <p:to>
                                        <p:strVal val="visible"/>
                                      </p:to>
                                    </p:set>
                                    <p:animEffect transition="in" filter="circle(out)">
                                      <p:cBhvr>
                                        <p:cTn id="64" dur="500"/>
                                        <p:tgtEl>
                                          <p:spTgt spid="58"/>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2" fill="hold" nodeType="click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ipe(right)">
                                      <p:cBhvr>
                                        <p:cTn id="69" dur="500"/>
                                        <p:tgtEl>
                                          <p:spTgt spid="44"/>
                                        </p:tgtEl>
                                      </p:cBhvr>
                                    </p:animEffect>
                                  </p:childTnLst>
                                </p:cTn>
                              </p:par>
                            </p:childTnLst>
                          </p:cTn>
                        </p:par>
                        <p:par>
                          <p:cTn id="70" fill="hold">
                            <p:stCondLst>
                              <p:cond delay="500"/>
                            </p:stCondLst>
                            <p:childTnLst>
                              <p:par>
                                <p:cTn id="71" presetID="6" presetClass="entr" presetSubtype="32" fill="hold" grpId="0" nodeType="afterEffect">
                                  <p:stCondLst>
                                    <p:cond delay="0"/>
                                  </p:stCondLst>
                                  <p:childTnLst>
                                    <p:set>
                                      <p:cBhvr>
                                        <p:cTn id="72" dur="1" fill="hold">
                                          <p:stCondLst>
                                            <p:cond delay="0"/>
                                          </p:stCondLst>
                                        </p:cTn>
                                        <p:tgtEl>
                                          <p:spTgt spid="59"/>
                                        </p:tgtEl>
                                        <p:attrNameLst>
                                          <p:attrName>style.visibility</p:attrName>
                                        </p:attrNameLst>
                                      </p:cBhvr>
                                      <p:to>
                                        <p:strVal val="visible"/>
                                      </p:to>
                                    </p:set>
                                    <p:animEffect transition="in" filter="circle(out)">
                                      <p:cBhvr>
                                        <p:cTn id="73" dur="500"/>
                                        <p:tgtEl>
                                          <p:spTgt spid="59"/>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2" fill="hold" nodeType="click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wipe(right)">
                                      <p:cBhvr>
                                        <p:cTn id="78" dur="500"/>
                                        <p:tgtEl>
                                          <p:spTgt spid="48"/>
                                        </p:tgtEl>
                                      </p:cBhvr>
                                    </p:animEffect>
                                  </p:childTnLst>
                                </p:cTn>
                              </p:par>
                            </p:childTnLst>
                          </p:cTn>
                        </p:par>
                        <p:par>
                          <p:cTn id="79" fill="hold">
                            <p:stCondLst>
                              <p:cond delay="500"/>
                            </p:stCondLst>
                            <p:childTnLst>
                              <p:par>
                                <p:cTn id="80" presetID="6" presetClass="entr" presetSubtype="32" fill="hold" grpId="0" nodeType="after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circle(out)">
                                      <p:cBhvr>
                                        <p:cTn id="8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FFA60C3E-EBFA-73FF-C33E-DB77F56E0028}"/>
              </a:ext>
            </a:extLst>
          </p:cNvPr>
          <p:cNvSpPr/>
          <p:nvPr/>
        </p:nvSpPr>
        <p:spPr>
          <a:xfrm>
            <a:off x="-238373" y="3173542"/>
            <a:ext cx="13781742" cy="91331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3" name="Rectangle 2">
            <a:extLst>
              <a:ext uri="{FF2B5EF4-FFF2-40B4-BE49-F238E27FC236}">
                <a16:creationId xmlns:a16="http://schemas.microsoft.com/office/drawing/2014/main" id="{C3CEFF7F-76A1-E1A7-2EE5-476265DB6A3D}"/>
              </a:ext>
            </a:extLst>
          </p:cNvPr>
          <p:cNvSpPr/>
          <p:nvPr/>
        </p:nvSpPr>
        <p:spPr>
          <a:xfrm>
            <a:off x="13866471" y="3173542"/>
            <a:ext cx="9501066" cy="56656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67" name="Rectangle : coins arrondis 66">
            <a:extLst>
              <a:ext uri="{FF2B5EF4-FFF2-40B4-BE49-F238E27FC236}">
                <a16:creationId xmlns:a16="http://schemas.microsoft.com/office/drawing/2014/main" id="{F7C4AE79-A90C-B519-645D-FAFAE2F7738D}"/>
              </a:ext>
            </a:extLst>
          </p:cNvPr>
          <p:cNvSpPr/>
          <p:nvPr/>
        </p:nvSpPr>
        <p:spPr>
          <a:xfrm rot="5400000">
            <a:off x="17968881" y="-777761"/>
            <a:ext cx="1062842" cy="7971294"/>
          </a:xfrm>
          <a:prstGeom prst="roundRect">
            <a:avLst>
              <a:gd name="adj" fmla="val 50000"/>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6" name="Graphique 11">
            <a:extLst>
              <a:ext uri="{FF2B5EF4-FFF2-40B4-BE49-F238E27FC236}">
                <a16:creationId xmlns:a16="http://schemas.microsoft.com/office/drawing/2014/main" id="{69E9813F-9AE1-DABB-F9C5-6754CF97B175}"/>
              </a:ext>
            </a:extLst>
          </p:cNvPr>
          <p:cNvSpPr/>
          <p:nvPr/>
        </p:nvSpPr>
        <p:spPr>
          <a:xfrm>
            <a:off x="23117568" y="12603665"/>
            <a:ext cx="908716" cy="822214"/>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B8C1"/>
          </a:solidFill>
          <a:ln w="42343" cap="flat">
            <a:noFill/>
            <a:prstDash val="solid"/>
            <a:miter/>
          </a:ln>
        </p:spPr>
        <p:txBody>
          <a:bodyPr rtlCol="0" anchor="ctr"/>
          <a:lstStyle/>
          <a:p>
            <a:endParaRPr lang="fr-FR" sz="11200"/>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454380" y="-491312"/>
            <a:ext cx="1365620" cy="136562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859060" y="12822115"/>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1242178" y="13172439"/>
            <a:ext cx="314588" cy="284642"/>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6B9BAD"/>
          </a:solidFill>
          <a:ln w="42343" cap="flat">
            <a:noFill/>
            <a:prstDash val="solid"/>
            <a:miter/>
          </a:ln>
        </p:spPr>
        <p:txBody>
          <a:bodyPr rtlCol="0" anchor="ctr"/>
          <a:lstStyle/>
          <a:p>
            <a:endParaRPr lang="fr-FR" sz="11200"/>
          </a:p>
        </p:txBody>
      </p:sp>
      <p:sp>
        <p:nvSpPr>
          <p:cNvPr id="36" name="Ellipse 35">
            <a:extLst>
              <a:ext uri="{FF2B5EF4-FFF2-40B4-BE49-F238E27FC236}">
                <a16:creationId xmlns:a16="http://schemas.microsoft.com/office/drawing/2014/main" id="{BEE5A068-1C46-4915-43F6-9E78480CEE4E}"/>
              </a:ext>
            </a:extLst>
          </p:cNvPr>
          <p:cNvSpPr/>
          <p:nvPr/>
        </p:nvSpPr>
        <p:spPr>
          <a:xfrm>
            <a:off x="21702827" y="2375151"/>
            <a:ext cx="1664710" cy="1665462"/>
          </a:xfrm>
          <a:prstGeom prst="ellipse">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1991977" y="12103866"/>
            <a:ext cx="400050" cy="2133600"/>
          </a:xfrm>
          <a:prstGeom prst="rect">
            <a:avLst/>
          </a:prstGeom>
        </p:spPr>
      </p:pic>
      <p:sp>
        <p:nvSpPr>
          <p:cNvPr id="64" name="مربع نص 3">
            <a:extLst>
              <a:ext uri="{FF2B5EF4-FFF2-40B4-BE49-F238E27FC236}">
                <a16:creationId xmlns:a16="http://schemas.microsoft.com/office/drawing/2014/main" id="{070F4A43-80C9-5B03-DDED-93DE69732B56}"/>
              </a:ext>
            </a:extLst>
          </p:cNvPr>
          <p:cNvSpPr txBox="1"/>
          <p:nvPr/>
        </p:nvSpPr>
        <p:spPr>
          <a:xfrm>
            <a:off x="15625824" y="2726857"/>
            <a:ext cx="6095536" cy="707886"/>
          </a:xfrm>
          <a:prstGeom prst="rect">
            <a:avLst/>
          </a:prstGeom>
          <a:noFill/>
        </p:spPr>
        <p:txBody>
          <a:bodyPr wrap="square" rtlCol="1">
            <a:spAutoFit/>
          </a:bodyPr>
          <a:lstStyle/>
          <a:p>
            <a:pPr algn="r"/>
            <a:r>
              <a:rPr lang="ar-DZ"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عرض مقطع الفيديو:</a:t>
            </a:r>
          </a:p>
        </p:txBody>
      </p:sp>
      <p:sp>
        <p:nvSpPr>
          <p:cNvPr id="33" name="Ellipse 32">
            <a:extLst>
              <a:ext uri="{FF2B5EF4-FFF2-40B4-BE49-F238E27FC236}">
                <a16:creationId xmlns:a16="http://schemas.microsoft.com/office/drawing/2014/main" id="{0B215765-31D4-BCD7-9B50-D10089BE6621}"/>
              </a:ext>
            </a:extLst>
          </p:cNvPr>
          <p:cNvSpPr/>
          <p:nvPr/>
        </p:nvSpPr>
        <p:spPr>
          <a:xfrm>
            <a:off x="21803660" y="2476360"/>
            <a:ext cx="1463040" cy="1463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12" name="Image 11">
            <a:extLst>
              <a:ext uri="{FF2B5EF4-FFF2-40B4-BE49-F238E27FC236}">
                <a16:creationId xmlns:a16="http://schemas.microsoft.com/office/drawing/2014/main" id="{3A16F278-6E84-2E29-C6FD-2ABEC6F5BDB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2113567" y="2823361"/>
            <a:ext cx="843230" cy="843230"/>
          </a:xfrm>
          <a:prstGeom prst="rect">
            <a:avLst/>
          </a:prstGeom>
        </p:spPr>
      </p:pic>
      <p:sp>
        <p:nvSpPr>
          <p:cNvPr id="213" name="مربع نص 3">
            <a:extLst>
              <a:ext uri="{FF2B5EF4-FFF2-40B4-BE49-F238E27FC236}">
                <a16:creationId xmlns:a16="http://schemas.microsoft.com/office/drawing/2014/main" id="{3975C237-70CD-DA91-9F80-483EECAF0A3B}"/>
              </a:ext>
            </a:extLst>
          </p:cNvPr>
          <p:cNvSpPr txBox="1"/>
          <p:nvPr/>
        </p:nvSpPr>
        <p:spPr>
          <a:xfrm>
            <a:off x="13103050" y="368403"/>
            <a:ext cx="8898492" cy="1077218"/>
          </a:xfrm>
          <a:prstGeom prst="rect">
            <a:avLst/>
          </a:prstGeom>
          <a:noFill/>
        </p:spPr>
        <p:txBody>
          <a:bodyPr wrap="square" rtlCol="1">
            <a:spAutoFit/>
          </a:bodyPr>
          <a:lstStyle/>
          <a:p>
            <a:pPr algn="r"/>
            <a:r>
              <a:rPr lang="ar-DZ" sz="6400" b="1" dirty="0">
                <a:solidFill>
                  <a:srgbClr val="FECBA7"/>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عرض</a:t>
            </a:r>
            <a:r>
              <a:rPr lang="ar-SA" sz="6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 محتوى الكتاب</a:t>
            </a:r>
          </a:p>
        </p:txBody>
      </p:sp>
      <p:grpSp>
        <p:nvGrpSpPr>
          <p:cNvPr id="25" name="Groupe 24">
            <a:extLst>
              <a:ext uri="{FF2B5EF4-FFF2-40B4-BE49-F238E27FC236}">
                <a16:creationId xmlns:a16="http://schemas.microsoft.com/office/drawing/2014/main" id="{CB6F9284-DC9D-C41E-0B50-9C2F40AE22B0}"/>
              </a:ext>
            </a:extLst>
          </p:cNvPr>
          <p:cNvGrpSpPr/>
          <p:nvPr/>
        </p:nvGrpSpPr>
        <p:grpSpPr>
          <a:xfrm>
            <a:off x="22129311" y="577461"/>
            <a:ext cx="871406" cy="963082"/>
            <a:chOff x="11079795" y="353512"/>
            <a:chExt cx="519627" cy="574294"/>
          </a:xfrm>
        </p:grpSpPr>
        <p:sp>
          <p:nvSpPr>
            <p:cNvPr id="214" name="Graphique 11">
              <a:extLst>
                <a:ext uri="{FF2B5EF4-FFF2-40B4-BE49-F238E27FC236}">
                  <a16:creationId xmlns:a16="http://schemas.microsoft.com/office/drawing/2014/main" id="{2BE3FC41-AF7E-7B38-ED42-C79D63044E01}"/>
                </a:ext>
              </a:extLst>
            </p:cNvPr>
            <p:cNvSpPr/>
            <p:nvPr/>
          </p:nvSpPr>
          <p:spPr>
            <a:xfrm rot="16200000">
              <a:off x="11052462" y="380845"/>
              <a:ext cx="574294" cy="51962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sz="11200">
                <a:solidFill>
                  <a:srgbClr val="FEB7C0"/>
                </a:solidFill>
              </a:endParaRPr>
            </a:p>
          </p:txBody>
        </p:sp>
        <p:pic>
          <p:nvPicPr>
            <p:cNvPr id="215" name="Image 214">
              <a:extLst>
                <a:ext uri="{FF2B5EF4-FFF2-40B4-BE49-F238E27FC236}">
                  <a16:creationId xmlns:a16="http://schemas.microsoft.com/office/drawing/2014/main" id="{87F6A5B0-89FB-C899-D6EF-A9A32039BD3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258634" y="512984"/>
              <a:ext cx="259900" cy="259900"/>
            </a:xfrm>
            <a:prstGeom prst="rect">
              <a:avLst/>
            </a:prstGeom>
          </p:spPr>
        </p:pic>
      </p:grpSp>
      <p:sp>
        <p:nvSpPr>
          <p:cNvPr id="216" name="Graphique 11">
            <a:extLst>
              <a:ext uri="{FF2B5EF4-FFF2-40B4-BE49-F238E27FC236}">
                <a16:creationId xmlns:a16="http://schemas.microsoft.com/office/drawing/2014/main" id="{C9C7463B-3F39-7A09-7FD7-9C93B3308A2B}"/>
              </a:ext>
            </a:extLst>
          </p:cNvPr>
          <p:cNvSpPr/>
          <p:nvPr/>
        </p:nvSpPr>
        <p:spPr>
          <a:xfrm rot="17568222">
            <a:off x="14331494" y="814669"/>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pic>
        <p:nvPicPr>
          <p:cNvPr id="10" name="Image 9">
            <a:extLst>
              <a:ext uri="{FF2B5EF4-FFF2-40B4-BE49-F238E27FC236}">
                <a16:creationId xmlns:a16="http://schemas.microsoft.com/office/drawing/2014/main" id="{887B88D5-D0AA-3D81-9DF7-160E1A37D728}"/>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333422" y="3666591"/>
            <a:ext cx="12752296" cy="8301890"/>
          </a:xfrm>
          <a:prstGeom prst="rect">
            <a:avLst/>
          </a:prstGeom>
          <a:solidFill>
            <a:schemeClr val="bg1"/>
          </a:solidFill>
          <a:ln w="5312" cap="flat">
            <a:noFill/>
            <a:prstDash val="solid"/>
            <a:miter/>
          </a:ln>
          <a:effectLst>
            <a:outerShdw blurRad="114300" algn="ctr" rotWithShape="0">
              <a:schemeClr val="bg2">
                <a:lumMod val="90000"/>
                <a:alpha val="40000"/>
              </a:schemeClr>
            </a:outerShdw>
          </a:effectLst>
        </p:spPr>
      </p:pic>
      <p:sp>
        <p:nvSpPr>
          <p:cNvPr id="11" name="مستطيل: زوايا مستديرة 15">
            <a:extLst>
              <a:ext uri="{FF2B5EF4-FFF2-40B4-BE49-F238E27FC236}">
                <a16:creationId xmlns:a16="http://schemas.microsoft.com/office/drawing/2014/main" id="{50E98F55-A68A-ACB4-C786-713D52EFA8C8}"/>
              </a:ext>
            </a:extLst>
          </p:cNvPr>
          <p:cNvSpPr/>
          <p:nvPr/>
        </p:nvSpPr>
        <p:spPr>
          <a:xfrm>
            <a:off x="-619551" y="884437"/>
            <a:ext cx="3870886" cy="747574"/>
          </a:xfrm>
          <a:prstGeom prst="roundRect">
            <a:avLst>
              <a:gd name="adj" fmla="val 50000"/>
            </a:avLst>
          </a:prstGeom>
          <a:solidFill>
            <a:srgbClr val="14213D"/>
          </a:solid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14" name="ZoneTexte 58">
            <a:extLst>
              <a:ext uri="{FF2B5EF4-FFF2-40B4-BE49-F238E27FC236}">
                <a16:creationId xmlns:a16="http://schemas.microsoft.com/office/drawing/2014/main" id="{2DCCE6EC-C28A-4A68-95F8-4FC2DFAC837E}"/>
              </a:ext>
            </a:extLst>
          </p:cNvPr>
          <p:cNvSpPr txBox="1"/>
          <p:nvPr/>
        </p:nvSpPr>
        <p:spPr>
          <a:xfrm>
            <a:off x="333422" y="901127"/>
            <a:ext cx="3128712" cy="553998"/>
          </a:xfrm>
          <a:prstGeom prst="rect">
            <a:avLst/>
          </a:prstGeom>
          <a:noFill/>
        </p:spPr>
        <p:txBody>
          <a:bodyPr wrap="square">
            <a:spAutoFit/>
          </a:bodyPr>
          <a:lstStyle/>
          <a:p>
            <a:pPr algn="ctr"/>
            <a:r>
              <a:rPr lang="ar-DZ" sz="30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3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7" name="ZoneTexte 58">
            <a:extLst>
              <a:ext uri="{FF2B5EF4-FFF2-40B4-BE49-F238E27FC236}">
                <a16:creationId xmlns:a16="http://schemas.microsoft.com/office/drawing/2014/main" id="{8A87F77E-141D-923C-C454-5B980455A26F}"/>
              </a:ext>
            </a:extLst>
          </p:cNvPr>
          <p:cNvSpPr txBox="1"/>
          <p:nvPr/>
        </p:nvSpPr>
        <p:spPr>
          <a:xfrm>
            <a:off x="-222149" y="863317"/>
            <a:ext cx="1185070" cy="646331"/>
          </a:xfrm>
          <a:prstGeom prst="rect">
            <a:avLst/>
          </a:prstGeom>
          <a:noFill/>
        </p:spPr>
        <p:txBody>
          <a:bodyPr wrap="square">
            <a:spAutoFit/>
          </a:bodyPr>
          <a:lstStyle/>
          <a:p>
            <a:pPr algn="ctr"/>
            <a:r>
              <a:rPr lang="ar-EG" sz="3600" dirty="0">
                <a:solidFill>
                  <a:schemeClr val="bg1"/>
                </a:solidFill>
                <a:latin typeface="RB" panose="00000500000000000000" pitchFamily="2" charset="-78"/>
                <a:ea typeface="GE Dinar One" panose="020A0503020102020204" pitchFamily="18" charset="-78"/>
                <a:cs typeface="RB" panose="00000500000000000000" pitchFamily="2" charset="-78"/>
              </a:rPr>
              <a:t>19</a:t>
            </a:r>
            <a:endParaRPr lang="fr-FR" sz="4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23" name="Ellipse 22">
            <a:extLst>
              <a:ext uri="{FF2B5EF4-FFF2-40B4-BE49-F238E27FC236}">
                <a16:creationId xmlns:a16="http://schemas.microsoft.com/office/drawing/2014/main" id="{AF3E9077-4C78-5AAA-1016-8C9FB6C2FBDA}"/>
              </a:ext>
            </a:extLst>
          </p:cNvPr>
          <p:cNvSpPr/>
          <p:nvPr/>
        </p:nvSpPr>
        <p:spPr>
          <a:xfrm>
            <a:off x="4874388" y="11115898"/>
            <a:ext cx="320040" cy="320040"/>
          </a:xfrm>
          <a:prstGeom prst="ellipse">
            <a:avLst/>
          </a:prstGeom>
          <a:solidFill>
            <a:srgbClr val="FF4B58"/>
          </a:solidFill>
          <a:ln>
            <a:noFill/>
          </a:ln>
          <a:effectLst>
            <a:glow rad="139700">
              <a:srgbClr val="FFB8C1">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grpSp>
        <p:nvGrpSpPr>
          <p:cNvPr id="47" name="Groupe 46">
            <a:extLst>
              <a:ext uri="{FF2B5EF4-FFF2-40B4-BE49-F238E27FC236}">
                <a16:creationId xmlns:a16="http://schemas.microsoft.com/office/drawing/2014/main" id="{AE1C7F6C-0CD9-FC5F-20F9-3547CFE1BFCE}"/>
              </a:ext>
            </a:extLst>
          </p:cNvPr>
          <p:cNvGrpSpPr/>
          <p:nvPr/>
        </p:nvGrpSpPr>
        <p:grpSpPr>
          <a:xfrm>
            <a:off x="14278924" y="4465326"/>
            <a:ext cx="8416276" cy="1685078"/>
            <a:chOff x="7139462" y="3219074"/>
            <a:chExt cx="4208138" cy="842539"/>
          </a:xfrm>
        </p:grpSpPr>
        <p:sp>
          <p:nvSpPr>
            <p:cNvPr id="26" name="Ellipse 25">
              <a:extLst>
                <a:ext uri="{FF2B5EF4-FFF2-40B4-BE49-F238E27FC236}">
                  <a16:creationId xmlns:a16="http://schemas.microsoft.com/office/drawing/2014/main" id="{D15BD60B-3CCB-356A-72D5-5534C72084AE}"/>
                </a:ext>
              </a:extLst>
            </p:cNvPr>
            <p:cNvSpPr/>
            <p:nvPr/>
          </p:nvSpPr>
          <p:spPr>
            <a:xfrm>
              <a:off x="11214610" y="3366280"/>
              <a:ext cx="132990" cy="132990"/>
            </a:xfrm>
            <a:prstGeom prst="ellipse">
              <a:avLst/>
            </a:prstGeom>
            <a:solidFill>
              <a:srgbClr val="FECB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31" name="مربع نص 3">
              <a:extLst>
                <a:ext uri="{FF2B5EF4-FFF2-40B4-BE49-F238E27FC236}">
                  <a16:creationId xmlns:a16="http://schemas.microsoft.com/office/drawing/2014/main" id="{1052DBFF-7E3C-3B22-9A33-333A2CA39C77}"/>
                </a:ext>
              </a:extLst>
            </p:cNvPr>
            <p:cNvSpPr txBox="1"/>
            <p:nvPr/>
          </p:nvSpPr>
          <p:spPr>
            <a:xfrm>
              <a:off x="7139462" y="3219074"/>
              <a:ext cx="4078098" cy="842539"/>
            </a:xfrm>
            <a:prstGeom prst="rect">
              <a:avLst/>
            </a:prstGeom>
            <a:noFill/>
          </p:spPr>
          <p:txBody>
            <a:bodyPr wrap="square" rtlCol="1">
              <a:spAutoFit/>
            </a:bodyPr>
            <a:lstStyle/>
            <a:p>
              <a:pPr algn="justLow" rtl="1">
                <a:lnSpc>
                  <a:spcPct val="150000"/>
                </a:lnSpc>
              </a:pPr>
              <a:r>
                <a:rPr lang="ar-DZ"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استخدم شريط التقديم  للتحرك إلى الأمام أو الخلف بسرعة كبيرة.</a:t>
              </a:r>
            </a:p>
          </p:txBody>
        </p:sp>
      </p:grpSp>
      <p:sp>
        <p:nvSpPr>
          <p:cNvPr id="32" name="Ellipse 31">
            <a:extLst>
              <a:ext uri="{FF2B5EF4-FFF2-40B4-BE49-F238E27FC236}">
                <a16:creationId xmlns:a16="http://schemas.microsoft.com/office/drawing/2014/main" id="{122B9DBB-2D6B-C13C-3AF8-57C61CD3D712}"/>
              </a:ext>
            </a:extLst>
          </p:cNvPr>
          <p:cNvSpPr/>
          <p:nvPr/>
        </p:nvSpPr>
        <p:spPr>
          <a:xfrm>
            <a:off x="6293876" y="10955748"/>
            <a:ext cx="320040" cy="320040"/>
          </a:xfrm>
          <a:prstGeom prst="ellipse">
            <a:avLst/>
          </a:prstGeom>
          <a:solidFill>
            <a:srgbClr val="FECBA7"/>
          </a:solidFill>
          <a:ln>
            <a:noFill/>
          </a:ln>
          <a:effectLst>
            <a:glow rad="139700">
              <a:srgbClr val="FFB8C1">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grpSp>
        <p:nvGrpSpPr>
          <p:cNvPr id="48" name="Groupe 47">
            <a:extLst>
              <a:ext uri="{FF2B5EF4-FFF2-40B4-BE49-F238E27FC236}">
                <a16:creationId xmlns:a16="http://schemas.microsoft.com/office/drawing/2014/main" id="{DD023243-F3BF-7A3E-A819-F153FB741714}"/>
              </a:ext>
            </a:extLst>
          </p:cNvPr>
          <p:cNvGrpSpPr/>
          <p:nvPr/>
        </p:nvGrpSpPr>
        <p:grpSpPr>
          <a:xfrm>
            <a:off x="14278924" y="6551979"/>
            <a:ext cx="8416276" cy="630942"/>
            <a:chOff x="7139462" y="3820470"/>
            <a:chExt cx="4208138" cy="315471"/>
          </a:xfrm>
        </p:grpSpPr>
        <p:sp>
          <p:nvSpPr>
            <p:cNvPr id="34" name="Ellipse 33">
              <a:extLst>
                <a:ext uri="{FF2B5EF4-FFF2-40B4-BE49-F238E27FC236}">
                  <a16:creationId xmlns:a16="http://schemas.microsoft.com/office/drawing/2014/main" id="{140C21E0-858F-236C-1D05-FE2110135146}"/>
                </a:ext>
              </a:extLst>
            </p:cNvPr>
            <p:cNvSpPr/>
            <p:nvPr/>
          </p:nvSpPr>
          <p:spPr>
            <a:xfrm>
              <a:off x="11214610" y="3937196"/>
              <a:ext cx="132990" cy="132990"/>
            </a:xfrm>
            <a:prstGeom prst="ellipse">
              <a:avLst/>
            </a:prstGeom>
            <a:solidFill>
              <a:srgbClr val="FF4B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35" name="مربع نص 3">
              <a:extLst>
                <a:ext uri="{FF2B5EF4-FFF2-40B4-BE49-F238E27FC236}">
                  <a16:creationId xmlns:a16="http://schemas.microsoft.com/office/drawing/2014/main" id="{8CAFF644-F979-FF12-6E20-73A217A73BEF}"/>
                </a:ext>
              </a:extLst>
            </p:cNvPr>
            <p:cNvSpPr txBox="1"/>
            <p:nvPr/>
          </p:nvSpPr>
          <p:spPr>
            <a:xfrm>
              <a:off x="7139462" y="3820470"/>
              <a:ext cx="4078098" cy="315471"/>
            </a:xfrm>
            <a:prstGeom prst="rect">
              <a:avLst/>
            </a:prstGeom>
            <a:noFill/>
          </p:spPr>
          <p:txBody>
            <a:bodyPr wrap="square" rtlCol="1">
              <a:spAutoFit/>
            </a:bodyPr>
            <a:lstStyle/>
            <a:p>
              <a:pPr algn="justLow" rtl="1">
                <a:lnSpc>
                  <a:spcPts val="4200"/>
                </a:lnSpc>
              </a:pPr>
              <a:r>
                <a:rPr lang="ar-DZ"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مستوى الصوت</a:t>
              </a: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a:t>
              </a:r>
              <a:endParaRPr lang="ar-DZ"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endParaRPr>
            </a:p>
          </p:txBody>
        </p:sp>
      </p:grpSp>
      <p:sp>
        <p:nvSpPr>
          <p:cNvPr id="37" name="Ellipse 36">
            <a:extLst>
              <a:ext uri="{FF2B5EF4-FFF2-40B4-BE49-F238E27FC236}">
                <a16:creationId xmlns:a16="http://schemas.microsoft.com/office/drawing/2014/main" id="{F708CF06-9DE2-E34C-09AB-1EE7679447AD}"/>
              </a:ext>
            </a:extLst>
          </p:cNvPr>
          <p:cNvSpPr/>
          <p:nvPr/>
        </p:nvSpPr>
        <p:spPr>
          <a:xfrm>
            <a:off x="3302114" y="11115898"/>
            <a:ext cx="320040" cy="320040"/>
          </a:xfrm>
          <a:prstGeom prst="ellipse">
            <a:avLst/>
          </a:prstGeom>
          <a:solidFill>
            <a:srgbClr val="6B9BAD"/>
          </a:solidFill>
          <a:ln>
            <a:noFill/>
          </a:ln>
          <a:effectLst>
            <a:glow rad="139700">
              <a:srgbClr val="00B0F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grpSp>
        <p:nvGrpSpPr>
          <p:cNvPr id="49" name="Groupe 48">
            <a:extLst>
              <a:ext uri="{FF2B5EF4-FFF2-40B4-BE49-F238E27FC236}">
                <a16:creationId xmlns:a16="http://schemas.microsoft.com/office/drawing/2014/main" id="{107D4D24-0594-4B3A-5DAB-BB6E542620FD}"/>
              </a:ext>
            </a:extLst>
          </p:cNvPr>
          <p:cNvGrpSpPr/>
          <p:nvPr/>
        </p:nvGrpSpPr>
        <p:grpSpPr>
          <a:xfrm>
            <a:off x="14278924" y="7736432"/>
            <a:ext cx="8416276" cy="630942"/>
            <a:chOff x="7139462" y="4351707"/>
            <a:chExt cx="4208138" cy="315471"/>
          </a:xfrm>
        </p:grpSpPr>
        <p:sp>
          <p:nvSpPr>
            <p:cNvPr id="38" name="Ellipse 37">
              <a:extLst>
                <a:ext uri="{FF2B5EF4-FFF2-40B4-BE49-F238E27FC236}">
                  <a16:creationId xmlns:a16="http://schemas.microsoft.com/office/drawing/2014/main" id="{BC034745-3ADB-692A-6092-9F163A824CAD}"/>
                </a:ext>
              </a:extLst>
            </p:cNvPr>
            <p:cNvSpPr/>
            <p:nvPr/>
          </p:nvSpPr>
          <p:spPr>
            <a:xfrm>
              <a:off x="11214610" y="4474529"/>
              <a:ext cx="132990" cy="132990"/>
            </a:xfrm>
            <a:prstGeom prst="ellipse">
              <a:avLst/>
            </a:prstGeom>
            <a:solidFill>
              <a:srgbClr val="6B9B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39" name="مربع نص 3">
              <a:extLst>
                <a:ext uri="{FF2B5EF4-FFF2-40B4-BE49-F238E27FC236}">
                  <a16:creationId xmlns:a16="http://schemas.microsoft.com/office/drawing/2014/main" id="{BCC0D481-B997-A398-0251-064A120D1CA7}"/>
                </a:ext>
              </a:extLst>
            </p:cNvPr>
            <p:cNvSpPr txBox="1"/>
            <p:nvPr/>
          </p:nvSpPr>
          <p:spPr>
            <a:xfrm>
              <a:off x="7139462" y="4351707"/>
              <a:ext cx="4078098" cy="315471"/>
            </a:xfrm>
            <a:prstGeom prst="rect">
              <a:avLst/>
            </a:prstGeom>
            <a:noFill/>
          </p:spPr>
          <p:txBody>
            <a:bodyPr wrap="square" rtlCol="1">
              <a:spAutoFit/>
            </a:bodyPr>
            <a:lstStyle/>
            <a:p>
              <a:pPr algn="justLow" rtl="1">
                <a:lnSpc>
                  <a:spcPts val="4200"/>
                </a:lnSpc>
              </a:pPr>
              <a:r>
                <a:rPr lang="ar-DZ"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تشغيل,</a:t>
              </a: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 </a:t>
              </a:r>
              <a:r>
                <a:rPr lang="ar-DZ"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إيقاف, استئناف </a:t>
              </a:r>
              <a:r>
                <a:rPr lang="ar-SA"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a:t>
              </a:r>
              <a:endParaRPr lang="ar-DZ" sz="36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endParaRPr>
            </a:p>
          </p:txBody>
        </p:sp>
      </p:grpSp>
    </p:spTree>
    <p:extLst>
      <p:ext uri="{BB962C8B-B14F-4D97-AF65-F5344CB8AC3E}">
        <p14:creationId xmlns:p14="http://schemas.microsoft.com/office/powerpoint/2010/main" val="21734458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right)">
                                      <p:cBhvr>
                                        <p:cTn id="7" dur="500"/>
                                        <p:tgtEl>
                                          <p:spTgt spid="4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6" presetClass="entr" presetSubtype="32"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circle(out)">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right)">
                                      <p:cBhvr>
                                        <p:cTn id="20" dur="500"/>
                                        <p:tgtEl>
                                          <p:spTgt spid="48"/>
                                        </p:tgtEl>
                                      </p:cBhvr>
                                    </p:animEffect>
                                  </p:childTnLst>
                                </p:cTn>
                              </p:par>
                            </p:childTnLst>
                          </p:cTn>
                        </p:par>
                        <p:par>
                          <p:cTn id="21" fill="hold">
                            <p:stCondLst>
                              <p:cond delay="500"/>
                            </p:stCondLst>
                            <p:childTnLst>
                              <p:par>
                                <p:cTn id="22" presetID="6" presetClass="entr" presetSubtype="32"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circle(out)">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nodeType="click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wipe(right)">
                                      <p:cBhvr>
                                        <p:cTn id="29" dur="500"/>
                                        <p:tgtEl>
                                          <p:spTgt spid="49"/>
                                        </p:tgtEl>
                                      </p:cBhvr>
                                    </p:animEffect>
                                  </p:childTnLst>
                                </p:cTn>
                              </p:par>
                            </p:childTnLst>
                          </p:cTn>
                        </p:par>
                        <p:par>
                          <p:cTn id="30" fill="hold">
                            <p:stCondLst>
                              <p:cond delay="500"/>
                            </p:stCondLst>
                            <p:childTnLst>
                              <p:par>
                                <p:cTn id="31" presetID="6" presetClass="entr" presetSubtype="32"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circle(out)">
                                      <p:cBhvr>
                                        <p:cTn id="3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2" grpId="0" animBg="1"/>
      <p:bldP spid="3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FFA60C3E-EBFA-73FF-C33E-DB77F56E0028}"/>
              </a:ext>
            </a:extLst>
          </p:cNvPr>
          <p:cNvSpPr/>
          <p:nvPr/>
        </p:nvSpPr>
        <p:spPr>
          <a:xfrm>
            <a:off x="-238373" y="3173542"/>
            <a:ext cx="13781742" cy="91331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3" name="Rectangle 2">
            <a:extLst>
              <a:ext uri="{FF2B5EF4-FFF2-40B4-BE49-F238E27FC236}">
                <a16:creationId xmlns:a16="http://schemas.microsoft.com/office/drawing/2014/main" id="{C3CEFF7F-76A1-E1A7-2EE5-476265DB6A3D}"/>
              </a:ext>
            </a:extLst>
          </p:cNvPr>
          <p:cNvSpPr/>
          <p:nvPr/>
        </p:nvSpPr>
        <p:spPr>
          <a:xfrm>
            <a:off x="13866471" y="3173541"/>
            <a:ext cx="9501066" cy="92432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67" name="Rectangle : coins arrondis 66">
            <a:extLst>
              <a:ext uri="{FF2B5EF4-FFF2-40B4-BE49-F238E27FC236}">
                <a16:creationId xmlns:a16="http://schemas.microsoft.com/office/drawing/2014/main" id="{F7C4AE79-A90C-B519-645D-FAFAE2F7738D}"/>
              </a:ext>
            </a:extLst>
          </p:cNvPr>
          <p:cNvSpPr/>
          <p:nvPr/>
        </p:nvSpPr>
        <p:spPr>
          <a:xfrm rot="5400000">
            <a:off x="17968881" y="-777761"/>
            <a:ext cx="1062842" cy="7971294"/>
          </a:xfrm>
          <a:prstGeom prst="roundRect">
            <a:avLst>
              <a:gd name="adj" fmla="val 50000"/>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6" name="Graphique 11">
            <a:extLst>
              <a:ext uri="{FF2B5EF4-FFF2-40B4-BE49-F238E27FC236}">
                <a16:creationId xmlns:a16="http://schemas.microsoft.com/office/drawing/2014/main" id="{69E9813F-9AE1-DABB-F9C5-6754CF97B175}"/>
              </a:ext>
            </a:extLst>
          </p:cNvPr>
          <p:cNvSpPr/>
          <p:nvPr/>
        </p:nvSpPr>
        <p:spPr>
          <a:xfrm>
            <a:off x="23117568" y="12603665"/>
            <a:ext cx="908716" cy="822214"/>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B8C1"/>
          </a:solidFill>
          <a:ln w="42343" cap="flat">
            <a:noFill/>
            <a:prstDash val="solid"/>
            <a:miter/>
          </a:ln>
        </p:spPr>
        <p:txBody>
          <a:bodyPr rtlCol="0" anchor="ctr"/>
          <a:lstStyle/>
          <a:p>
            <a:endParaRPr lang="fr-FR" sz="11200"/>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454380" y="-491312"/>
            <a:ext cx="1365620" cy="136562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859060" y="12822115"/>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1242178" y="13172439"/>
            <a:ext cx="314588" cy="284642"/>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6B9BAD"/>
          </a:solidFill>
          <a:ln w="42343" cap="flat">
            <a:noFill/>
            <a:prstDash val="solid"/>
            <a:miter/>
          </a:ln>
        </p:spPr>
        <p:txBody>
          <a:bodyPr rtlCol="0" anchor="ctr"/>
          <a:lstStyle/>
          <a:p>
            <a:endParaRPr lang="fr-FR" sz="11200"/>
          </a:p>
        </p:txBody>
      </p:sp>
      <p:sp>
        <p:nvSpPr>
          <p:cNvPr id="36" name="Ellipse 35">
            <a:extLst>
              <a:ext uri="{FF2B5EF4-FFF2-40B4-BE49-F238E27FC236}">
                <a16:creationId xmlns:a16="http://schemas.microsoft.com/office/drawing/2014/main" id="{BEE5A068-1C46-4915-43F6-9E78480CEE4E}"/>
              </a:ext>
            </a:extLst>
          </p:cNvPr>
          <p:cNvSpPr/>
          <p:nvPr/>
        </p:nvSpPr>
        <p:spPr>
          <a:xfrm>
            <a:off x="21702827" y="2375151"/>
            <a:ext cx="1664710" cy="1665462"/>
          </a:xfrm>
          <a:prstGeom prst="ellipse">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1991977" y="12103866"/>
            <a:ext cx="400050" cy="2133600"/>
          </a:xfrm>
          <a:prstGeom prst="rect">
            <a:avLst/>
          </a:prstGeom>
        </p:spPr>
      </p:pic>
      <p:sp>
        <p:nvSpPr>
          <p:cNvPr id="33" name="Ellipse 32">
            <a:extLst>
              <a:ext uri="{FF2B5EF4-FFF2-40B4-BE49-F238E27FC236}">
                <a16:creationId xmlns:a16="http://schemas.microsoft.com/office/drawing/2014/main" id="{0B215765-31D4-BCD7-9B50-D10089BE6621}"/>
              </a:ext>
            </a:extLst>
          </p:cNvPr>
          <p:cNvSpPr/>
          <p:nvPr/>
        </p:nvSpPr>
        <p:spPr>
          <a:xfrm>
            <a:off x="21803660" y="2476360"/>
            <a:ext cx="1463040" cy="1463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pic>
        <p:nvPicPr>
          <p:cNvPr id="12" name="Image 11">
            <a:extLst>
              <a:ext uri="{FF2B5EF4-FFF2-40B4-BE49-F238E27FC236}">
                <a16:creationId xmlns:a16="http://schemas.microsoft.com/office/drawing/2014/main" id="{3A16F278-6E84-2E29-C6FD-2ABEC6F5BDB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2113567" y="2823361"/>
            <a:ext cx="843230" cy="843230"/>
          </a:xfrm>
          <a:prstGeom prst="rect">
            <a:avLst/>
          </a:prstGeom>
        </p:spPr>
      </p:pic>
      <p:sp>
        <p:nvSpPr>
          <p:cNvPr id="213" name="مربع نص 3">
            <a:extLst>
              <a:ext uri="{FF2B5EF4-FFF2-40B4-BE49-F238E27FC236}">
                <a16:creationId xmlns:a16="http://schemas.microsoft.com/office/drawing/2014/main" id="{3975C237-70CD-DA91-9F80-483EECAF0A3B}"/>
              </a:ext>
            </a:extLst>
          </p:cNvPr>
          <p:cNvSpPr txBox="1"/>
          <p:nvPr/>
        </p:nvSpPr>
        <p:spPr>
          <a:xfrm>
            <a:off x="13103050" y="368403"/>
            <a:ext cx="8898492" cy="1077218"/>
          </a:xfrm>
          <a:prstGeom prst="rect">
            <a:avLst/>
          </a:prstGeom>
          <a:noFill/>
        </p:spPr>
        <p:txBody>
          <a:bodyPr wrap="square" rtlCol="1">
            <a:spAutoFit/>
          </a:bodyPr>
          <a:lstStyle/>
          <a:p>
            <a:pPr algn="r"/>
            <a:r>
              <a:rPr lang="ar-DZ" sz="6400" b="1" dirty="0">
                <a:solidFill>
                  <a:srgbClr val="FECBA7"/>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عرض</a:t>
            </a:r>
            <a:r>
              <a:rPr lang="ar-SA" sz="6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sym typeface="BioRhyme ExtraBold"/>
              </a:rPr>
              <a:t> محتوى الكتاب</a:t>
            </a:r>
          </a:p>
        </p:txBody>
      </p:sp>
      <p:grpSp>
        <p:nvGrpSpPr>
          <p:cNvPr id="25" name="Groupe 24">
            <a:extLst>
              <a:ext uri="{FF2B5EF4-FFF2-40B4-BE49-F238E27FC236}">
                <a16:creationId xmlns:a16="http://schemas.microsoft.com/office/drawing/2014/main" id="{CB6F9284-DC9D-C41E-0B50-9C2F40AE22B0}"/>
              </a:ext>
            </a:extLst>
          </p:cNvPr>
          <p:cNvGrpSpPr/>
          <p:nvPr/>
        </p:nvGrpSpPr>
        <p:grpSpPr>
          <a:xfrm>
            <a:off x="22129311" y="577461"/>
            <a:ext cx="871406" cy="963082"/>
            <a:chOff x="11079795" y="353512"/>
            <a:chExt cx="519627" cy="574294"/>
          </a:xfrm>
        </p:grpSpPr>
        <p:sp>
          <p:nvSpPr>
            <p:cNvPr id="214" name="Graphique 11">
              <a:extLst>
                <a:ext uri="{FF2B5EF4-FFF2-40B4-BE49-F238E27FC236}">
                  <a16:creationId xmlns:a16="http://schemas.microsoft.com/office/drawing/2014/main" id="{2BE3FC41-AF7E-7B38-ED42-C79D63044E01}"/>
                </a:ext>
              </a:extLst>
            </p:cNvPr>
            <p:cNvSpPr/>
            <p:nvPr/>
          </p:nvSpPr>
          <p:spPr>
            <a:xfrm rot="16200000">
              <a:off x="11052462" y="380845"/>
              <a:ext cx="574294" cy="51962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sz="11200">
                <a:solidFill>
                  <a:srgbClr val="FEB7C0"/>
                </a:solidFill>
              </a:endParaRPr>
            </a:p>
          </p:txBody>
        </p:sp>
        <p:pic>
          <p:nvPicPr>
            <p:cNvPr id="215" name="Image 214">
              <a:extLst>
                <a:ext uri="{FF2B5EF4-FFF2-40B4-BE49-F238E27FC236}">
                  <a16:creationId xmlns:a16="http://schemas.microsoft.com/office/drawing/2014/main" id="{87F6A5B0-89FB-C899-D6EF-A9A32039BD3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258634" y="512984"/>
              <a:ext cx="259900" cy="259900"/>
            </a:xfrm>
            <a:prstGeom prst="rect">
              <a:avLst/>
            </a:prstGeom>
          </p:spPr>
        </p:pic>
      </p:grpSp>
      <p:sp>
        <p:nvSpPr>
          <p:cNvPr id="216" name="Graphique 11">
            <a:extLst>
              <a:ext uri="{FF2B5EF4-FFF2-40B4-BE49-F238E27FC236}">
                <a16:creationId xmlns:a16="http://schemas.microsoft.com/office/drawing/2014/main" id="{C9C7463B-3F39-7A09-7FD7-9C93B3308A2B}"/>
              </a:ext>
            </a:extLst>
          </p:cNvPr>
          <p:cNvSpPr/>
          <p:nvPr/>
        </p:nvSpPr>
        <p:spPr>
          <a:xfrm rot="17568222">
            <a:off x="14331494" y="814669"/>
            <a:ext cx="474316" cy="429166"/>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F4B58"/>
          </a:solidFill>
          <a:ln w="42343" cap="flat">
            <a:noFill/>
            <a:prstDash val="solid"/>
            <a:miter/>
          </a:ln>
        </p:spPr>
        <p:txBody>
          <a:bodyPr rtlCol="0" anchor="ctr"/>
          <a:lstStyle/>
          <a:p>
            <a:endParaRPr lang="fr-FR" sz="11200"/>
          </a:p>
        </p:txBody>
      </p:sp>
      <p:pic>
        <p:nvPicPr>
          <p:cNvPr id="10" name="Image 9">
            <a:extLst>
              <a:ext uri="{FF2B5EF4-FFF2-40B4-BE49-F238E27FC236}">
                <a16:creationId xmlns:a16="http://schemas.microsoft.com/office/drawing/2014/main" id="{887B88D5-D0AA-3D81-9DF7-160E1A37D728}"/>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333422" y="3739307"/>
            <a:ext cx="12752296" cy="8066614"/>
          </a:xfrm>
          <a:prstGeom prst="rect">
            <a:avLst/>
          </a:prstGeom>
          <a:solidFill>
            <a:schemeClr val="bg1"/>
          </a:solidFill>
          <a:ln w="5312" cap="flat">
            <a:noFill/>
            <a:prstDash val="solid"/>
            <a:miter/>
          </a:ln>
          <a:effectLst>
            <a:outerShdw blurRad="114300" algn="ctr" rotWithShape="0">
              <a:schemeClr val="bg2">
                <a:lumMod val="90000"/>
                <a:alpha val="40000"/>
              </a:schemeClr>
            </a:outerShdw>
          </a:effectLst>
        </p:spPr>
      </p:pic>
      <p:sp>
        <p:nvSpPr>
          <p:cNvPr id="11" name="مستطيل: زوايا مستديرة 15">
            <a:extLst>
              <a:ext uri="{FF2B5EF4-FFF2-40B4-BE49-F238E27FC236}">
                <a16:creationId xmlns:a16="http://schemas.microsoft.com/office/drawing/2014/main" id="{50E98F55-A68A-ACB4-C786-713D52EFA8C8}"/>
              </a:ext>
            </a:extLst>
          </p:cNvPr>
          <p:cNvSpPr/>
          <p:nvPr/>
        </p:nvSpPr>
        <p:spPr>
          <a:xfrm>
            <a:off x="-619551" y="884437"/>
            <a:ext cx="3870886" cy="747574"/>
          </a:xfrm>
          <a:prstGeom prst="roundRect">
            <a:avLst>
              <a:gd name="adj" fmla="val 50000"/>
            </a:avLst>
          </a:prstGeom>
          <a:solidFill>
            <a:srgbClr val="14213D"/>
          </a:solid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p>
        </p:txBody>
      </p:sp>
      <p:sp>
        <p:nvSpPr>
          <p:cNvPr id="14" name="ZoneTexte 58">
            <a:extLst>
              <a:ext uri="{FF2B5EF4-FFF2-40B4-BE49-F238E27FC236}">
                <a16:creationId xmlns:a16="http://schemas.microsoft.com/office/drawing/2014/main" id="{2DCCE6EC-C28A-4A68-95F8-4FC2DFAC837E}"/>
              </a:ext>
            </a:extLst>
          </p:cNvPr>
          <p:cNvSpPr txBox="1"/>
          <p:nvPr/>
        </p:nvSpPr>
        <p:spPr>
          <a:xfrm>
            <a:off x="333422" y="901127"/>
            <a:ext cx="3128712" cy="553998"/>
          </a:xfrm>
          <a:prstGeom prst="rect">
            <a:avLst/>
          </a:prstGeom>
          <a:noFill/>
        </p:spPr>
        <p:txBody>
          <a:bodyPr wrap="square">
            <a:spAutoFit/>
          </a:bodyPr>
          <a:lstStyle/>
          <a:p>
            <a:pPr algn="ctr"/>
            <a:r>
              <a:rPr lang="ar-DZ" sz="30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30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7" name="ZoneTexte 58">
            <a:extLst>
              <a:ext uri="{FF2B5EF4-FFF2-40B4-BE49-F238E27FC236}">
                <a16:creationId xmlns:a16="http://schemas.microsoft.com/office/drawing/2014/main" id="{8A87F77E-141D-923C-C454-5B980455A26F}"/>
              </a:ext>
            </a:extLst>
          </p:cNvPr>
          <p:cNvSpPr txBox="1"/>
          <p:nvPr/>
        </p:nvSpPr>
        <p:spPr>
          <a:xfrm>
            <a:off x="-222149" y="863317"/>
            <a:ext cx="1185070" cy="646331"/>
          </a:xfrm>
          <a:prstGeom prst="rect">
            <a:avLst/>
          </a:prstGeom>
          <a:noFill/>
        </p:spPr>
        <p:txBody>
          <a:bodyPr wrap="square">
            <a:spAutoFit/>
          </a:bodyPr>
          <a:lstStyle/>
          <a:p>
            <a:pPr algn="ctr"/>
            <a:r>
              <a:rPr lang="ar-EG" sz="3600" dirty="0">
                <a:solidFill>
                  <a:schemeClr val="bg1"/>
                </a:solidFill>
                <a:latin typeface="RB" panose="00000500000000000000" pitchFamily="2" charset="-78"/>
                <a:ea typeface="GE Dinar One" panose="020A0503020102020204" pitchFamily="18" charset="-78"/>
                <a:cs typeface="RB" panose="00000500000000000000" pitchFamily="2" charset="-78"/>
              </a:rPr>
              <a:t>20</a:t>
            </a:r>
            <a:endParaRPr lang="fr-FR" sz="112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nvGrpSpPr>
          <p:cNvPr id="18" name="Groupe 17">
            <a:extLst>
              <a:ext uri="{FF2B5EF4-FFF2-40B4-BE49-F238E27FC236}">
                <a16:creationId xmlns:a16="http://schemas.microsoft.com/office/drawing/2014/main" id="{CFE5AA9B-F4FF-7CFF-1018-548CDD2A6590}"/>
              </a:ext>
            </a:extLst>
          </p:cNvPr>
          <p:cNvGrpSpPr/>
          <p:nvPr/>
        </p:nvGrpSpPr>
        <p:grpSpPr>
          <a:xfrm>
            <a:off x="14168179" y="4128651"/>
            <a:ext cx="9219354" cy="2252186"/>
            <a:chOff x="7084089" y="2819446"/>
            <a:chExt cx="4609677" cy="1126093"/>
          </a:xfrm>
        </p:grpSpPr>
        <p:sp>
          <p:nvSpPr>
            <p:cNvPr id="27" name="مربع نص 3">
              <a:extLst>
                <a:ext uri="{FF2B5EF4-FFF2-40B4-BE49-F238E27FC236}">
                  <a16:creationId xmlns:a16="http://schemas.microsoft.com/office/drawing/2014/main" id="{0FE476D9-39CB-80B5-9B2E-EFAA70483D12}"/>
                </a:ext>
              </a:extLst>
            </p:cNvPr>
            <p:cNvSpPr txBox="1"/>
            <p:nvPr/>
          </p:nvSpPr>
          <p:spPr>
            <a:xfrm>
              <a:off x="7084089" y="2822154"/>
              <a:ext cx="4287274" cy="1123385"/>
            </a:xfrm>
            <a:prstGeom prst="rect">
              <a:avLst/>
            </a:prstGeom>
            <a:noFill/>
          </p:spPr>
          <p:txBody>
            <a:bodyPr wrap="square" rtlCol="1">
              <a:spAutoFit/>
            </a:bodyPr>
            <a:lstStyle/>
            <a:p>
              <a:pPr algn="justLow" rtl="1">
                <a:lnSpc>
                  <a:spcPct val="150000"/>
                </a:lnSpc>
              </a:pPr>
              <a:r>
                <a:rPr lang="ar-SA"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قم بتوصيل الكاميرا الرقمية بالحاسب الخاص بك عبر كابل </a:t>
              </a:r>
              <a:r>
                <a:rPr lang="en-US"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USB</a:t>
              </a:r>
              <a:r>
                <a:rPr lang="ar-SA"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 ، أو قم بإدخال بطاقة ذاكرة الكاميرا إلى قارئ البطاقات في جهاز الحاسب الخاص بك .</a:t>
              </a:r>
              <a:endParaRPr lang="ar-DZ"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endParaRPr>
            </a:p>
          </p:txBody>
        </p:sp>
        <p:sp>
          <p:nvSpPr>
            <p:cNvPr id="28" name="Forme libre : forme 27">
              <a:extLst>
                <a:ext uri="{FF2B5EF4-FFF2-40B4-BE49-F238E27FC236}">
                  <a16:creationId xmlns:a16="http://schemas.microsoft.com/office/drawing/2014/main" id="{8C0858C1-11BE-1974-E5F7-5AD74A07124F}"/>
                </a:ext>
              </a:extLst>
            </p:cNvPr>
            <p:cNvSpPr/>
            <p:nvPr/>
          </p:nvSpPr>
          <p:spPr>
            <a:xfrm>
              <a:off x="11387149" y="2820169"/>
              <a:ext cx="293741" cy="342900"/>
            </a:xfrm>
            <a:custGeom>
              <a:avLst/>
              <a:gdLst>
                <a:gd name="connsiteX0" fmla="*/ 171450 w 293741"/>
                <a:gd name="connsiteY0" fmla="*/ 0 h 342900"/>
                <a:gd name="connsiteX1" fmla="*/ 293741 w 293741"/>
                <a:gd name="connsiteY1" fmla="*/ 0 h 342900"/>
                <a:gd name="connsiteX2" fmla="*/ 293741 w 293741"/>
                <a:gd name="connsiteY2" fmla="*/ 342900 h 342900"/>
                <a:gd name="connsiteX3" fmla="*/ 171450 w 293741"/>
                <a:gd name="connsiteY3" fmla="*/ 342900 h 342900"/>
                <a:gd name="connsiteX4" fmla="*/ 0 w 293741"/>
                <a:gd name="connsiteY4" fmla="*/ 171450 h 342900"/>
                <a:gd name="connsiteX5" fmla="*/ 171450 w 293741"/>
                <a:gd name="connsiteY5"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741" h="342900">
                  <a:moveTo>
                    <a:pt x="171450" y="0"/>
                  </a:moveTo>
                  <a:lnTo>
                    <a:pt x="293741" y="0"/>
                  </a:lnTo>
                  <a:lnTo>
                    <a:pt x="293741" y="342900"/>
                  </a:lnTo>
                  <a:lnTo>
                    <a:pt x="171450" y="342900"/>
                  </a:lnTo>
                  <a:cubicBezTo>
                    <a:pt x="76772" y="342900"/>
                    <a:pt x="0" y="266129"/>
                    <a:pt x="0" y="171450"/>
                  </a:cubicBezTo>
                  <a:cubicBezTo>
                    <a:pt x="0" y="76772"/>
                    <a:pt x="76772" y="0"/>
                    <a:pt x="171450" y="0"/>
                  </a:cubicBezTo>
                  <a:close/>
                </a:path>
              </a:pathLst>
            </a:custGeom>
            <a:solidFill>
              <a:srgbClr val="6B9BAD"/>
            </a:solidFill>
            <a:ln w="9525" cap="flat">
              <a:noFill/>
              <a:prstDash val="solid"/>
              <a:miter/>
            </a:ln>
          </p:spPr>
          <p:txBody>
            <a:bodyPr wrap="square" rtlCol="0" anchor="ctr">
              <a:noAutofit/>
            </a:bodyPr>
            <a:lstStyle/>
            <a:p>
              <a:endParaRPr lang="fr-FR" sz="11200"/>
            </a:p>
          </p:txBody>
        </p:sp>
        <p:sp>
          <p:nvSpPr>
            <p:cNvPr id="29" name="مربع نص 3">
              <a:extLst>
                <a:ext uri="{FF2B5EF4-FFF2-40B4-BE49-F238E27FC236}">
                  <a16:creationId xmlns:a16="http://schemas.microsoft.com/office/drawing/2014/main" id="{FCF07536-9C41-9417-753A-A253D73B6589}"/>
                </a:ext>
              </a:extLst>
            </p:cNvPr>
            <p:cNvSpPr txBox="1"/>
            <p:nvPr/>
          </p:nvSpPr>
          <p:spPr>
            <a:xfrm>
              <a:off x="11418722" y="2819446"/>
              <a:ext cx="275044" cy="292388"/>
            </a:xfrm>
            <a:prstGeom prst="rect">
              <a:avLst/>
            </a:prstGeom>
            <a:noFill/>
          </p:spPr>
          <p:txBody>
            <a:bodyPr wrap="square" rtlCol="1">
              <a:spAutoFit/>
            </a:bodyPr>
            <a:lstStyle/>
            <a:p>
              <a:pPr algn="ctr" rtl="1"/>
              <a:r>
                <a:rPr lang="fr-FR"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1</a:t>
              </a:r>
              <a:endParaRPr lang="ar-DZ"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grpSp>
      <p:grpSp>
        <p:nvGrpSpPr>
          <p:cNvPr id="6" name="مجموعة 58">
            <a:extLst>
              <a:ext uri="{FF2B5EF4-FFF2-40B4-BE49-F238E27FC236}">
                <a16:creationId xmlns:a16="http://schemas.microsoft.com/office/drawing/2014/main" id="{2DD6F04D-43EF-AC68-6EA1-B959970F36EB}"/>
              </a:ext>
            </a:extLst>
          </p:cNvPr>
          <p:cNvGrpSpPr/>
          <p:nvPr/>
        </p:nvGrpSpPr>
        <p:grpSpPr>
          <a:xfrm rot="5400000" flipH="1">
            <a:off x="7720373" y="4620417"/>
            <a:ext cx="923330" cy="811062"/>
            <a:chOff x="2074142" y="1987850"/>
            <a:chExt cx="461665" cy="405531"/>
          </a:xfrm>
        </p:grpSpPr>
        <p:sp>
          <p:nvSpPr>
            <p:cNvPr id="9" name="دمعة 59">
              <a:extLst>
                <a:ext uri="{FF2B5EF4-FFF2-40B4-BE49-F238E27FC236}">
                  <a16:creationId xmlns:a16="http://schemas.microsoft.com/office/drawing/2014/main" id="{4F9139C6-E03E-A610-AA79-584EB9C53ECC}"/>
                </a:ext>
              </a:extLst>
            </p:cNvPr>
            <p:cNvSpPr/>
            <p:nvPr/>
          </p:nvSpPr>
          <p:spPr>
            <a:xfrm rot="13500000">
              <a:off x="2102209" y="1987850"/>
              <a:ext cx="405531" cy="405531"/>
            </a:xfrm>
            <a:prstGeom prst="teardrop">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3" name="مربع نص 60">
              <a:extLst>
                <a:ext uri="{FF2B5EF4-FFF2-40B4-BE49-F238E27FC236}">
                  <a16:creationId xmlns:a16="http://schemas.microsoft.com/office/drawing/2014/main" id="{9B1065CB-F41F-4454-3506-E94F0C6C8D11}"/>
                </a:ext>
              </a:extLst>
            </p:cNvPr>
            <p:cNvSpPr txBox="1"/>
            <p:nvPr/>
          </p:nvSpPr>
          <p:spPr>
            <a:xfrm rot="5400000">
              <a:off x="2140006" y="196295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4000" b="1" dirty="0"/>
                <a:t>1</a:t>
              </a:r>
            </a:p>
          </p:txBody>
        </p:sp>
      </p:grpSp>
      <p:sp>
        <p:nvSpPr>
          <p:cNvPr id="19" name="مربع نص 3">
            <a:extLst>
              <a:ext uri="{FF2B5EF4-FFF2-40B4-BE49-F238E27FC236}">
                <a16:creationId xmlns:a16="http://schemas.microsoft.com/office/drawing/2014/main" id="{1D82B829-28A1-E72A-F6D0-8DD2DE86225A}"/>
              </a:ext>
            </a:extLst>
          </p:cNvPr>
          <p:cNvSpPr txBox="1"/>
          <p:nvPr/>
        </p:nvSpPr>
        <p:spPr>
          <a:xfrm>
            <a:off x="15625824" y="2726857"/>
            <a:ext cx="6095536" cy="707886"/>
          </a:xfrm>
          <a:prstGeom prst="rect">
            <a:avLst/>
          </a:prstGeom>
          <a:noFill/>
        </p:spPr>
        <p:txBody>
          <a:bodyPr wrap="square" rtlCol="1">
            <a:spAutoFit/>
          </a:bodyPr>
          <a:lstStyle/>
          <a:p>
            <a:pPr algn="r"/>
            <a:r>
              <a:rPr lang="ar-SA"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استيراد الوسائط </a:t>
            </a:r>
            <a:r>
              <a:rPr lang="ar-DZ" sz="40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a:t>
            </a:r>
          </a:p>
        </p:txBody>
      </p:sp>
      <p:grpSp>
        <p:nvGrpSpPr>
          <p:cNvPr id="20" name="Groupe 17">
            <a:extLst>
              <a:ext uri="{FF2B5EF4-FFF2-40B4-BE49-F238E27FC236}">
                <a16:creationId xmlns:a16="http://schemas.microsoft.com/office/drawing/2014/main" id="{0C438DA9-186E-018D-C1EF-DF7A2B0B6A87}"/>
              </a:ext>
            </a:extLst>
          </p:cNvPr>
          <p:cNvGrpSpPr/>
          <p:nvPr/>
        </p:nvGrpSpPr>
        <p:grpSpPr>
          <a:xfrm>
            <a:off x="14182073" y="6484477"/>
            <a:ext cx="9219354" cy="1174968"/>
            <a:chOff x="7084089" y="2819446"/>
            <a:chExt cx="4609677" cy="587484"/>
          </a:xfrm>
        </p:grpSpPr>
        <p:sp>
          <p:nvSpPr>
            <p:cNvPr id="21" name="مربع نص 3">
              <a:extLst>
                <a:ext uri="{FF2B5EF4-FFF2-40B4-BE49-F238E27FC236}">
                  <a16:creationId xmlns:a16="http://schemas.microsoft.com/office/drawing/2014/main" id="{1FBD93A2-7D5C-7BB2-ABC5-A43431FDD79B}"/>
                </a:ext>
              </a:extLst>
            </p:cNvPr>
            <p:cNvSpPr txBox="1"/>
            <p:nvPr/>
          </p:nvSpPr>
          <p:spPr>
            <a:xfrm>
              <a:off x="7084089" y="2822154"/>
              <a:ext cx="4287274" cy="584776"/>
            </a:xfrm>
            <a:prstGeom prst="rect">
              <a:avLst/>
            </a:prstGeom>
            <a:noFill/>
          </p:spPr>
          <p:txBody>
            <a:bodyPr wrap="square" rtlCol="1">
              <a:spAutoFit/>
            </a:bodyPr>
            <a:lstStyle/>
            <a:p>
              <a:pPr algn="justLow" rtl="1">
                <a:lnSpc>
                  <a:spcPts val="4200"/>
                </a:lnSpc>
              </a:pPr>
              <a:r>
                <a:rPr lang="ar-SA"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بعد أن يتعرف الحاسب على الكاميرا ستظهر نافذة التشغيل التلقائي .</a:t>
              </a:r>
              <a:endParaRPr lang="ar-DZ"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endParaRPr>
            </a:p>
          </p:txBody>
        </p:sp>
        <p:sp>
          <p:nvSpPr>
            <p:cNvPr id="22" name="Forme libre : forme 27">
              <a:extLst>
                <a:ext uri="{FF2B5EF4-FFF2-40B4-BE49-F238E27FC236}">
                  <a16:creationId xmlns:a16="http://schemas.microsoft.com/office/drawing/2014/main" id="{258D4CCE-4BAD-01CA-C1E4-9CA1F5FBAAB6}"/>
                </a:ext>
              </a:extLst>
            </p:cNvPr>
            <p:cNvSpPr/>
            <p:nvPr/>
          </p:nvSpPr>
          <p:spPr>
            <a:xfrm>
              <a:off x="11387149" y="2820169"/>
              <a:ext cx="293741" cy="342900"/>
            </a:xfrm>
            <a:custGeom>
              <a:avLst/>
              <a:gdLst>
                <a:gd name="connsiteX0" fmla="*/ 171450 w 293741"/>
                <a:gd name="connsiteY0" fmla="*/ 0 h 342900"/>
                <a:gd name="connsiteX1" fmla="*/ 293741 w 293741"/>
                <a:gd name="connsiteY1" fmla="*/ 0 h 342900"/>
                <a:gd name="connsiteX2" fmla="*/ 293741 w 293741"/>
                <a:gd name="connsiteY2" fmla="*/ 342900 h 342900"/>
                <a:gd name="connsiteX3" fmla="*/ 171450 w 293741"/>
                <a:gd name="connsiteY3" fmla="*/ 342900 h 342900"/>
                <a:gd name="connsiteX4" fmla="*/ 0 w 293741"/>
                <a:gd name="connsiteY4" fmla="*/ 171450 h 342900"/>
                <a:gd name="connsiteX5" fmla="*/ 171450 w 293741"/>
                <a:gd name="connsiteY5"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741" h="342900">
                  <a:moveTo>
                    <a:pt x="171450" y="0"/>
                  </a:moveTo>
                  <a:lnTo>
                    <a:pt x="293741" y="0"/>
                  </a:lnTo>
                  <a:lnTo>
                    <a:pt x="293741" y="342900"/>
                  </a:lnTo>
                  <a:lnTo>
                    <a:pt x="171450" y="342900"/>
                  </a:lnTo>
                  <a:cubicBezTo>
                    <a:pt x="76772" y="342900"/>
                    <a:pt x="0" y="266129"/>
                    <a:pt x="0" y="171450"/>
                  </a:cubicBezTo>
                  <a:cubicBezTo>
                    <a:pt x="0" y="76772"/>
                    <a:pt x="76772" y="0"/>
                    <a:pt x="171450" y="0"/>
                  </a:cubicBezTo>
                  <a:close/>
                </a:path>
              </a:pathLst>
            </a:custGeom>
            <a:solidFill>
              <a:srgbClr val="6B9BAD"/>
            </a:solidFill>
            <a:ln w="9525" cap="flat">
              <a:noFill/>
              <a:prstDash val="solid"/>
              <a:miter/>
            </a:ln>
          </p:spPr>
          <p:txBody>
            <a:bodyPr wrap="square" rtlCol="0" anchor="ctr">
              <a:noAutofit/>
            </a:bodyPr>
            <a:lstStyle/>
            <a:p>
              <a:endParaRPr lang="fr-FR" sz="11200"/>
            </a:p>
          </p:txBody>
        </p:sp>
        <p:sp>
          <p:nvSpPr>
            <p:cNvPr id="23" name="مربع نص 3">
              <a:extLst>
                <a:ext uri="{FF2B5EF4-FFF2-40B4-BE49-F238E27FC236}">
                  <a16:creationId xmlns:a16="http://schemas.microsoft.com/office/drawing/2014/main" id="{3E502159-23E1-6E71-E092-3BF2940642BF}"/>
                </a:ext>
              </a:extLst>
            </p:cNvPr>
            <p:cNvSpPr txBox="1"/>
            <p:nvPr/>
          </p:nvSpPr>
          <p:spPr>
            <a:xfrm>
              <a:off x="11418722" y="2819446"/>
              <a:ext cx="275044" cy="292388"/>
            </a:xfrm>
            <a:prstGeom prst="rect">
              <a:avLst/>
            </a:prstGeom>
            <a:noFill/>
          </p:spPr>
          <p:txBody>
            <a:bodyPr wrap="square" rtlCol="1">
              <a:spAutoFit/>
            </a:bodyPr>
            <a:lstStyle/>
            <a:p>
              <a:pPr algn="ctr" rtl="1"/>
              <a:r>
                <a:rPr lang="fr-FR"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2</a:t>
              </a:r>
              <a:endParaRPr lang="ar-DZ"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grpSp>
      <p:grpSp>
        <p:nvGrpSpPr>
          <p:cNvPr id="26" name="Groupe 17">
            <a:extLst>
              <a:ext uri="{FF2B5EF4-FFF2-40B4-BE49-F238E27FC236}">
                <a16:creationId xmlns:a16="http://schemas.microsoft.com/office/drawing/2014/main" id="{7BBD5279-260A-0AFE-183C-688182B6ACC5}"/>
              </a:ext>
            </a:extLst>
          </p:cNvPr>
          <p:cNvGrpSpPr/>
          <p:nvPr/>
        </p:nvGrpSpPr>
        <p:grpSpPr>
          <a:xfrm>
            <a:off x="14168179" y="7905518"/>
            <a:ext cx="9219354" cy="687246"/>
            <a:chOff x="7084089" y="2819446"/>
            <a:chExt cx="4609677" cy="343623"/>
          </a:xfrm>
        </p:grpSpPr>
        <p:sp>
          <p:nvSpPr>
            <p:cNvPr id="31" name="مربع نص 3">
              <a:extLst>
                <a:ext uri="{FF2B5EF4-FFF2-40B4-BE49-F238E27FC236}">
                  <a16:creationId xmlns:a16="http://schemas.microsoft.com/office/drawing/2014/main" id="{EAE11B31-D618-CD18-0136-EACCC81BF8BC}"/>
                </a:ext>
              </a:extLst>
            </p:cNvPr>
            <p:cNvSpPr txBox="1"/>
            <p:nvPr/>
          </p:nvSpPr>
          <p:spPr>
            <a:xfrm>
              <a:off x="7084089" y="2822154"/>
              <a:ext cx="4287274" cy="315471"/>
            </a:xfrm>
            <a:prstGeom prst="rect">
              <a:avLst/>
            </a:prstGeom>
            <a:noFill/>
          </p:spPr>
          <p:txBody>
            <a:bodyPr wrap="square" rtlCol="1">
              <a:spAutoFit/>
            </a:bodyPr>
            <a:lstStyle/>
            <a:p>
              <a:pPr algn="justLow" rtl="1">
                <a:lnSpc>
                  <a:spcPts val="4200"/>
                </a:lnSpc>
              </a:pPr>
              <a:r>
                <a:rPr lang="ar-SA"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 </a:t>
              </a:r>
              <a:r>
                <a:rPr lang="ar-SA"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اضغط على فتح المجلد لعرض الملفات .</a:t>
              </a:r>
              <a:endParaRPr lang="ar-DZ"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endParaRPr>
            </a:p>
          </p:txBody>
        </p:sp>
        <p:sp>
          <p:nvSpPr>
            <p:cNvPr id="32" name="Forme libre : forme 27">
              <a:extLst>
                <a:ext uri="{FF2B5EF4-FFF2-40B4-BE49-F238E27FC236}">
                  <a16:creationId xmlns:a16="http://schemas.microsoft.com/office/drawing/2014/main" id="{B14F4BD3-E9D4-39A4-4F44-15DBC7F66FE6}"/>
                </a:ext>
              </a:extLst>
            </p:cNvPr>
            <p:cNvSpPr/>
            <p:nvPr/>
          </p:nvSpPr>
          <p:spPr>
            <a:xfrm>
              <a:off x="11387149" y="2820169"/>
              <a:ext cx="293741" cy="342900"/>
            </a:xfrm>
            <a:custGeom>
              <a:avLst/>
              <a:gdLst>
                <a:gd name="connsiteX0" fmla="*/ 171450 w 293741"/>
                <a:gd name="connsiteY0" fmla="*/ 0 h 342900"/>
                <a:gd name="connsiteX1" fmla="*/ 293741 w 293741"/>
                <a:gd name="connsiteY1" fmla="*/ 0 h 342900"/>
                <a:gd name="connsiteX2" fmla="*/ 293741 w 293741"/>
                <a:gd name="connsiteY2" fmla="*/ 342900 h 342900"/>
                <a:gd name="connsiteX3" fmla="*/ 171450 w 293741"/>
                <a:gd name="connsiteY3" fmla="*/ 342900 h 342900"/>
                <a:gd name="connsiteX4" fmla="*/ 0 w 293741"/>
                <a:gd name="connsiteY4" fmla="*/ 171450 h 342900"/>
                <a:gd name="connsiteX5" fmla="*/ 171450 w 293741"/>
                <a:gd name="connsiteY5"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741" h="342900">
                  <a:moveTo>
                    <a:pt x="171450" y="0"/>
                  </a:moveTo>
                  <a:lnTo>
                    <a:pt x="293741" y="0"/>
                  </a:lnTo>
                  <a:lnTo>
                    <a:pt x="293741" y="342900"/>
                  </a:lnTo>
                  <a:lnTo>
                    <a:pt x="171450" y="342900"/>
                  </a:lnTo>
                  <a:cubicBezTo>
                    <a:pt x="76772" y="342900"/>
                    <a:pt x="0" y="266129"/>
                    <a:pt x="0" y="171450"/>
                  </a:cubicBezTo>
                  <a:cubicBezTo>
                    <a:pt x="0" y="76772"/>
                    <a:pt x="76772" y="0"/>
                    <a:pt x="171450" y="0"/>
                  </a:cubicBezTo>
                  <a:close/>
                </a:path>
              </a:pathLst>
            </a:custGeom>
            <a:solidFill>
              <a:srgbClr val="6B9BAD"/>
            </a:solidFill>
            <a:ln w="9525" cap="flat">
              <a:noFill/>
              <a:prstDash val="solid"/>
              <a:miter/>
            </a:ln>
          </p:spPr>
          <p:txBody>
            <a:bodyPr wrap="square" rtlCol="0" anchor="ctr">
              <a:noAutofit/>
            </a:bodyPr>
            <a:lstStyle/>
            <a:p>
              <a:endParaRPr lang="fr-FR" sz="11200"/>
            </a:p>
          </p:txBody>
        </p:sp>
        <p:sp>
          <p:nvSpPr>
            <p:cNvPr id="34" name="مربع نص 3">
              <a:extLst>
                <a:ext uri="{FF2B5EF4-FFF2-40B4-BE49-F238E27FC236}">
                  <a16:creationId xmlns:a16="http://schemas.microsoft.com/office/drawing/2014/main" id="{D995E15E-9FAD-A274-6A51-A10D4552B1C0}"/>
                </a:ext>
              </a:extLst>
            </p:cNvPr>
            <p:cNvSpPr txBox="1"/>
            <p:nvPr/>
          </p:nvSpPr>
          <p:spPr>
            <a:xfrm>
              <a:off x="11418722" y="2819446"/>
              <a:ext cx="275044" cy="292388"/>
            </a:xfrm>
            <a:prstGeom prst="rect">
              <a:avLst/>
            </a:prstGeom>
            <a:noFill/>
          </p:spPr>
          <p:txBody>
            <a:bodyPr wrap="square" rtlCol="1">
              <a:spAutoFit/>
            </a:bodyPr>
            <a:lstStyle/>
            <a:p>
              <a:pPr algn="ctr" rtl="1"/>
              <a:r>
                <a:rPr lang="fr-FR"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3</a:t>
              </a:r>
              <a:endParaRPr lang="ar-DZ"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grpSp>
      <p:grpSp>
        <p:nvGrpSpPr>
          <p:cNvPr id="35" name="Groupe 17">
            <a:extLst>
              <a:ext uri="{FF2B5EF4-FFF2-40B4-BE49-F238E27FC236}">
                <a16:creationId xmlns:a16="http://schemas.microsoft.com/office/drawing/2014/main" id="{094825F3-8808-5C9D-1884-8A7A455535EA}"/>
              </a:ext>
            </a:extLst>
          </p:cNvPr>
          <p:cNvGrpSpPr/>
          <p:nvPr/>
        </p:nvGrpSpPr>
        <p:grpSpPr>
          <a:xfrm>
            <a:off x="14142427" y="8955618"/>
            <a:ext cx="9219354" cy="687246"/>
            <a:chOff x="7084089" y="2819446"/>
            <a:chExt cx="4609677" cy="343623"/>
          </a:xfrm>
        </p:grpSpPr>
        <p:sp>
          <p:nvSpPr>
            <p:cNvPr id="37" name="مربع نص 3">
              <a:extLst>
                <a:ext uri="{FF2B5EF4-FFF2-40B4-BE49-F238E27FC236}">
                  <a16:creationId xmlns:a16="http://schemas.microsoft.com/office/drawing/2014/main" id="{B70A16C8-F710-92F9-4008-77E6BFA445CC}"/>
                </a:ext>
              </a:extLst>
            </p:cNvPr>
            <p:cNvSpPr txBox="1"/>
            <p:nvPr/>
          </p:nvSpPr>
          <p:spPr>
            <a:xfrm>
              <a:off x="7084089" y="2822154"/>
              <a:ext cx="4287274" cy="315471"/>
            </a:xfrm>
            <a:prstGeom prst="rect">
              <a:avLst/>
            </a:prstGeom>
            <a:noFill/>
          </p:spPr>
          <p:txBody>
            <a:bodyPr wrap="square" rtlCol="1">
              <a:spAutoFit/>
            </a:bodyPr>
            <a:lstStyle/>
            <a:p>
              <a:pPr algn="justLow" rtl="1">
                <a:lnSpc>
                  <a:spcPts val="4200"/>
                </a:lnSpc>
              </a:pPr>
              <a:r>
                <a:rPr lang="ar-SA"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ستظهر النافذة التي تحتوي على ملفاتك</a:t>
              </a:r>
              <a:r>
                <a:rPr lang="ar-SA"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a:t>
              </a:r>
              <a:endParaRPr lang="ar-DZ"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endParaRPr>
            </a:p>
          </p:txBody>
        </p:sp>
        <p:sp>
          <p:nvSpPr>
            <p:cNvPr id="38" name="Forme libre : forme 27">
              <a:extLst>
                <a:ext uri="{FF2B5EF4-FFF2-40B4-BE49-F238E27FC236}">
                  <a16:creationId xmlns:a16="http://schemas.microsoft.com/office/drawing/2014/main" id="{F968BCFC-1122-AAE3-ED38-E976C38CA2FC}"/>
                </a:ext>
              </a:extLst>
            </p:cNvPr>
            <p:cNvSpPr/>
            <p:nvPr/>
          </p:nvSpPr>
          <p:spPr>
            <a:xfrm>
              <a:off x="11387149" y="2820169"/>
              <a:ext cx="293741" cy="342900"/>
            </a:xfrm>
            <a:custGeom>
              <a:avLst/>
              <a:gdLst>
                <a:gd name="connsiteX0" fmla="*/ 171450 w 293741"/>
                <a:gd name="connsiteY0" fmla="*/ 0 h 342900"/>
                <a:gd name="connsiteX1" fmla="*/ 293741 w 293741"/>
                <a:gd name="connsiteY1" fmla="*/ 0 h 342900"/>
                <a:gd name="connsiteX2" fmla="*/ 293741 w 293741"/>
                <a:gd name="connsiteY2" fmla="*/ 342900 h 342900"/>
                <a:gd name="connsiteX3" fmla="*/ 171450 w 293741"/>
                <a:gd name="connsiteY3" fmla="*/ 342900 h 342900"/>
                <a:gd name="connsiteX4" fmla="*/ 0 w 293741"/>
                <a:gd name="connsiteY4" fmla="*/ 171450 h 342900"/>
                <a:gd name="connsiteX5" fmla="*/ 171450 w 293741"/>
                <a:gd name="connsiteY5"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741" h="342900">
                  <a:moveTo>
                    <a:pt x="171450" y="0"/>
                  </a:moveTo>
                  <a:lnTo>
                    <a:pt x="293741" y="0"/>
                  </a:lnTo>
                  <a:lnTo>
                    <a:pt x="293741" y="342900"/>
                  </a:lnTo>
                  <a:lnTo>
                    <a:pt x="171450" y="342900"/>
                  </a:lnTo>
                  <a:cubicBezTo>
                    <a:pt x="76772" y="342900"/>
                    <a:pt x="0" y="266129"/>
                    <a:pt x="0" y="171450"/>
                  </a:cubicBezTo>
                  <a:cubicBezTo>
                    <a:pt x="0" y="76772"/>
                    <a:pt x="76772" y="0"/>
                    <a:pt x="171450" y="0"/>
                  </a:cubicBezTo>
                  <a:close/>
                </a:path>
              </a:pathLst>
            </a:custGeom>
            <a:solidFill>
              <a:srgbClr val="6B9BAD"/>
            </a:solidFill>
            <a:ln w="9525" cap="flat">
              <a:noFill/>
              <a:prstDash val="solid"/>
              <a:miter/>
            </a:ln>
          </p:spPr>
          <p:txBody>
            <a:bodyPr wrap="square" rtlCol="0" anchor="ctr">
              <a:noAutofit/>
            </a:bodyPr>
            <a:lstStyle/>
            <a:p>
              <a:endParaRPr lang="fr-FR" sz="11200"/>
            </a:p>
          </p:txBody>
        </p:sp>
        <p:sp>
          <p:nvSpPr>
            <p:cNvPr id="39" name="مربع نص 3">
              <a:extLst>
                <a:ext uri="{FF2B5EF4-FFF2-40B4-BE49-F238E27FC236}">
                  <a16:creationId xmlns:a16="http://schemas.microsoft.com/office/drawing/2014/main" id="{A55A5B1F-3D17-2624-8E94-93A12E2CAF47}"/>
                </a:ext>
              </a:extLst>
            </p:cNvPr>
            <p:cNvSpPr txBox="1"/>
            <p:nvPr/>
          </p:nvSpPr>
          <p:spPr>
            <a:xfrm>
              <a:off x="11418722" y="2819446"/>
              <a:ext cx="275044" cy="292388"/>
            </a:xfrm>
            <a:prstGeom prst="rect">
              <a:avLst/>
            </a:prstGeom>
            <a:noFill/>
          </p:spPr>
          <p:txBody>
            <a:bodyPr wrap="square" rtlCol="1">
              <a:spAutoFit/>
            </a:bodyPr>
            <a:lstStyle/>
            <a:p>
              <a:pPr algn="ctr" rtl="1"/>
              <a:r>
                <a:rPr lang="fr-FR"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4</a:t>
              </a:r>
              <a:endParaRPr lang="ar-DZ"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grpSp>
      <p:grpSp>
        <p:nvGrpSpPr>
          <p:cNvPr id="40" name="Groupe 17">
            <a:extLst>
              <a:ext uri="{FF2B5EF4-FFF2-40B4-BE49-F238E27FC236}">
                <a16:creationId xmlns:a16="http://schemas.microsoft.com/office/drawing/2014/main" id="{44525E07-443B-B75D-AF45-2154FE7B3DEF}"/>
              </a:ext>
            </a:extLst>
          </p:cNvPr>
          <p:cNvGrpSpPr/>
          <p:nvPr/>
        </p:nvGrpSpPr>
        <p:grpSpPr>
          <a:xfrm>
            <a:off x="14140915" y="9939028"/>
            <a:ext cx="9219354" cy="687246"/>
            <a:chOff x="7084089" y="2819446"/>
            <a:chExt cx="4609677" cy="343623"/>
          </a:xfrm>
        </p:grpSpPr>
        <p:sp>
          <p:nvSpPr>
            <p:cNvPr id="41" name="مربع نص 3">
              <a:extLst>
                <a:ext uri="{FF2B5EF4-FFF2-40B4-BE49-F238E27FC236}">
                  <a16:creationId xmlns:a16="http://schemas.microsoft.com/office/drawing/2014/main" id="{69568AED-CED6-1EFF-DE1D-5812145C6EED}"/>
                </a:ext>
              </a:extLst>
            </p:cNvPr>
            <p:cNvSpPr txBox="1"/>
            <p:nvPr/>
          </p:nvSpPr>
          <p:spPr>
            <a:xfrm>
              <a:off x="7084089" y="2822154"/>
              <a:ext cx="4287274" cy="315471"/>
            </a:xfrm>
            <a:prstGeom prst="rect">
              <a:avLst/>
            </a:prstGeom>
            <a:noFill/>
          </p:spPr>
          <p:txBody>
            <a:bodyPr wrap="square" rtlCol="1">
              <a:spAutoFit/>
            </a:bodyPr>
            <a:lstStyle/>
            <a:p>
              <a:pPr algn="justLow" rtl="1">
                <a:lnSpc>
                  <a:spcPts val="4200"/>
                </a:lnSpc>
              </a:pPr>
              <a:r>
                <a:rPr lang="ar-SA"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 </a:t>
              </a:r>
              <a:r>
                <a:rPr lang="ar-SA"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حدد الملف الذي تريد تخزينه</a:t>
              </a:r>
              <a:r>
                <a:rPr lang="ar-SA"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a:t>
              </a:r>
              <a:endParaRPr lang="ar-DZ"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endParaRPr>
            </a:p>
          </p:txBody>
        </p:sp>
        <p:sp>
          <p:nvSpPr>
            <p:cNvPr id="42" name="Forme libre : forme 27">
              <a:extLst>
                <a:ext uri="{FF2B5EF4-FFF2-40B4-BE49-F238E27FC236}">
                  <a16:creationId xmlns:a16="http://schemas.microsoft.com/office/drawing/2014/main" id="{F68CA872-C5BA-6AC5-252F-0731078DCBAD}"/>
                </a:ext>
              </a:extLst>
            </p:cNvPr>
            <p:cNvSpPr/>
            <p:nvPr/>
          </p:nvSpPr>
          <p:spPr>
            <a:xfrm>
              <a:off x="11387149" y="2820169"/>
              <a:ext cx="293741" cy="342900"/>
            </a:xfrm>
            <a:custGeom>
              <a:avLst/>
              <a:gdLst>
                <a:gd name="connsiteX0" fmla="*/ 171450 w 293741"/>
                <a:gd name="connsiteY0" fmla="*/ 0 h 342900"/>
                <a:gd name="connsiteX1" fmla="*/ 293741 w 293741"/>
                <a:gd name="connsiteY1" fmla="*/ 0 h 342900"/>
                <a:gd name="connsiteX2" fmla="*/ 293741 w 293741"/>
                <a:gd name="connsiteY2" fmla="*/ 342900 h 342900"/>
                <a:gd name="connsiteX3" fmla="*/ 171450 w 293741"/>
                <a:gd name="connsiteY3" fmla="*/ 342900 h 342900"/>
                <a:gd name="connsiteX4" fmla="*/ 0 w 293741"/>
                <a:gd name="connsiteY4" fmla="*/ 171450 h 342900"/>
                <a:gd name="connsiteX5" fmla="*/ 171450 w 293741"/>
                <a:gd name="connsiteY5"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741" h="342900">
                  <a:moveTo>
                    <a:pt x="171450" y="0"/>
                  </a:moveTo>
                  <a:lnTo>
                    <a:pt x="293741" y="0"/>
                  </a:lnTo>
                  <a:lnTo>
                    <a:pt x="293741" y="342900"/>
                  </a:lnTo>
                  <a:lnTo>
                    <a:pt x="171450" y="342900"/>
                  </a:lnTo>
                  <a:cubicBezTo>
                    <a:pt x="76772" y="342900"/>
                    <a:pt x="0" y="266129"/>
                    <a:pt x="0" y="171450"/>
                  </a:cubicBezTo>
                  <a:cubicBezTo>
                    <a:pt x="0" y="76772"/>
                    <a:pt x="76772" y="0"/>
                    <a:pt x="171450" y="0"/>
                  </a:cubicBezTo>
                  <a:close/>
                </a:path>
              </a:pathLst>
            </a:custGeom>
            <a:solidFill>
              <a:srgbClr val="6B9BAD"/>
            </a:solidFill>
            <a:ln w="9525" cap="flat">
              <a:noFill/>
              <a:prstDash val="solid"/>
              <a:miter/>
            </a:ln>
          </p:spPr>
          <p:txBody>
            <a:bodyPr wrap="square" rtlCol="0" anchor="ctr">
              <a:noAutofit/>
            </a:bodyPr>
            <a:lstStyle/>
            <a:p>
              <a:endParaRPr lang="fr-FR" sz="11200"/>
            </a:p>
          </p:txBody>
        </p:sp>
        <p:sp>
          <p:nvSpPr>
            <p:cNvPr id="43" name="مربع نص 3">
              <a:extLst>
                <a:ext uri="{FF2B5EF4-FFF2-40B4-BE49-F238E27FC236}">
                  <a16:creationId xmlns:a16="http://schemas.microsoft.com/office/drawing/2014/main" id="{5966FEB1-79CC-BA7B-4650-0C58454AC24F}"/>
                </a:ext>
              </a:extLst>
            </p:cNvPr>
            <p:cNvSpPr txBox="1"/>
            <p:nvPr/>
          </p:nvSpPr>
          <p:spPr>
            <a:xfrm>
              <a:off x="11418722" y="2819446"/>
              <a:ext cx="275044" cy="292388"/>
            </a:xfrm>
            <a:prstGeom prst="rect">
              <a:avLst/>
            </a:prstGeom>
            <a:noFill/>
          </p:spPr>
          <p:txBody>
            <a:bodyPr wrap="square" rtlCol="1">
              <a:spAutoFit/>
            </a:bodyPr>
            <a:lstStyle/>
            <a:p>
              <a:pPr algn="ctr" rtl="1"/>
              <a:r>
                <a:rPr lang="fr-FR"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5</a:t>
              </a:r>
              <a:endParaRPr lang="ar-DZ"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grpSp>
      <p:grpSp>
        <p:nvGrpSpPr>
          <p:cNvPr id="48" name="Groupe 17">
            <a:extLst>
              <a:ext uri="{FF2B5EF4-FFF2-40B4-BE49-F238E27FC236}">
                <a16:creationId xmlns:a16="http://schemas.microsoft.com/office/drawing/2014/main" id="{C3FAA958-F3E0-7481-2444-4459355C61E7}"/>
              </a:ext>
            </a:extLst>
          </p:cNvPr>
          <p:cNvGrpSpPr/>
          <p:nvPr/>
        </p:nvGrpSpPr>
        <p:grpSpPr>
          <a:xfrm>
            <a:off x="14152251" y="11118675"/>
            <a:ext cx="9219354" cy="1174968"/>
            <a:chOff x="7084089" y="2819446"/>
            <a:chExt cx="4609677" cy="587484"/>
          </a:xfrm>
        </p:grpSpPr>
        <p:sp>
          <p:nvSpPr>
            <p:cNvPr id="49" name="مربع نص 3">
              <a:extLst>
                <a:ext uri="{FF2B5EF4-FFF2-40B4-BE49-F238E27FC236}">
                  <a16:creationId xmlns:a16="http://schemas.microsoft.com/office/drawing/2014/main" id="{ACEC9CD8-A800-DC9F-0231-519687F637C0}"/>
                </a:ext>
              </a:extLst>
            </p:cNvPr>
            <p:cNvSpPr txBox="1"/>
            <p:nvPr/>
          </p:nvSpPr>
          <p:spPr>
            <a:xfrm>
              <a:off x="7084089" y="2822154"/>
              <a:ext cx="4287274" cy="584776"/>
            </a:xfrm>
            <a:prstGeom prst="rect">
              <a:avLst/>
            </a:prstGeom>
            <a:noFill/>
          </p:spPr>
          <p:txBody>
            <a:bodyPr wrap="square" rtlCol="1">
              <a:spAutoFit/>
            </a:bodyPr>
            <a:lstStyle/>
            <a:p>
              <a:pPr algn="justLow" rtl="1">
                <a:lnSpc>
                  <a:spcPts val="4200"/>
                </a:lnSpc>
              </a:pPr>
              <a:r>
                <a:rPr lang="ar-SA"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rPr>
                <a:t>اضغط بزر الفأرة الأيمن، في القائمة المنبثقة اضغط على قص أو نسخ و ألصقه في المكان الذي تريده</a:t>
              </a:r>
              <a:r>
                <a:rPr lang="ar-SA"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rPr>
                <a:t>.</a:t>
              </a:r>
              <a:endParaRPr lang="ar-DZ" sz="3200" b="1" dirty="0">
                <a:solidFill>
                  <a:schemeClr val="tx1">
                    <a:lumMod val="75000"/>
                    <a:lumOff val="25000"/>
                  </a:schemeClr>
                </a:solidFill>
                <a:latin typeface="RB" panose="00000500000000000000" pitchFamily="2" charset="-78"/>
                <a:ea typeface="Watad" panose="020A0503020102020204" pitchFamily="18" charset="-78"/>
                <a:cs typeface="RB" panose="00000500000000000000" pitchFamily="2" charset="-78"/>
                <a:sym typeface="BioRhyme ExtraBold"/>
              </a:endParaRPr>
            </a:p>
          </p:txBody>
        </p:sp>
        <p:sp>
          <p:nvSpPr>
            <p:cNvPr id="50" name="Forme libre : forme 27">
              <a:extLst>
                <a:ext uri="{FF2B5EF4-FFF2-40B4-BE49-F238E27FC236}">
                  <a16:creationId xmlns:a16="http://schemas.microsoft.com/office/drawing/2014/main" id="{FEE23935-04BC-D042-0E70-909B8081C8E0}"/>
                </a:ext>
              </a:extLst>
            </p:cNvPr>
            <p:cNvSpPr/>
            <p:nvPr/>
          </p:nvSpPr>
          <p:spPr>
            <a:xfrm>
              <a:off x="11387149" y="2820169"/>
              <a:ext cx="293741" cy="342900"/>
            </a:xfrm>
            <a:custGeom>
              <a:avLst/>
              <a:gdLst>
                <a:gd name="connsiteX0" fmla="*/ 171450 w 293741"/>
                <a:gd name="connsiteY0" fmla="*/ 0 h 342900"/>
                <a:gd name="connsiteX1" fmla="*/ 293741 w 293741"/>
                <a:gd name="connsiteY1" fmla="*/ 0 h 342900"/>
                <a:gd name="connsiteX2" fmla="*/ 293741 w 293741"/>
                <a:gd name="connsiteY2" fmla="*/ 342900 h 342900"/>
                <a:gd name="connsiteX3" fmla="*/ 171450 w 293741"/>
                <a:gd name="connsiteY3" fmla="*/ 342900 h 342900"/>
                <a:gd name="connsiteX4" fmla="*/ 0 w 293741"/>
                <a:gd name="connsiteY4" fmla="*/ 171450 h 342900"/>
                <a:gd name="connsiteX5" fmla="*/ 171450 w 293741"/>
                <a:gd name="connsiteY5"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741" h="342900">
                  <a:moveTo>
                    <a:pt x="171450" y="0"/>
                  </a:moveTo>
                  <a:lnTo>
                    <a:pt x="293741" y="0"/>
                  </a:lnTo>
                  <a:lnTo>
                    <a:pt x="293741" y="342900"/>
                  </a:lnTo>
                  <a:lnTo>
                    <a:pt x="171450" y="342900"/>
                  </a:lnTo>
                  <a:cubicBezTo>
                    <a:pt x="76772" y="342900"/>
                    <a:pt x="0" y="266129"/>
                    <a:pt x="0" y="171450"/>
                  </a:cubicBezTo>
                  <a:cubicBezTo>
                    <a:pt x="0" y="76772"/>
                    <a:pt x="76772" y="0"/>
                    <a:pt x="171450" y="0"/>
                  </a:cubicBezTo>
                  <a:close/>
                </a:path>
              </a:pathLst>
            </a:custGeom>
            <a:solidFill>
              <a:srgbClr val="6B9BAD"/>
            </a:solidFill>
            <a:ln w="9525" cap="flat">
              <a:noFill/>
              <a:prstDash val="solid"/>
              <a:miter/>
            </a:ln>
          </p:spPr>
          <p:txBody>
            <a:bodyPr wrap="square" rtlCol="0" anchor="ctr">
              <a:noAutofit/>
            </a:bodyPr>
            <a:lstStyle/>
            <a:p>
              <a:endParaRPr lang="fr-FR" sz="11200"/>
            </a:p>
          </p:txBody>
        </p:sp>
        <p:sp>
          <p:nvSpPr>
            <p:cNvPr id="51" name="مربع نص 3">
              <a:extLst>
                <a:ext uri="{FF2B5EF4-FFF2-40B4-BE49-F238E27FC236}">
                  <a16:creationId xmlns:a16="http://schemas.microsoft.com/office/drawing/2014/main" id="{315BB975-F1D1-EBE2-7415-D709CB2BE9F9}"/>
                </a:ext>
              </a:extLst>
            </p:cNvPr>
            <p:cNvSpPr txBox="1"/>
            <p:nvPr/>
          </p:nvSpPr>
          <p:spPr>
            <a:xfrm>
              <a:off x="11418722" y="2819446"/>
              <a:ext cx="275044" cy="292388"/>
            </a:xfrm>
            <a:prstGeom prst="rect">
              <a:avLst/>
            </a:prstGeom>
            <a:noFill/>
          </p:spPr>
          <p:txBody>
            <a:bodyPr wrap="square" rtlCol="1">
              <a:spAutoFit/>
            </a:bodyPr>
            <a:lstStyle/>
            <a:p>
              <a:pPr algn="ctr" rtl="1"/>
              <a:r>
                <a:rPr lang="fr-FR"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6</a:t>
              </a:r>
              <a:endParaRPr lang="ar-DZ" sz="32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grpSp>
      <p:pic>
        <p:nvPicPr>
          <p:cNvPr id="53" name="صورة 52">
            <a:extLst>
              <a:ext uri="{FF2B5EF4-FFF2-40B4-BE49-F238E27FC236}">
                <a16:creationId xmlns:a16="http://schemas.microsoft.com/office/drawing/2014/main" id="{4D1C36FE-AE33-22E4-7D15-881E5125FB40}"/>
              </a:ext>
            </a:extLst>
          </p:cNvPr>
          <p:cNvPicPr>
            <a:picLocks noChangeAspect="1"/>
          </p:cNvPicPr>
          <p:nvPr/>
        </p:nvPicPr>
        <p:blipFill>
          <a:blip r:embed="rId9"/>
          <a:stretch>
            <a:fillRect/>
          </a:stretch>
        </p:blipFill>
        <p:spPr>
          <a:xfrm>
            <a:off x="1943020" y="4108961"/>
            <a:ext cx="10009448" cy="7507086"/>
          </a:xfrm>
          <a:prstGeom prst="rect">
            <a:avLst/>
          </a:prstGeom>
        </p:spPr>
      </p:pic>
      <p:grpSp>
        <p:nvGrpSpPr>
          <p:cNvPr id="54" name="مجموعة 58">
            <a:extLst>
              <a:ext uri="{FF2B5EF4-FFF2-40B4-BE49-F238E27FC236}">
                <a16:creationId xmlns:a16="http://schemas.microsoft.com/office/drawing/2014/main" id="{CEE0F4ED-45E2-F565-8CAB-3CAEB55DF526}"/>
              </a:ext>
            </a:extLst>
          </p:cNvPr>
          <p:cNvGrpSpPr/>
          <p:nvPr/>
        </p:nvGrpSpPr>
        <p:grpSpPr>
          <a:xfrm rot="10800000" flipH="1">
            <a:off x="11791879" y="8548431"/>
            <a:ext cx="811062" cy="1005286"/>
            <a:chOff x="2102209" y="1961852"/>
            <a:chExt cx="405531" cy="502643"/>
          </a:xfrm>
        </p:grpSpPr>
        <p:sp>
          <p:nvSpPr>
            <p:cNvPr id="55" name="دمعة 59">
              <a:extLst>
                <a:ext uri="{FF2B5EF4-FFF2-40B4-BE49-F238E27FC236}">
                  <a16:creationId xmlns:a16="http://schemas.microsoft.com/office/drawing/2014/main" id="{7A02AD1C-6623-B45C-B248-8DFEA66274E3}"/>
                </a:ext>
              </a:extLst>
            </p:cNvPr>
            <p:cNvSpPr/>
            <p:nvPr/>
          </p:nvSpPr>
          <p:spPr>
            <a:xfrm rot="13500000">
              <a:off x="2102209" y="1987850"/>
              <a:ext cx="405531" cy="405531"/>
            </a:xfrm>
            <a:prstGeom prst="teardrop">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56" name="مربع نص 60">
              <a:extLst>
                <a:ext uri="{FF2B5EF4-FFF2-40B4-BE49-F238E27FC236}">
                  <a16:creationId xmlns:a16="http://schemas.microsoft.com/office/drawing/2014/main" id="{55985654-C7F9-4B85-08DC-5BDB161D37B5}"/>
                </a:ext>
              </a:extLst>
            </p:cNvPr>
            <p:cNvSpPr txBox="1"/>
            <p:nvPr/>
          </p:nvSpPr>
          <p:spPr>
            <a:xfrm rot="10800000">
              <a:off x="2146648" y="1961852"/>
              <a:ext cx="329938" cy="502643"/>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4000" b="1" dirty="0"/>
                <a:t>3</a:t>
              </a:r>
            </a:p>
          </p:txBody>
        </p:sp>
      </p:grpSp>
      <p:grpSp>
        <p:nvGrpSpPr>
          <p:cNvPr id="57" name="مجموعة 58">
            <a:extLst>
              <a:ext uri="{FF2B5EF4-FFF2-40B4-BE49-F238E27FC236}">
                <a16:creationId xmlns:a16="http://schemas.microsoft.com/office/drawing/2014/main" id="{999C91B7-10A1-E5EC-2903-15ECE8024F6E}"/>
              </a:ext>
            </a:extLst>
          </p:cNvPr>
          <p:cNvGrpSpPr/>
          <p:nvPr/>
        </p:nvGrpSpPr>
        <p:grpSpPr>
          <a:xfrm rot="5400000" flipH="1">
            <a:off x="4647761" y="3444665"/>
            <a:ext cx="923330" cy="811062"/>
            <a:chOff x="2074142" y="1987850"/>
            <a:chExt cx="461665" cy="405531"/>
          </a:xfrm>
        </p:grpSpPr>
        <p:sp>
          <p:nvSpPr>
            <p:cNvPr id="58" name="دمعة 59">
              <a:extLst>
                <a:ext uri="{FF2B5EF4-FFF2-40B4-BE49-F238E27FC236}">
                  <a16:creationId xmlns:a16="http://schemas.microsoft.com/office/drawing/2014/main" id="{F97CEC5F-466F-3A53-8704-1863AB5D1281}"/>
                </a:ext>
              </a:extLst>
            </p:cNvPr>
            <p:cNvSpPr/>
            <p:nvPr/>
          </p:nvSpPr>
          <p:spPr>
            <a:xfrm rot="13500000">
              <a:off x="2102209" y="1987850"/>
              <a:ext cx="405531" cy="405531"/>
            </a:xfrm>
            <a:prstGeom prst="teardrop">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59" name="مربع نص 60">
              <a:extLst>
                <a:ext uri="{FF2B5EF4-FFF2-40B4-BE49-F238E27FC236}">
                  <a16:creationId xmlns:a16="http://schemas.microsoft.com/office/drawing/2014/main" id="{57972B1D-D42F-5219-CA92-D3BD55C5C480}"/>
                </a:ext>
              </a:extLst>
            </p:cNvPr>
            <p:cNvSpPr txBox="1"/>
            <p:nvPr/>
          </p:nvSpPr>
          <p:spPr>
            <a:xfrm rot="5400000">
              <a:off x="2140006" y="196295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4000" b="1" dirty="0"/>
                <a:t>2</a:t>
              </a:r>
            </a:p>
          </p:txBody>
        </p:sp>
      </p:grpSp>
      <p:pic>
        <p:nvPicPr>
          <p:cNvPr id="60" name="صورة 59">
            <a:extLst>
              <a:ext uri="{FF2B5EF4-FFF2-40B4-BE49-F238E27FC236}">
                <a16:creationId xmlns:a16="http://schemas.microsoft.com/office/drawing/2014/main" id="{48C09752-74A3-02C0-08DE-8ABB150D2C3F}"/>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1038149" y="4126313"/>
            <a:ext cx="11696194" cy="7269605"/>
          </a:xfrm>
          <a:prstGeom prst="rect">
            <a:avLst/>
          </a:prstGeom>
        </p:spPr>
      </p:pic>
      <p:grpSp>
        <p:nvGrpSpPr>
          <p:cNvPr id="44" name="مجموعة 58">
            <a:extLst>
              <a:ext uri="{FF2B5EF4-FFF2-40B4-BE49-F238E27FC236}">
                <a16:creationId xmlns:a16="http://schemas.microsoft.com/office/drawing/2014/main" id="{A4A07E90-4AB8-A534-E4F9-ADA61EBF8EC9}"/>
              </a:ext>
            </a:extLst>
          </p:cNvPr>
          <p:cNvGrpSpPr/>
          <p:nvPr/>
        </p:nvGrpSpPr>
        <p:grpSpPr>
          <a:xfrm rot="5400000" flipH="1">
            <a:off x="7384083" y="3347067"/>
            <a:ext cx="923330" cy="811062"/>
            <a:chOff x="2074142" y="1987850"/>
            <a:chExt cx="461665" cy="405531"/>
          </a:xfrm>
        </p:grpSpPr>
        <p:sp>
          <p:nvSpPr>
            <p:cNvPr id="46" name="دمعة 59">
              <a:extLst>
                <a:ext uri="{FF2B5EF4-FFF2-40B4-BE49-F238E27FC236}">
                  <a16:creationId xmlns:a16="http://schemas.microsoft.com/office/drawing/2014/main" id="{E540B154-F5C8-B658-CA93-8E58B096540D}"/>
                </a:ext>
              </a:extLst>
            </p:cNvPr>
            <p:cNvSpPr/>
            <p:nvPr/>
          </p:nvSpPr>
          <p:spPr>
            <a:xfrm rot="13500000">
              <a:off x="2102209" y="1987850"/>
              <a:ext cx="405531" cy="405531"/>
            </a:xfrm>
            <a:prstGeom prst="teardrop">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47" name="مربع نص 60">
              <a:extLst>
                <a:ext uri="{FF2B5EF4-FFF2-40B4-BE49-F238E27FC236}">
                  <a16:creationId xmlns:a16="http://schemas.microsoft.com/office/drawing/2014/main" id="{23A697C5-CBC3-11EF-38A0-A523EFF3D906}"/>
                </a:ext>
              </a:extLst>
            </p:cNvPr>
            <p:cNvSpPr txBox="1"/>
            <p:nvPr/>
          </p:nvSpPr>
          <p:spPr>
            <a:xfrm rot="5400000">
              <a:off x="2140006" y="196295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4000" b="1" dirty="0"/>
                <a:t>4</a:t>
              </a:r>
            </a:p>
          </p:txBody>
        </p:sp>
      </p:grpSp>
      <p:grpSp>
        <p:nvGrpSpPr>
          <p:cNvPr id="61" name="مجموعة 58">
            <a:extLst>
              <a:ext uri="{FF2B5EF4-FFF2-40B4-BE49-F238E27FC236}">
                <a16:creationId xmlns:a16="http://schemas.microsoft.com/office/drawing/2014/main" id="{4EA5E6EF-3589-112E-7DEF-E657B6BF4F60}"/>
              </a:ext>
            </a:extLst>
          </p:cNvPr>
          <p:cNvGrpSpPr/>
          <p:nvPr/>
        </p:nvGrpSpPr>
        <p:grpSpPr>
          <a:xfrm rot="5400000" flipH="1">
            <a:off x="5248901" y="5227653"/>
            <a:ext cx="923330" cy="811062"/>
            <a:chOff x="2074142" y="1987850"/>
            <a:chExt cx="461665" cy="405531"/>
          </a:xfrm>
        </p:grpSpPr>
        <p:sp>
          <p:nvSpPr>
            <p:cNvPr id="63" name="دمعة 59">
              <a:extLst>
                <a:ext uri="{FF2B5EF4-FFF2-40B4-BE49-F238E27FC236}">
                  <a16:creationId xmlns:a16="http://schemas.microsoft.com/office/drawing/2014/main" id="{4BBB376E-C62D-4A84-4A42-9355197197C2}"/>
                </a:ext>
              </a:extLst>
            </p:cNvPr>
            <p:cNvSpPr/>
            <p:nvPr/>
          </p:nvSpPr>
          <p:spPr>
            <a:xfrm rot="13500000">
              <a:off x="2102209" y="1987850"/>
              <a:ext cx="405531" cy="405531"/>
            </a:xfrm>
            <a:prstGeom prst="teardrop">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65" name="مربع نص 60">
              <a:extLst>
                <a:ext uri="{FF2B5EF4-FFF2-40B4-BE49-F238E27FC236}">
                  <a16:creationId xmlns:a16="http://schemas.microsoft.com/office/drawing/2014/main" id="{B3DBB235-4CA1-ECBF-09AC-AB69F2614564}"/>
                </a:ext>
              </a:extLst>
            </p:cNvPr>
            <p:cNvSpPr txBox="1"/>
            <p:nvPr/>
          </p:nvSpPr>
          <p:spPr>
            <a:xfrm rot="5400000">
              <a:off x="2140006" y="196295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4000" b="1" dirty="0"/>
                <a:t>5</a:t>
              </a:r>
            </a:p>
          </p:txBody>
        </p:sp>
      </p:grpSp>
      <p:grpSp>
        <p:nvGrpSpPr>
          <p:cNvPr id="66" name="مجموعة 58">
            <a:extLst>
              <a:ext uri="{FF2B5EF4-FFF2-40B4-BE49-F238E27FC236}">
                <a16:creationId xmlns:a16="http://schemas.microsoft.com/office/drawing/2014/main" id="{7C43AE72-1C71-6EE2-E4B9-E81AFA1E0D03}"/>
              </a:ext>
            </a:extLst>
          </p:cNvPr>
          <p:cNvGrpSpPr/>
          <p:nvPr/>
        </p:nvGrpSpPr>
        <p:grpSpPr>
          <a:xfrm rot="10800000" flipH="1">
            <a:off x="5841435" y="10638073"/>
            <a:ext cx="811062" cy="923330"/>
            <a:chOff x="2102209" y="1962959"/>
            <a:chExt cx="405531" cy="461665"/>
          </a:xfrm>
        </p:grpSpPr>
        <p:sp>
          <p:nvSpPr>
            <p:cNvPr id="68" name="دمعة 59">
              <a:extLst>
                <a:ext uri="{FF2B5EF4-FFF2-40B4-BE49-F238E27FC236}">
                  <a16:creationId xmlns:a16="http://schemas.microsoft.com/office/drawing/2014/main" id="{3B893665-BC99-B053-17BB-D42F19F3C3DB}"/>
                </a:ext>
              </a:extLst>
            </p:cNvPr>
            <p:cNvSpPr/>
            <p:nvPr/>
          </p:nvSpPr>
          <p:spPr>
            <a:xfrm rot="13500000">
              <a:off x="2102209" y="1987850"/>
              <a:ext cx="405531" cy="405531"/>
            </a:xfrm>
            <a:prstGeom prst="teardrop">
              <a:avLst/>
            </a:prstGeom>
            <a:solidFill>
              <a:srgbClr val="6B9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69" name="مربع نص 60">
              <a:extLst>
                <a:ext uri="{FF2B5EF4-FFF2-40B4-BE49-F238E27FC236}">
                  <a16:creationId xmlns:a16="http://schemas.microsoft.com/office/drawing/2014/main" id="{F1A3BF3D-F968-8476-35C8-3302181B5610}"/>
                </a:ext>
              </a:extLst>
            </p:cNvPr>
            <p:cNvSpPr txBox="1"/>
            <p:nvPr/>
          </p:nvSpPr>
          <p:spPr>
            <a:xfrm rot="10800000">
              <a:off x="2140006" y="196295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4000" b="1" dirty="0"/>
                <a:t>6</a:t>
              </a:r>
            </a:p>
          </p:txBody>
        </p:sp>
      </p:grpSp>
    </p:spTree>
    <p:extLst>
      <p:ext uri="{BB962C8B-B14F-4D97-AF65-F5344CB8AC3E}">
        <p14:creationId xmlns:p14="http://schemas.microsoft.com/office/powerpoint/2010/main" val="4297853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10"/>
                                        </p:tgtEl>
                                        <p:attrNameLst>
                                          <p:attrName>style.visibility</p:attrName>
                                        </p:attrNameLst>
                                      </p:cBhvr>
                                      <p:to>
                                        <p:strVal val="hidden"/>
                                      </p:to>
                                    </p:set>
                                  </p:childTnLst>
                                </p:cTn>
                              </p:par>
                              <p:par>
                                <p:cTn id="20" presetID="1" presetClass="exit" presetSubtype="0" fill="hold" nodeType="withEffect">
                                  <p:stCondLst>
                                    <p:cond delay="0"/>
                                  </p:stCondLst>
                                  <p:childTnLst>
                                    <p:set>
                                      <p:cBhvr>
                                        <p:cTn id="21" dur="1" fill="hold">
                                          <p:stCondLst>
                                            <p:cond delay="0"/>
                                          </p:stCondLst>
                                        </p:cTn>
                                        <p:tgtEl>
                                          <p:spTgt spid="6"/>
                                        </p:tgtEl>
                                        <p:attrNameLst>
                                          <p:attrName>style.visibility</p:attrName>
                                        </p:attrNameLst>
                                      </p:cBhvr>
                                      <p:to>
                                        <p:strVal val="hidden"/>
                                      </p:to>
                                    </p:set>
                                  </p:childTnLst>
                                </p:cTn>
                              </p:par>
                            </p:childTnLst>
                          </p:cTn>
                        </p:par>
                        <p:par>
                          <p:cTn id="22" fill="hold">
                            <p:stCondLst>
                              <p:cond delay="0"/>
                            </p:stCondLst>
                            <p:childTnLst>
                              <p:par>
                                <p:cTn id="23" presetID="22" presetClass="entr" presetSubtype="2"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right)">
                                      <p:cBhvr>
                                        <p:cTn id="25" dur="500"/>
                                        <p:tgtEl>
                                          <p:spTgt spid="20"/>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500"/>
                                        <p:tgtEl>
                                          <p:spTgt spid="53"/>
                                        </p:tgtEl>
                                      </p:cBhvr>
                                    </p:animEffect>
                                  </p:childTnLst>
                                </p:cTn>
                              </p:par>
                            </p:childTnLst>
                          </p:cTn>
                        </p:par>
                        <p:par>
                          <p:cTn id="30" fill="hold">
                            <p:stCondLst>
                              <p:cond delay="1000"/>
                            </p:stCondLst>
                            <p:childTnLst>
                              <p:par>
                                <p:cTn id="31" presetID="22" presetClass="entr" presetSubtype="1" fill="hold" nodeType="after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wipe(up)">
                                      <p:cBhvr>
                                        <p:cTn id="33" dur="500"/>
                                        <p:tgtEl>
                                          <p:spTgt spid="5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right)">
                                      <p:cBhvr>
                                        <p:cTn id="38" dur="500"/>
                                        <p:tgtEl>
                                          <p:spTgt spid="26"/>
                                        </p:tgtEl>
                                      </p:cBhvr>
                                    </p:animEffect>
                                  </p:childTnLst>
                                </p:cTn>
                              </p:par>
                            </p:childTnLst>
                          </p:cTn>
                        </p:par>
                        <p:par>
                          <p:cTn id="39" fill="hold">
                            <p:stCondLst>
                              <p:cond delay="500"/>
                            </p:stCondLst>
                            <p:childTnLst>
                              <p:par>
                                <p:cTn id="40" presetID="22" presetClass="entr" presetSubtype="1" fill="hold"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wipe(up)">
                                      <p:cBhvr>
                                        <p:cTn id="42" dur="5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53"/>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54"/>
                                        </p:tgtEl>
                                        <p:attrNameLst>
                                          <p:attrName>style.visibility</p:attrName>
                                        </p:attrNameLst>
                                      </p:cBhvr>
                                      <p:to>
                                        <p:strVal val="hidden"/>
                                      </p:to>
                                    </p:set>
                                  </p:childTnLst>
                                </p:cTn>
                              </p:par>
                            </p:childTnLst>
                          </p:cTn>
                        </p:par>
                        <p:par>
                          <p:cTn id="51" fill="hold">
                            <p:stCondLst>
                              <p:cond delay="0"/>
                            </p:stCondLst>
                            <p:childTnLst>
                              <p:par>
                                <p:cTn id="52" presetID="22" presetClass="entr" presetSubtype="2" fill="hold"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right)">
                                      <p:cBhvr>
                                        <p:cTn id="54" dur="500"/>
                                        <p:tgtEl>
                                          <p:spTgt spid="35"/>
                                        </p:tgtEl>
                                      </p:cBhvr>
                                    </p:animEffect>
                                  </p:childTnLst>
                                </p:cTn>
                              </p:par>
                            </p:childTnLst>
                          </p:cTn>
                        </p:par>
                        <p:par>
                          <p:cTn id="55" fill="hold">
                            <p:stCondLst>
                              <p:cond delay="500"/>
                            </p:stCondLst>
                            <p:childTnLst>
                              <p:par>
                                <p:cTn id="56" presetID="10" presetClass="entr" presetSubtype="0" fill="hold" nodeType="after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fade">
                                      <p:cBhvr>
                                        <p:cTn id="58" dur="500"/>
                                        <p:tgtEl>
                                          <p:spTgt spid="60"/>
                                        </p:tgtEl>
                                      </p:cBhvr>
                                    </p:animEffect>
                                  </p:childTnLst>
                                </p:cTn>
                              </p:par>
                            </p:childTnLst>
                          </p:cTn>
                        </p:par>
                        <p:par>
                          <p:cTn id="59" fill="hold">
                            <p:stCondLst>
                              <p:cond delay="1000"/>
                            </p:stCondLst>
                            <p:childTnLst>
                              <p:par>
                                <p:cTn id="60" presetID="22" presetClass="entr" presetSubtype="1" fill="hold" nodeType="after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wipe(up)">
                                      <p:cBhvr>
                                        <p:cTn id="62" dur="500"/>
                                        <p:tgtEl>
                                          <p:spTgt spid="44"/>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2" fill="hold" nodeType="click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wipe(right)">
                                      <p:cBhvr>
                                        <p:cTn id="67" dur="500"/>
                                        <p:tgtEl>
                                          <p:spTgt spid="40"/>
                                        </p:tgtEl>
                                      </p:cBhvr>
                                    </p:animEffect>
                                  </p:childTnLst>
                                </p:cTn>
                              </p:par>
                            </p:childTnLst>
                          </p:cTn>
                        </p:par>
                        <p:par>
                          <p:cTn id="68" fill="hold">
                            <p:stCondLst>
                              <p:cond delay="500"/>
                            </p:stCondLst>
                            <p:childTnLst>
                              <p:par>
                                <p:cTn id="69" presetID="22" presetClass="entr" presetSubtype="1" fill="hold"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ipe(up)">
                                      <p:cBhvr>
                                        <p:cTn id="71" dur="500"/>
                                        <p:tgtEl>
                                          <p:spTgt spid="61"/>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2" fill="hold" nodeType="click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wipe(right)">
                                      <p:cBhvr>
                                        <p:cTn id="76" dur="500"/>
                                        <p:tgtEl>
                                          <p:spTgt spid="48"/>
                                        </p:tgtEl>
                                      </p:cBhvr>
                                    </p:animEffect>
                                  </p:childTnLst>
                                </p:cTn>
                              </p:par>
                            </p:childTnLst>
                          </p:cTn>
                        </p:par>
                        <p:par>
                          <p:cTn id="77" fill="hold">
                            <p:stCondLst>
                              <p:cond delay="500"/>
                            </p:stCondLst>
                            <p:childTnLst>
                              <p:par>
                                <p:cTn id="78" presetID="22" presetClass="entr" presetSubtype="1" fill="hold" nodeType="afterEffect">
                                  <p:stCondLst>
                                    <p:cond delay="0"/>
                                  </p:stCondLst>
                                  <p:childTnLst>
                                    <p:set>
                                      <p:cBhvr>
                                        <p:cTn id="79" dur="1" fill="hold">
                                          <p:stCondLst>
                                            <p:cond delay="0"/>
                                          </p:stCondLst>
                                        </p:cTn>
                                        <p:tgtEl>
                                          <p:spTgt spid="66"/>
                                        </p:tgtEl>
                                        <p:attrNameLst>
                                          <p:attrName>style.visibility</p:attrName>
                                        </p:attrNameLst>
                                      </p:cBhvr>
                                      <p:to>
                                        <p:strVal val="visible"/>
                                      </p:to>
                                    </p:set>
                                    <p:animEffect transition="in" filter="wipe(up)">
                                      <p:cBhvr>
                                        <p:cTn id="80"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7563330" y="203201"/>
            <a:ext cx="9234536" cy="1879090"/>
          </a:xfrm>
          <a:prstGeom prst="roundRect">
            <a:avLst>
              <a:gd name="adj" fmla="val 50000"/>
            </a:avLst>
          </a:prstGeom>
          <a:solidFill>
            <a:srgbClr val="14213D"/>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1200" dirty="0">
              <a:cs typeface="RB" panose="00000500000000000000" pitchFamily="2" charset="-78"/>
            </a:endParaRPr>
          </a:p>
        </p:txBody>
      </p:sp>
      <p:sp>
        <p:nvSpPr>
          <p:cNvPr id="8" name="Rectangle 7">
            <a:extLst>
              <a:ext uri="{FF2B5EF4-FFF2-40B4-BE49-F238E27FC236}">
                <a16:creationId xmlns:a16="http://schemas.microsoft.com/office/drawing/2014/main" id="{9205D1C7-76C0-4E27-AF1C-34E343C40EAB}"/>
              </a:ext>
            </a:extLst>
          </p:cNvPr>
          <p:cNvSpPr/>
          <p:nvPr/>
        </p:nvSpPr>
        <p:spPr>
          <a:xfrm>
            <a:off x="0" y="11145407"/>
            <a:ext cx="24384000" cy="947126"/>
          </a:xfrm>
          <a:prstGeom prst="rect">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00" dirty="0">
              <a:cs typeface="RB" panose="00000500000000000000" pitchFamily="2" charset="-78"/>
            </a:endParaRPr>
          </a:p>
        </p:txBody>
      </p:sp>
      <p:sp>
        <p:nvSpPr>
          <p:cNvPr id="11" name="ZoneTexte 17">
            <a:extLst>
              <a:ext uri="{FF2B5EF4-FFF2-40B4-BE49-F238E27FC236}">
                <a16:creationId xmlns:a16="http://schemas.microsoft.com/office/drawing/2014/main" id="{376BB566-153F-4968-95AC-6AAA02ABB431}"/>
              </a:ext>
            </a:extLst>
          </p:cNvPr>
          <p:cNvSpPr txBox="1"/>
          <p:nvPr/>
        </p:nvSpPr>
        <p:spPr>
          <a:xfrm>
            <a:off x="5741469" y="388075"/>
            <a:ext cx="8863878" cy="1446550"/>
          </a:xfrm>
          <a:prstGeom prst="rect">
            <a:avLst/>
          </a:prstGeom>
          <a:noFill/>
        </p:spPr>
        <p:txBody>
          <a:bodyPr wrap="square" rtlCol="0">
            <a:spAutoFit/>
          </a:bodyPr>
          <a:lstStyle/>
          <a:p>
            <a:pPr algn="justLow" rtl="1"/>
            <a:r>
              <a:rPr lang="ar-DZ" sz="8800" b="1" dirty="0">
                <a:solidFill>
                  <a:schemeClr val="bg1"/>
                </a:solidFill>
                <a:latin typeface="Jenine SemiBold" panose="02000800000000000000" pitchFamily="50" charset="-78"/>
                <a:cs typeface="Jenine SemiBold" panose="02000800000000000000" pitchFamily="50"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4611744" y="3246384"/>
            <a:ext cx="1199076" cy="1199076"/>
          </a:xfrm>
          <a:prstGeom prst="ellipse">
            <a:avLst/>
          </a:prstGeom>
          <a:solidFill>
            <a:srgbClr val="142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cs typeface="RB" panose="00000500000000000000" pitchFamily="2" charset="-78"/>
            </a:endParaRP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6026649" y="3859871"/>
            <a:ext cx="6549870" cy="19682"/>
          </a:xfrm>
          <a:prstGeom prst="line">
            <a:avLst/>
          </a:prstGeom>
          <a:ln w="25400">
            <a:solidFill>
              <a:srgbClr val="CCDA46"/>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14653276" y="802948"/>
            <a:ext cx="770564" cy="770564"/>
          </a:xfrm>
          <a:prstGeom prst="ellipse">
            <a:avLst/>
          </a:prstGeom>
          <a:solidFill>
            <a:srgbClr val="CCDA4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cs typeface="RB" panose="00000500000000000000" pitchFamily="2" charset="-78"/>
            </a:endParaRPr>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rot="16200000">
            <a:off x="4069577" y="2737840"/>
            <a:ext cx="1103622" cy="1179796"/>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5211285" y="7919099"/>
            <a:ext cx="7620493" cy="2020774"/>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200000"/>
              </a:lnSpc>
            </a:pPr>
            <a:r>
              <a:rPr lang="ar-SA" sz="4000" b="1" dirty="0">
                <a:solidFill>
                  <a:schemeClr val="tx1">
                    <a:lumMod val="85000"/>
                    <a:lumOff val="15000"/>
                  </a:schemeClr>
                </a:solidFill>
                <a:latin typeface="RB" panose="00000500000000000000" pitchFamily="2" charset="-78"/>
                <a:ea typeface="Calibri" panose="020F0502020204030204" pitchFamily="34" charset="0"/>
                <a:cs typeface="RB" panose="00000500000000000000" pitchFamily="2" charset="-78"/>
              </a:rPr>
              <a:t>كيف نؤرشف ملفات الوسائط بأسلوب سهل؟</a:t>
            </a:r>
          </a:p>
        </p:txBody>
      </p:sp>
      <p:sp>
        <p:nvSpPr>
          <p:cNvPr id="37" name="Ellipse 50">
            <a:extLst>
              <a:ext uri="{FF2B5EF4-FFF2-40B4-BE49-F238E27FC236}">
                <a16:creationId xmlns:a16="http://schemas.microsoft.com/office/drawing/2014/main" id="{26003AD7-A9C6-4136-A1BA-EAE8B199FDD5}"/>
              </a:ext>
            </a:extLst>
          </p:cNvPr>
          <p:cNvSpPr/>
          <p:nvPr/>
        </p:nvSpPr>
        <p:spPr>
          <a:xfrm>
            <a:off x="11922256" y="5768381"/>
            <a:ext cx="770564" cy="785506"/>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cs typeface="RB" panose="00000500000000000000" pitchFamily="2" charset="-78"/>
            </a:endParaRPr>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6110866" y="5657130"/>
            <a:ext cx="176780" cy="152396"/>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dirty="0">
              <a:cs typeface="RB" panose="00000500000000000000" pitchFamily="2" charset="-78"/>
            </a:endParaRP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5765294" y="5897633"/>
            <a:ext cx="6798276" cy="940554"/>
            <a:chOff x="7477157" y="4767432"/>
            <a:chExt cx="3399138" cy="470277"/>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30833"/>
            </a:xfrm>
            <a:prstGeom prst="rect">
              <a:avLst/>
            </a:prstGeom>
            <a:noFill/>
          </p:spPr>
          <p:txBody>
            <a:bodyPr wrap="square" rtlCol="1">
              <a:spAutoFit/>
            </a:bodyPr>
            <a:lstStyle/>
            <a:p>
              <a:pPr algn="ctr" rtl="1"/>
              <a:r>
                <a:rPr lang="fr-FR"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60</a:t>
              </a:r>
              <a:endParaRPr lang="ar-DZ"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30833"/>
            </a:xfrm>
            <a:prstGeom prst="rect">
              <a:avLst/>
            </a:prstGeom>
            <a:noFill/>
          </p:spPr>
          <p:txBody>
            <a:bodyPr wrap="square" rtlCol="1">
              <a:spAutoFit/>
            </a:bodyPr>
            <a:lstStyle/>
            <a:p>
              <a:pPr algn="ctr" rtl="1"/>
              <a:r>
                <a:rPr lang="fr-FR"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50</a:t>
              </a:r>
              <a:endParaRPr lang="ar-DZ"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30833"/>
            </a:xfrm>
            <a:prstGeom prst="rect">
              <a:avLst/>
            </a:prstGeom>
            <a:noFill/>
          </p:spPr>
          <p:txBody>
            <a:bodyPr wrap="square" rtlCol="1">
              <a:spAutoFit/>
            </a:bodyPr>
            <a:lstStyle/>
            <a:p>
              <a:pPr algn="ctr" rtl="1"/>
              <a:r>
                <a:rPr lang="fr-FR"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40</a:t>
              </a:r>
              <a:endParaRPr lang="ar-DZ"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30833"/>
            </a:xfrm>
            <a:prstGeom prst="rect">
              <a:avLst/>
            </a:prstGeom>
            <a:noFill/>
          </p:spPr>
          <p:txBody>
            <a:bodyPr wrap="square" rtlCol="1">
              <a:spAutoFit/>
            </a:bodyPr>
            <a:lstStyle/>
            <a:p>
              <a:pPr algn="ctr" rtl="1"/>
              <a:r>
                <a:rPr lang="fr-FR"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30</a:t>
              </a:r>
              <a:endParaRPr lang="ar-DZ"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30833"/>
            </a:xfrm>
            <a:prstGeom prst="rect">
              <a:avLst/>
            </a:prstGeom>
            <a:noFill/>
          </p:spPr>
          <p:txBody>
            <a:bodyPr wrap="square" rtlCol="1">
              <a:spAutoFit/>
            </a:bodyPr>
            <a:lstStyle/>
            <a:p>
              <a:pPr algn="ctr" rtl="1"/>
              <a:r>
                <a:rPr lang="fr-FR"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20</a:t>
              </a:r>
              <a:endParaRPr lang="ar-DZ"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30833"/>
            </a:xfrm>
            <a:prstGeom prst="rect">
              <a:avLst/>
            </a:prstGeom>
            <a:noFill/>
          </p:spPr>
          <p:txBody>
            <a:bodyPr wrap="square" rtlCol="1">
              <a:spAutoFit/>
            </a:bodyPr>
            <a:lstStyle/>
            <a:p>
              <a:pPr algn="ctr" rtl="1"/>
              <a:r>
                <a:rPr lang="fr-FR"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10</a:t>
              </a:r>
              <a:endParaRPr lang="ar-DZ"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30833"/>
            </a:xfrm>
            <a:prstGeom prst="rect">
              <a:avLst/>
            </a:prstGeom>
            <a:noFill/>
          </p:spPr>
          <p:txBody>
            <a:bodyPr wrap="square" rtlCol="1">
              <a:spAutoFit/>
            </a:bodyPr>
            <a:lstStyle/>
            <a:p>
              <a:pPr algn="ctr" rtl="1"/>
              <a:r>
                <a:rPr lang="fr-FR"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0</a:t>
              </a:r>
              <a:endParaRPr lang="ar-DZ" sz="2400" b="1" dirty="0">
                <a:solidFill>
                  <a:srgbClr val="187AF7"/>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endParaRPr>
            </a:p>
          </p:txBody>
        </p:sp>
      </p:grpSp>
      <p:pic>
        <p:nvPicPr>
          <p:cNvPr id="34" name="Graphique 34">
            <a:extLst>
              <a:ext uri="{FF2B5EF4-FFF2-40B4-BE49-F238E27FC236}">
                <a16:creationId xmlns:a16="http://schemas.microsoft.com/office/drawing/2014/main" id="{42C1E5D3-66E2-4557-A335-01DC6B9CF75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620298" y="3236578"/>
            <a:ext cx="6892376" cy="8581412"/>
          </a:xfrm>
          <a:prstGeom prst="rect">
            <a:avLst/>
          </a:prstGeom>
        </p:spPr>
      </p:pic>
      <p:pic>
        <p:nvPicPr>
          <p:cNvPr id="31" name="Picture 82">
            <a:extLst>
              <a:ext uri="{FF2B5EF4-FFF2-40B4-BE49-F238E27FC236}">
                <a16:creationId xmlns:a16="http://schemas.microsoft.com/office/drawing/2014/main" id="{6D14EF18-8C40-4787-8260-85748D7CB17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1266821" y="311317"/>
            <a:ext cx="2294053" cy="1742802"/>
          </a:xfrm>
          <a:prstGeom prst="rect">
            <a:avLst/>
          </a:prstGeom>
        </p:spPr>
      </p:pic>
    </p:spTree>
    <p:extLst>
      <p:ext uri="{BB962C8B-B14F-4D97-AF65-F5344CB8AC3E}">
        <p14:creationId xmlns:p14="http://schemas.microsoft.com/office/powerpoint/2010/main" val="13191168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750" fill="hold"/>
                                        <p:tgtEl>
                                          <p:spTgt spid="34"/>
                                        </p:tgtEl>
                                        <p:attrNameLst>
                                          <p:attrName>ppt_x</p:attrName>
                                        </p:attrNameLst>
                                      </p:cBhvr>
                                      <p:tavLst>
                                        <p:tav tm="0">
                                          <p:val>
                                            <p:strVal val="#ppt_x"/>
                                          </p:val>
                                        </p:tav>
                                        <p:tav tm="100000">
                                          <p:val>
                                            <p:strVal val="#ppt_x"/>
                                          </p:val>
                                        </p:tav>
                                      </p:tavLst>
                                    </p:anim>
                                    <p:anim calcmode="lin" valueType="num">
                                      <p:cBhvr additive="base">
                                        <p:cTn id="23" dur="750" fill="hold"/>
                                        <p:tgtEl>
                                          <p:spTgt spid="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3701347" y="-609900"/>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19394339" y="-2939358"/>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3299117" y="2011762"/>
            <a:ext cx="20569876" cy="10852900"/>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161129" y="2934837"/>
            <a:ext cx="8941253" cy="8941433"/>
          </a:xfrm>
          <a:prstGeom prst="ellipse">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741344" y="4451165"/>
            <a:ext cx="1252064" cy="1252064"/>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805572" y="6059877"/>
            <a:ext cx="8580708" cy="3985706"/>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11500" dirty="0">
                <a:solidFill>
                  <a:schemeClr val="bg2">
                    <a:lumMod val="25000"/>
                  </a:schemeClr>
                </a:solidFill>
                <a:cs typeface="RB" panose="00000500000000000000" pitchFamily="2" charset="-78"/>
              </a:rPr>
              <a:t>النشاط</a:t>
            </a:r>
          </a:p>
          <a:p>
            <a:pPr algn="ctr"/>
            <a:r>
              <a:rPr lang="ar-DZ" sz="11500" dirty="0">
                <a:solidFill>
                  <a:schemeClr val="bg2">
                    <a:lumMod val="25000"/>
                  </a:schemeClr>
                </a:solidFill>
                <a:cs typeface="RB" panose="00000500000000000000" pitchFamily="2" charset="-78"/>
              </a:rPr>
              <a:t>الصفي</a:t>
            </a:r>
            <a:endParaRPr lang="ar-DZ" sz="8000" dirty="0">
              <a:solidFill>
                <a:srgbClr val="14213D"/>
              </a:solidFill>
              <a:cs typeface="RB" panose="00000500000000000000" pitchFamily="2" charset="-78"/>
            </a:endParaRPr>
          </a:p>
        </p:txBody>
      </p:sp>
      <p:pic>
        <p:nvPicPr>
          <p:cNvPr id="18" name="Picture 82">
            <a:extLst>
              <a:ext uri="{FF2B5EF4-FFF2-40B4-BE49-F238E27FC236}">
                <a16:creationId xmlns:a16="http://schemas.microsoft.com/office/drawing/2014/main" id="{5B98D6D6-B612-4FA8-8683-0CE23CC040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084883" y="57943"/>
            <a:ext cx="2294054" cy="1742802"/>
          </a:xfrm>
          <a:prstGeom prst="rect">
            <a:avLst/>
          </a:prstGeom>
        </p:spPr>
      </p:pic>
      <p:sp>
        <p:nvSpPr>
          <p:cNvPr id="17" name="TextBox 16">
            <a:extLst>
              <a:ext uri="{FF2B5EF4-FFF2-40B4-BE49-F238E27FC236}">
                <a16:creationId xmlns:a16="http://schemas.microsoft.com/office/drawing/2014/main" id="{75D5B450-5568-4196-B092-19EA41231172}"/>
              </a:ext>
            </a:extLst>
          </p:cNvPr>
          <p:cNvSpPr txBox="1"/>
          <p:nvPr/>
        </p:nvSpPr>
        <p:spPr>
          <a:xfrm>
            <a:off x="9145543" y="2312264"/>
            <a:ext cx="13808010" cy="1277273"/>
          </a:xfrm>
          <a:prstGeom prst="rect">
            <a:avLst/>
          </a:prstGeom>
          <a:noFill/>
        </p:spPr>
        <p:txBody>
          <a:bodyPr wrap="square" rtlCol="0">
            <a:spAutoFit/>
          </a:bodyPr>
          <a:lstStyle/>
          <a:p>
            <a:pPr algn="ctr">
              <a:lnSpc>
                <a:spcPct val="150000"/>
              </a:lnSpc>
            </a:pPr>
            <a:r>
              <a:rPr lang="ar-DZ"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8" name="Q">
            <a:extLst>
              <a:ext uri="{FF2B5EF4-FFF2-40B4-BE49-F238E27FC236}">
                <a16:creationId xmlns:a16="http://schemas.microsoft.com/office/drawing/2014/main" id="{339A9FA6-3AA7-4EC9-956F-F1B3260DF887}"/>
              </a:ext>
            </a:extLst>
          </p:cNvPr>
          <p:cNvSpPr/>
          <p:nvPr/>
        </p:nvSpPr>
        <p:spPr>
          <a:xfrm>
            <a:off x="9225367" y="4011571"/>
            <a:ext cx="13644806" cy="3160312"/>
          </a:xfrm>
          <a:prstGeom prst="roundRect">
            <a:avLst/>
          </a:prstGeom>
          <a:solidFill>
            <a:srgbClr val="14213D"/>
          </a:solidFill>
        </p:spPr>
        <p:style>
          <a:lnRef idx="0">
            <a:schemeClr val="accent1"/>
          </a:lnRef>
          <a:fillRef idx="3">
            <a:schemeClr val="accent1"/>
          </a:fillRef>
          <a:effectRef idx="3">
            <a:schemeClr val="accent1"/>
          </a:effectRef>
          <a:fontRef idx="minor">
            <a:schemeClr val="lt1"/>
          </a:fontRef>
        </p:style>
        <p:txBody>
          <a:bodyPr rtlCol="0" anchor="ctr"/>
          <a:lstStyle/>
          <a:p>
            <a:pPr fontAlgn="base">
              <a:lnSpc>
                <a:spcPct val="130000"/>
              </a:lnSpc>
              <a:spcBef>
                <a:spcPts val="2000"/>
              </a:spcBef>
            </a:pPr>
            <a:r>
              <a:rPr lang="ar-DZ" sz="4800" b="1" dirty="0">
                <a:solidFill>
                  <a:srgbClr val="FFFFFF"/>
                </a:solidFill>
                <a:latin typeface="RB" panose="00000500000000000000" pitchFamily="2" charset="-78"/>
                <a:cs typeface="RB" panose="00000500000000000000" pitchFamily="2" charset="-78"/>
              </a:rPr>
              <a:t>1- يشير مصطلح "50 ميجا بكسل" إلى أن الكاميرا تلتقط صورًا بدقة: </a:t>
            </a:r>
            <a:endParaRPr lang="en-US" sz="4800" b="1" dirty="0">
              <a:solidFill>
                <a:srgbClr val="FFFFFF"/>
              </a:solidFill>
              <a:latin typeface="RB" panose="00000500000000000000" pitchFamily="2" charset="-78"/>
              <a:cs typeface="RB" panose="00000500000000000000" pitchFamily="2" charset="-78"/>
            </a:endParaRPr>
          </a:p>
        </p:txBody>
      </p:sp>
      <p:sp>
        <p:nvSpPr>
          <p:cNvPr id="29" name="A1">
            <a:hlinkClick r:id="" action="ppaction://noaction">
              <a:snd r:embed="rId5" name="correct.wav"/>
            </a:hlinkClick>
            <a:extLst>
              <a:ext uri="{FF2B5EF4-FFF2-40B4-BE49-F238E27FC236}">
                <a16:creationId xmlns:a16="http://schemas.microsoft.com/office/drawing/2014/main" id="{CE807D89-650C-48C5-9FCB-9776C9BD2BB9}"/>
              </a:ext>
            </a:extLst>
          </p:cNvPr>
          <p:cNvSpPr/>
          <p:nvPr/>
        </p:nvSpPr>
        <p:spPr>
          <a:xfrm>
            <a:off x="9932266" y="9286475"/>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50 مليون بكسل</a:t>
            </a:r>
            <a:endParaRPr lang="en-IN" sz="4266" b="1" dirty="0">
              <a:latin typeface="RB" panose="00000500000000000000" pitchFamily="2" charset="-78"/>
              <a:cs typeface="RB" panose="00000500000000000000" pitchFamily="2" charset="-78"/>
            </a:endParaRPr>
          </a:p>
        </p:txBody>
      </p:sp>
      <p:sp>
        <p:nvSpPr>
          <p:cNvPr id="30" name="A2">
            <a:hlinkClick r:id="" action="ppaction://noaction">
              <a:snd r:embed="rId6" name="wrong.wav"/>
            </a:hlinkClick>
            <a:extLst>
              <a:ext uri="{FF2B5EF4-FFF2-40B4-BE49-F238E27FC236}">
                <a16:creationId xmlns:a16="http://schemas.microsoft.com/office/drawing/2014/main" id="{39F16FE1-E108-4D49-909A-61AD4593FB14}"/>
              </a:ext>
            </a:extLst>
          </p:cNvPr>
          <p:cNvSpPr/>
          <p:nvPr/>
        </p:nvSpPr>
        <p:spPr>
          <a:xfrm>
            <a:off x="9932266" y="767710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50 ألف بكسل</a:t>
            </a:r>
            <a:endParaRPr lang="en-IN" sz="4266" b="1" dirty="0">
              <a:latin typeface="RB" panose="00000500000000000000" pitchFamily="2" charset="-78"/>
              <a:cs typeface="RB" panose="00000500000000000000" pitchFamily="2" charset="-78"/>
            </a:endParaRPr>
          </a:p>
        </p:txBody>
      </p:sp>
      <p:sp>
        <p:nvSpPr>
          <p:cNvPr id="31" name="A4">
            <a:hlinkClick r:id="" action="ppaction://noaction">
              <a:snd r:embed="rId6" name="wrong.wav"/>
            </a:hlinkClick>
            <a:extLst>
              <a:ext uri="{FF2B5EF4-FFF2-40B4-BE49-F238E27FC236}">
                <a16:creationId xmlns:a16="http://schemas.microsoft.com/office/drawing/2014/main" id="{D70645D4-2726-43C5-94EB-1817CD06BB07}"/>
              </a:ext>
            </a:extLst>
          </p:cNvPr>
          <p:cNvSpPr/>
          <p:nvPr/>
        </p:nvSpPr>
        <p:spPr>
          <a:xfrm>
            <a:off x="9932266" y="10895841"/>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500 ألف بكسل</a:t>
            </a:r>
            <a:endParaRPr lang="en-IN" sz="4266" b="1" dirty="0">
              <a:latin typeface="RB" panose="00000500000000000000" pitchFamily="2" charset="-78"/>
              <a:cs typeface="RB" panose="00000500000000000000" pitchFamily="2" charset="-78"/>
            </a:endParaRPr>
          </a:p>
        </p:txBody>
      </p:sp>
      <p:sp>
        <p:nvSpPr>
          <p:cNvPr id="32" name="A1">
            <a:hlinkClick r:id="" action="ppaction://noaction">
              <a:snd r:embed="rId5" name="correct.wav"/>
            </a:hlinkClick>
            <a:extLst>
              <a:ext uri="{FF2B5EF4-FFF2-40B4-BE49-F238E27FC236}">
                <a16:creationId xmlns:a16="http://schemas.microsoft.com/office/drawing/2014/main" id="{CB9DA6EA-71A9-4B9B-9F57-F607F9F9A68B}"/>
              </a:ext>
            </a:extLst>
          </p:cNvPr>
          <p:cNvSpPr/>
          <p:nvPr/>
        </p:nvSpPr>
        <p:spPr>
          <a:xfrm>
            <a:off x="20634730" y="9286475"/>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ب</a:t>
            </a:r>
            <a:endParaRPr lang="en-IN" sz="4266" b="1" dirty="0">
              <a:latin typeface="RB" panose="00000500000000000000" pitchFamily="2" charset="-78"/>
              <a:cs typeface="RB" panose="00000500000000000000" pitchFamily="2" charset="-78"/>
            </a:endParaRPr>
          </a:p>
        </p:txBody>
      </p:sp>
      <p:sp>
        <p:nvSpPr>
          <p:cNvPr id="33" name="A2">
            <a:hlinkClick r:id="" action="ppaction://noaction">
              <a:snd r:embed="rId6" name="wrong.wav"/>
            </a:hlinkClick>
            <a:extLst>
              <a:ext uri="{FF2B5EF4-FFF2-40B4-BE49-F238E27FC236}">
                <a16:creationId xmlns:a16="http://schemas.microsoft.com/office/drawing/2014/main" id="{B49576BA-2CF3-4925-8E74-E9E8DA3CEB47}"/>
              </a:ext>
            </a:extLst>
          </p:cNvPr>
          <p:cNvSpPr/>
          <p:nvPr/>
        </p:nvSpPr>
        <p:spPr>
          <a:xfrm>
            <a:off x="20634730" y="7677109"/>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أ</a:t>
            </a:r>
            <a:endParaRPr lang="en-IN" sz="4266" b="1" dirty="0">
              <a:latin typeface="RB" panose="00000500000000000000" pitchFamily="2" charset="-78"/>
              <a:cs typeface="RB" panose="00000500000000000000" pitchFamily="2" charset="-78"/>
            </a:endParaRPr>
          </a:p>
        </p:txBody>
      </p:sp>
      <p:sp>
        <p:nvSpPr>
          <p:cNvPr id="34" name="A4">
            <a:hlinkClick r:id="" action="ppaction://noaction">
              <a:snd r:embed="rId6" name="wrong.wav"/>
            </a:hlinkClick>
            <a:extLst>
              <a:ext uri="{FF2B5EF4-FFF2-40B4-BE49-F238E27FC236}">
                <a16:creationId xmlns:a16="http://schemas.microsoft.com/office/drawing/2014/main" id="{ED348808-5603-4BD1-B3A6-58F32F4FB369}"/>
              </a:ext>
            </a:extLst>
          </p:cNvPr>
          <p:cNvSpPr/>
          <p:nvPr/>
        </p:nvSpPr>
        <p:spPr>
          <a:xfrm>
            <a:off x="20634730" y="10895841"/>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ج</a:t>
            </a:r>
            <a:endParaRPr lang="en-IN" sz="4266"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22243460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29"/>
                                            </p:tgtEl>
                                            <p:attrNameLst>
                                              <p:attrName>style.visibility</p:attrName>
                                            </p:attrNameLst>
                                          </p:cBhvr>
                                          <p:to>
                                            <p:strVal val="visible"/>
                                          </p:to>
                                        </p:set>
                                        <p:anim calcmode="lin" valueType="num" p14:bounceEnd="62000">
                                          <p:cBhvr additive="base">
                                            <p:cTn id="10" dur="225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29"/>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14:bounceEnd="62000">
                                          <p:cBhvr additive="base">
                                            <p:cTn id="14" dur="1750" fill="hold"/>
                                            <p:tgtEl>
                                              <p:spTgt spid="32"/>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32"/>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14:bounceEnd="62000">
                                          <p:cBhvr additive="base">
                                            <p:cTn id="18" dur="225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3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14:bounceEnd="62000">
                                          <p:cBhvr additive="base">
                                            <p:cTn id="22" dur="1750" fill="hold"/>
                                            <p:tgtEl>
                                              <p:spTgt spid="33"/>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33"/>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14:bounceEnd="62000">
                                          <p:cBhvr additive="base">
                                            <p:cTn id="26" dur="225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3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14:bounceEnd="62000">
                                          <p:cBhvr additive="base">
                                            <p:cTn id="30" dur="1750" fill="hold"/>
                                            <p:tgtEl>
                                              <p:spTgt spid="34"/>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3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14:bounceEnd="62000">
                                          <p:cBhvr additive="base">
                                            <p:cTn id="34" dur="1750" fill="hold"/>
                                            <p:tgtEl>
                                              <p:spTgt spid="28"/>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9"/>
                                            </p:tgtEl>
                                            <p:attrNameLst>
                                              <p:attrName>fillcolor</p:attrName>
                                            </p:attrNameLst>
                                          </p:cBhvr>
                                          <p:to>
                                            <a:srgbClr val="00B050"/>
                                          </p:to>
                                        </p:animClr>
                                        <p:set>
                                          <p:cBhvr>
                                            <p:cTn id="40" dur="750" fill="hold"/>
                                            <p:tgtEl>
                                              <p:spTgt spid="29"/>
                                            </p:tgtEl>
                                            <p:attrNameLst>
                                              <p:attrName>fill.type</p:attrName>
                                            </p:attrNameLst>
                                          </p:cBhvr>
                                          <p:to>
                                            <p:strVal val="solid"/>
                                          </p:to>
                                        </p:set>
                                        <p:set>
                                          <p:cBhvr>
                                            <p:cTn id="41" dur="750" fill="hold"/>
                                            <p:tgtEl>
                                              <p:spTgt spid="2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9"/>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9"/>
                                            </p:tgtEl>
                                            <p:attrNameLst>
                                              <p:attrName>fillcolor</p:attrName>
                                            </p:attrNameLst>
                                          </p:cBhvr>
                                          <p:to>
                                            <a:srgbClr val="00B050"/>
                                          </p:to>
                                        </p:animClr>
                                        <p:set>
                                          <p:cBhvr>
                                            <p:cTn id="47" dur="500" fill="hold"/>
                                            <p:tgtEl>
                                              <p:spTgt spid="29"/>
                                            </p:tgtEl>
                                            <p:attrNameLst>
                                              <p:attrName>fill.type</p:attrName>
                                            </p:attrNameLst>
                                          </p:cBhvr>
                                          <p:to>
                                            <p:strVal val="solid"/>
                                          </p:to>
                                        </p:set>
                                        <p:set>
                                          <p:cBhvr>
                                            <p:cTn id="48" dur="500" fill="hold"/>
                                            <p:tgtEl>
                                              <p:spTgt spid="29"/>
                                            </p:tgtEl>
                                            <p:attrNameLst>
                                              <p:attrName>fill.on</p:attrName>
                                            </p:attrNameLst>
                                          </p:cBhvr>
                                          <p:to>
                                            <p:strVal val="true"/>
                                          </p:to>
                                        </p:set>
                                      </p:childTnLst>
                                    </p:cTn>
                                  </p:par>
                                </p:childTnLst>
                              </p:cTn>
                            </p:par>
                          </p:childTnLst>
                        </p:cTn>
                      </p:par>
                    </p:childTnLst>
                  </p:cTn>
                  <p:nextCondLst>
                    <p:cond evt="onClick" delay="0">
                      <p:tgtEl>
                        <p:spTgt spid="29"/>
                      </p:tgtEl>
                    </p:cond>
                  </p:nextCondLst>
                </p:seq>
                <p:seq concurrent="1" nextAc="seek">
                  <p:cTn id="49" restart="whenNotActive" fill="hold" evtFilter="cancelBubble" nodeType="interactiveSeq">
                    <p:stCondLst>
                      <p:cond evt="onClick" delay="0">
                        <p:tgtEl>
                          <p:spTgt spid="30"/>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30"/>
                                            </p:tgtEl>
                                            <p:attrNameLst>
                                              <p:attrName>fillcolor</p:attrName>
                                            </p:attrNameLst>
                                          </p:cBhvr>
                                          <p:to>
                                            <a:srgbClr val="C00000"/>
                                          </p:to>
                                        </p:animClr>
                                        <p:set>
                                          <p:cBhvr>
                                            <p:cTn id="54" dur="500" fill="hold"/>
                                            <p:tgtEl>
                                              <p:spTgt spid="30"/>
                                            </p:tgtEl>
                                            <p:attrNameLst>
                                              <p:attrName>fill.type</p:attrName>
                                            </p:attrNameLst>
                                          </p:cBhvr>
                                          <p:to>
                                            <p:strVal val="solid"/>
                                          </p:to>
                                        </p:set>
                                        <p:set>
                                          <p:cBhvr>
                                            <p:cTn id="5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56" restart="whenNotActive" fill="hold" evtFilter="cancelBubble" nodeType="interactiveSeq">
                    <p:stCondLst>
                      <p:cond evt="onClick" delay="0">
                        <p:tgtEl>
                          <p:spTgt spid="3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31"/>
                                            </p:tgtEl>
                                            <p:attrNameLst>
                                              <p:attrName>fillcolor</p:attrName>
                                            </p:attrNameLst>
                                          </p:cBhvr>
                                          <p:to>
                                            <a:srgbClr val="C00000"/>
                                          </p:to>
                                        </p:animClr>
                                        <p:set>
                                          <p:cBhvr>
                                            <p:cTn id="61" dur="500" fill="hold"/>
                                            <p:tgtEl>
                                              <p:spTgt spid="31"/>
                                            </p:tgtEl>
                                            <p:attrNameLst>
                                              <p:attrName>fill.type</p:attrName>
                                            </p:attrNameLst>
                                          </p:cBhvr>
                                          <p:to>
                                            <p:strVal val="solid"/>
                                          </p:to>
                                        </p:set>
                                        <p:set>
                                          <p:cBhvr>
                                            <p:cTn id="6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childTnLst>
            </p:cTn>
          </p:par>
        </p:tnLst>
        <p:bldLst>
          <p:bldP spid="12" grpId="0"/>
          <p:bldP spid="28" grpId="0" animBg="1"/>
          <p:bldP spid="29" grpId="0" animBg="1"/>
          <p:bldP spid="30" grpId="0" animBg="1"/>
          <p:bldP spid="31" grpId="0" animBg="1"/>
          <p:bldP spid="32" grpId="0" animBg="1"/>
          <p:bldP spid="33"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 calcmode="lin" valueType="num">
                                          <p:cBhvr additive="base">
                                            <p:cTn id="10" dur="2250" fill="hold"/>
                                            <p:tgtEl>
                                              <p:spTgt spid="29"/>
                                            </p:tgtEl>
                                            <p:attrNameLst>
                                              <p:attrName>ppt_x</p:attrName>
                                            </p:attrNameLst>
                                          </p:cBhvr>
                                          <p:tavLst>
                                            <p:tav tm="0">
                                              <p:val>
                                                <p:strVal val="#ppt_x"/>
                                              </p:val>
                                            </p:tav>
                                            <p:tav tm="100000">
                                              <p:val>
                                                <p:strVal val="#ppt_x"/>
                                              </p:val>
                                            </p:tav>
                                          </p:tavLst>
                                        </p:anim>
                                        <p:anim calcmode="lin" valueType="num">
                                          <p:cBhvr additive="base">
                                            <p:cTn id="11" dur="2250" fill="hold"/>
                                            <p:tgtEl>
                                              <p:spTgt spid="29"/>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1750" fill="hold"/>
                                            <p:tgtEl>
                                              <p:spTgt spid="32"/>
                                            </p:tgtEl>
                                            <p:attrNameLst>
                                              <p:attrName>ppt_x</p:attrName>
                                            </p:attrNameLst>
                                          </p:cBhvr>
                                          <p:tavLst>
                                            <p:tav tm="0">
                                              <p:val>
                                                <p:strVal val="#ppt_x"/>
                                              </p:val>
                                            </p:tav>
                                            <p:tav tm="100000">
                                              <p:val>
                                                <p:strVal val="#ppt_x"/>
                                              </p:val>
                                            </p:tav>
                                          </p:tavLst>
                                        </p:anim>
                                        <p:anim calcmode="lin" valueType="num">
                                          <p:cBhvr additive="base">
                                            <p:cTn id="15" dur="1750" fill="hold"/>
                                            <p:tgtEl>
                                              <p:spTgt spid="32"/>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2250" fill="hold"/>
                                            <p:tgtEl>
                                              <p:spTgt spid="30"/>
                                            </p:tgtEl>
                                            <p:attrNameLst>
                                              <p:attrName>ppt_x</p:attrName>
                                            </p:attrNameLst>
                                          </p:cBhvr>
                                          <p:tavLst>
                                            <p:tav tm="0">
                                              <p:val>
                                                <p:strVal val="#ppt_x"/>
                                              </p:val>
                                            </p:tav>
                                            <p:tav tm="100000">
                                              <p:val>
                                                <p:strVal val="#ppt_x"/>
                                              </p:val>
                                            </p:tav>
                                          </p:tavLst>
                                        </p:anim>
                                        <p:anim calcmode="lin" valueType="num">
                                          <p:cBhvr additive="base">
                                            <p:cTn id="19" dur="2250" fill="hold"/>
                                            <p:tgtEl>
                                              <p:spTgt spid="3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1750" fill="hold"/>
                                            <p:tgtEl>
                                              <p:spTgt spid="33"/>
                                            </p:tgtEl>
                                            <p:attrNameLst>
                                              <p:attrName>ppt_x</p:attrName>
                                            </p:attrNameLst>
                                          </p:cBhvr>
                                          <p:tavLst>
                                            <p:tav tm="0">
                                              <p:val>
                                                <p:strVal val="#ppt_x"/>
                                              </p:val>
                                            </p:tav>
                                            <p:tav tm="100000">
                                              <p:val>
                                                <p:strVal val="#ppt_x"/>
                                              </p:val>
                                            </p:tav>
                                          </p:tavLst>
                                        </p:anim>
                                        <p:anim calcmode="lin" valueType="num">
                                          <p:cBhvr additive="base">
                                            <p:cTn id="23" dur="1750" fill="hold"/>
                                            <p:tgtEl>
                                              <p:spTgt spid="33"/>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2250" fill="hold"/>
                                            <p:tgtEl>
                                              <p:spTgt spid="31"/>
                                            </p:tgtEl>
                                            <p:attrNameLst>
                                              <p:attrName>ppt_x</p:attrName>
                                            </p:attrNameLst>
                                          </p:cBhvr>
                                          <p:tavLst>
                                            <p:tav tm="0">
                                              <p:val>
                                                <p:strVal val="#ppt_x"/>
                                              </p:val>
                                            </p:tav>
                                            <p:tav tm="100000">
                                              <p:val>
                                                <p:strVal val="#ppt_x"/>
                                              </p:val>
                                            </p:tav>
                                          </p:tavLst>
                                        </p:anim>
                                        <p:anim calcmode="lin" valueType="num">
                                          <p:cBhvr additive="base">
                                            <p:cTn id="27" dur="2250" fill="hold"/>
                                            <p:tgtEl>
                                              <p:spTgt spid="3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additive="base">
                                            <p:cTn id="30" dur="1750" fill="hold"/>
                                            <p:tgtEl>
                                              <p:spTgt spid="34"/>
                                            </p:tgtEl>
                                            <p:attrNameLst>
                                              <p:attrName>ppt_x</p:attrName>
                                            </p:attrNameLst>
                                          </p:cBhvr>
                                          <p:tavLst>
                                            <p:tav tm="0">
                                              <p:val>
                                                <p:strVal val="#ppt_x"/>
                                              </p:val>
                                            </p:tav>
                                            <p:tav tm="100000">
                                              <p:val>
                                                <p:strVal val="#ppt_x"/>
                                              </p:val>
                                            </p:tav>
                                          </p:tavLst>
                                        </p:anim>
                                        <p:anim calcmode="lin" valueType="num">
                                          <p:cBhvr additive="base">
                                            <p:cTn id="31" dur="1750" fill="hold"/>
                                            <p:tgtEl>
                                              <p:spTgt spid="3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1750" fill="hold"/>
                                            <p:tgtEl>
                                              <p:spTgt spid="28"/>
                                            </p:tgtEl>
                                            <p:attrNameLst>
                                              <p:attrName>ppt_x</p:attrName>
                                            </p:attrNameLst>
                                          </p:cBhvr>
                                          <p:tavLst>
                                            <p:tav tm="0">
                                              <p:val>
                                                <p:strVal val="#ppt_x"/>
                                              </p:val>
                                            </p:tav>
                                            <p:tav tm="100000">
                                              <p:val>
                                                <p:strVal val="#ppt_x"/>
                                              </p:val>
                                            </p:tav>
                                          </p:tavLst>
                                        </p:anim>
                                        <p:anim calcmode="lin" valueType="num">
                                          <p:cBhvr additive="base">
                                            <p:cTn id="35" dur="175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9"/>
                                            </p:tgtEl>
                                            <p:attrNameLst>
                                              <p:attrName>fillcolor</p:attrName>
                                            </p:attrNameLst>
                                          </p:cBhvr>
                                          <p:to>
                                            <a:srgbClr val="00B050"/>
                                          </p:to>
                                        </p:animClr>
                                        <p:set>
                                          <p:cBhvr>
                                            <p:cTn id="40" dur="750" fill="hold"/>
                                            <p:tgtEl>
                                              <p:spTgt spid="29"/>
                                            </p:tgtEl>
                                            <p:attrNameLst>
                                              <p:attrName>fill.type</p:attrName>
                                            </p:attrNameLst>
                                          </p:cBhvr>
                                          <p:to>
                                            <p:strVal val="solid"/>
                                          </p:to>
                                        </p:set>
                                        <p:set>
                                          <p:cBhvr>
                                            <p:cTn id="41" dur="750" fill="hold"/>
                                            <p:tgtEl>
                                              <p:spTgt spid="2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9"/>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9"/>
                                            </p:tgtEl>
                                            <p:attrNameLst>
                                              <p:attrName>fillcolor</p:attrName>
                                            </p:attrNameLst>
                                          </p:cBhvr>
                                          <p:to>
                                            <a:srgbClr val="00B050"/>
                                          </p:to>
                                        </p:animClr>
                                        <p:set>
                                          <p:cBhvr>
                                            <p:cTn id="47" dur="500" fill="hold"/>
                                            <p:tgtEl>
                                              <p:spTgt spid="29"/>
                                            </p:tgtEl>
                                            <p:attrNameLst>
                                              <p:attrName>fill.type</p:attrName>
                                            </p:attrNameLst>
                                          </p:cBhvr>
                                          <p:to>
                                            <p:strVal val="solid"/>
                                          </p:to>
                                        </p:set>
                                        <p:set>
                                          <p:cBhvr>
                                            <p:cTn id="48" dur="500" fill="hold"/>
                                            <p:tgtEl>
                                              <p:spTgt spid="29"/>
                                            </p:tgtEl>
                                            <p:attrNameLst>
                                              <p:attrName>fill.on</p:attrName>
                                            </p:attrNameLst>
                                          </p:cBhvr>
                                          <p:to>
                                            <p:strVal val="true"/>
                                          </p:to>
                                        </p:set>
                                      </p:childTnLst>
                                    </p:cTn>
                                  </p:par>
                                </p:childTnLst>
                              </p:cTn>
                            </p:par>
                          </p:childTnLst>
                        </p:cTn>
                      </p:par>
                    </p:childTnLst>
                  </p:cTn>
                  <p:nextCondLst>
                    <p:cond evt="onClick" delay="0">
                      <p:tgtEl>
                        <p:spTgt spid="29"/>
                      </p:tgtEl>
                    </p:cond>
                  </p:nextCondLst>
                </p:seq>
                <p:seq concurrent="1" nextAc="seek">
                  <p:cTn id="49" restart="whenNotActive" fill="hold" evtFilter="cancelBubble" nodeType="interactiveSeq">
                    <p:stCondLst>
                      <p:cond evt="onClick" delay="0">
                        <p:tgtEl>
                          <p:spTgt spid="30"/>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30"/>
                                            </p:tgtEl>
                                            <p:attrNameLst>
                                              <p:attrName>fillcolor</p:attrName>
                                            </p:attrNameLst>
                                          </p:cBhvr>
                                          <p:to>
                                            <a:srgbClr val="C00000"/>
                                          </p:to>
                                        </p:animClr>
                                        <p:set>
                                          <p:cBhvr>
                                            <p:cTn id="54" dur="500" fill="hold"/>
                                            <p:tgtEl>
                                              <p:spTgt spid="30"/>
                                            </p:tgtEl>
                                            <p:attrNameLst>
                                              <p:attrName>fill.type</p:attrName>
                                            </p:attrNameLst>
                                          </p:cBhvr>
                                          <p:to>
                                            <p:strVal val="solid"/>
                                          </p:to>
                                        </p:set>
                                        <p:set>
                                          <p:cBhvr>
                                            <p:cTn id="5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56" restart="whenNotActive" fill="hold" evtFilter="cancelBubble" nodeType="interactiveSeq">
                    <p:stCondLst>
                      <p:cond evt="onClick" delay="0">
                        <p:tgtEl>
                          <p:spTgt spid="3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31"/>
                                            </p:tgtEl>
                                            <p:attrNameLst>
                                              <p:attrName>fillcolor</p:attrName>
                                            </p:attrNameLst>
                                          </p:cBhvr>
                                          <p:to>
                                            <a:srgbClr val="C00000"/>
                                          </p:to>
                                        </p:animClr>
                                        <p:set>
                                          <p:cBhvr>
                                            <p:cTn id="61" dur="500" fill="hold"/>
                                            <p:tgtEl>
                                              <p:spTgt spid="31"/>
                                            </p:tgtEl>
                                            <p:attrNameLst>
                                              <p:attrName>fill.type</p:attrName>
                                            </p:attrNameLst>
                                          </p:cBhvr>
                                          <p:to>
                                            <p:strVal val="solid"/>
                                          </p:to>
                                        </p:set>
                                        <p:set>
                                          <p:cBhvr>
                                            <p:cTn id="6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childTnLst>
            </p:cTn>
          </p:par>
        </p:tnLst>
        <p:bldLst>
          <p:bldP spid="12" grpId="0"/>
          <p:bldP spid="28" grpId="0" animBg="1"/>
          <p:bldP spid="29" grpId="0" animBg="1"/>
          <p:bldP spid="30" grpId="0" animBg="1"/>
          <p:bldP spid="31" grpId="0" animBg="1"/>
          <p:bldP spid="32" grpId="0" animBg="1"/>
          <p:bldP spid="33" grpId="0" animBg="1"/>
          <p:bldP spid="34" grpId="0" animBg="1"/>
        </p:bldLst>
      </p:timing>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3701347" y="-609900"/>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19394339" y="-2939358"/>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3299117" y="2011762"/>
            <a:ext cx="20569876" cy="10852900"/>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161129" y="2934837"/>
            <a:ext cx="8941253" cy="8941433"/>
          </a:xfrm>
          <a:prstGeom prst="ellipse">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741344" y="4451165"/>
            <a:ext cx="1252064" cy="1252064"/>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805572" y="6059877"/>
            <a:ext cx="8580708" cy="3985706"/>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11500" dirty="0">
                <a:solidFill>
                  <a:schemeClr val="bg2">
                    <a:lumMod val="25000"/>
                  </a:schemeClr>
                </a:solidFill>
                <a:cs typeface="RB" panose="00000500000000000000" pitchFamily="2" charset="-78"/>
              </a:rPr>
              <a:t>النشاط</a:t>
            </a:r>
          </a:p>
          <a:p>
            <a:pPr algn="ctr"/>
            <a:r>
              <a:rPr lang="ar-DZ" sz="11500" dirty="0">
                <a:solidFill>
                  <a:schemeClr val="bg2">
                    <a:lumMod val="25000"/>
                  </a:schemeClr>
                </a:solidFill>
                <a:cs typeface="RB" panose="00000500000000000000" pitchFamily="2" charset="-78"/>
              </a:rPr>
              <a:t>الصفي</a:t>
            </a:r>
            <a:endParaRPr lang="ar-DZ" sz="8000" dirty="0">
              <a:solidFill>
                <a:srgbClr val="14213D"/>
              </a:solidFill>
              <a:cs typeface="RB" panose="00000500000000000000" pitchFamily="2" charset="-78"/>
            </a:endParaRPr>
          </a:p>
        </p:txBody>
      </p:sp>
      <p:pic>
        <p:nvPicPr>
          <p:cNvPr id="18" name="Picture 82">
            <a:extLst>
              <a:ext uri="{FF2B5EF4-FFF2-40B4-BE49-F238E27FC236}">
                <a16:creationId xmlns:a16="http://schemas.microsoft.com/office/drawing/2014/main" id="{5B98D6D6-B612-4FA8-8683-0CE23CC040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084883" y="57943"/>
            <a:ext cx="2294054" cy="1742802"/>
          </a:xfrm>
          <a:prstGeom prst="rect">
            <a:avLst/>
          </a:prstGeom>
        </p:spPr>
      </p:pic>
      <p:sp>
        <p:nvSpPr>
          <p:cNvPr id="19" name="TextBox 18">
            <a:extLst>
              <a:ext uri="{FF2B5EF4-FFF2-40B4-BE49-F238E27FC236}">
                <a16:creationId xmlns:a16="http://schemas.microsoft.com/office/drawing/2014/main" id="{E061489A-616A-4D99-88A9-A66B88046C33}"/>
              </a:ext>
            </a:extLst>
          </p:cNvPr>
          <p:cNvSpPr txBox="1"/>
          <p:nvPr/>
        </p:nvSpPr>
        <p:spPr>
          <a:xfrm>
            <a:off x="9142542" y="2313096"/>
            <a:ext cx="13808008" cy="1277273"/>
          </a:xfrm>
          <a:prstGeom prst="rect">
            <a:avLst/>
          </a:prstGeom>
          <a:noFill/>
        </p:spPr>
        <p:txBody>
          <a:bodyPr wrap="square" rtlCol="0">
            <a:spAutoFit/>
          </a:bodyPr>
          <a:lstStyle/>
          <a:p>
            <a:pPr algn="ctr">
              <a:lnSpc>
                <a:spcPct val="150000"/>
              </a:lnSpc>
            </a:pPr>
            <a:r>
              <a:rPr lang="ar-DZ"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1" name="Q">
            <a:extLst>
              <a:ext uri="{FF2B5EF4-FFF2-40B4-BE49-F238E27FC236}">
                <a16:creationId xmlns:a16="http://schemas.microsoft.com/office/drawing/2014/main" id="{C92D0F21-F0EA-48E3-A9DA-9BFB1E562014}"/>
              </a:ext>
            </a:extLst>
          </p:cNvPr>
          <p:cNvSpPr/>
          <p:nvPr/>
        </p:nvSpPr>
        <p:spPr>
          <a:xfrm>
            <a:off x="9222579" y="4012403"/>
            <a:ext cx="13644806" cy="3160312"/>
          </a:xfrm>
          <a:prstGeom prst="roundRect">
            <a:avLst/>
          </a:prstGeom>
          <a:solidFill>
            <a:srgbClr val="14213D"/>
          </a:solidFill>
        </p:spPr>
        <p:style>
          <a:lnRef idx="0">
            <a:schemeClr val="accent1"/>
          </a:lnRef>
          <a:fillRef idx="3">
            <a:schemeClr val="accent1"/>
          </a:fillRef>
          <a:effectRef idx="3">
            <a:schemeClr val="accent1"/>
          </a:effectRef>
          <a:fontRef idx="minor">
            <a:schemeClr val="lt1"/>
          </a:fontRef>
        </p:style>
        <p:txBody>
          <a:bodyPr rtlCol="0" anchor="ctr"/>
          <a:lstStyle/>
          <a:p>
            <a:pPr rtl="1" fontAlgn="base">
              <a:lnSpc>
                <a:spcPct val="130000"/>
              </a:lnSpc>
              <a:spcBef>
                <a:spcPts val="2000"/>
              </a:spcBef>
            </a:pPr>
            <a:r>
              <a:rPr lang="ar-DZ" sz="4800" b="1" dirty="0">
                <a:solidFill>
                  <a:srgbClr val="FFFFFF"/>
                </a:solidFill>
                <a:latin typeface="RB" panose="00000500000000000000" pitchFamily="2" charset="-78"/>
                <a:cs typeface="RB" panose="00000500000000000000" pitchFamily="2" charset="-78"/>
              </a:rPr>
              <a:t>2- تنسيق ملف صورة جديد يوفر ضغطًا وجودة أعلى من تنسيقات "</a:t>
            </a:r>
            <a:r>
              <a:rPr lang="en-US" sz="4800" b="1" dirty="0">
                <a:solidFill>
                  <a:srgbClr val="FFFFFF"/>
                </a:solidFill>
                <a:latin typeface="RB" panose="00000500000000000000" pitchFamily="2" charset="-78"/>
                <a:cs typeface="RB" panose="00000500000000000000" pitchFamily="2" charset="-78"/>
              </a:rPr>
              <a:t>JPEG" </a:t>
            </a:r>
            <a:r>
              <a:rPr lang="ar-DZ" sz="4800" b="1" dirty="0">
                <a:solidFill>
                  <a:srgbClr val="FFFFFF"/>
                </a:solidFill>
                <a:latin typeface="RB" panose="00000500000000000000" pitchFamily="2" charset="-78"/>
                <a:cs typeface="RB" panose="00000500000000000000" pitchFamily="2" charset="-78"/>
              </a:rPr>
              <a:t>و"</a:t>
            </a:r>
            <a:r>
              <a:rPr lang="en-US" sz="4800" b="1" dirty="0">
                <a:solidFill>
                  <a:srgbClr val="FFFFFF"/>
                </a:solidFill>
                <a:latin typeface="RB" panose="00000500000000000000" pitchFamily="2" charset="-78"/>
                <a:cs typeface="RB" panose="00000500000000000000" pitchFamily="2" charset="-78"/>
              </a:rPr>
              <a:t>PNG": </a:t>
            </a:r>
          </a:p>
        </p:txBody>
      </p:sp>
      <p:sp>
        <p:nvSpPr>
          <p:cNvPr id="22" name="A1">
            <a:hlinkClick r:id="" action="ppaction://noaction">
              <a:snd r:embed="rId5" name="correct.wav"/>
            </a:hlinkClick>
            <a:extLst>
              <a:ext uri="{FF2B5EF4-FFF2-40B4-BE49-F238E27FC236}">
                <a16:creationId xmlns:a16="http://schemas.microsoft.com/office/drawing/2014/main" id="{ECA3ED96-6FD4-43BC-8998-FA09C114C0C4}"/>
              </a:ext>
            </a:extLst>
          </p:cNvPr>
          <p:cNvSpPr/>
          <p:nvPr/>
        </p:nvSpPr>
        <p:spPr>
          <a:xfrm>
            <a:off x="9788798" y="769073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266" b="1" dirty="0">
                <a:latin typeface="RB" panose="00000500000000000000" pitchFamily="2" charset="-78"/>
                <a:cs typeface="RB" panose="00000500000000000000" pitchFamily="2" charset="-78"/>
              </a:rPr>
              <a:t>AVIF</a:t>
            </a:r>
            <a:endParaRPr lang="en-IN" sz="4266" b="1" dirty="0">
              <a:latin typeface="RB" panose="00000500000000000000" pitchFamily="2" charset="-78"/>
              <a:cs typeface="RB" panose="00000500000000000000" pitchFamily="2" charset="-78"/>
            </a:endParaRPr>
          </a:p>
        </p:txBody>
      </p:sp>
      <p:sp>
        <p:nvSpPr>
          <p:cNvPr id="23" name="A2">
            <a:hlinkClick r:id="" action="ppaction://noaction">
              <a:snd r:embed="rId6" name="wrong.wav"/>
            </a:hlinkClick>
            <a:extLst>
              <a:ext uri="{FF2B5EF4-FFF2-40B4-BE49-F238E27FC236}">
                <a16:creationId xmlns:a16="http://schemas.microsoft.com/office/drawing/2014/main" id="{28E672B1-C792-44B2-A2B4-959EB77E4987}"/>
              </a:ext>
            </a:extLst>
          </p:cNvPr>
          <p:cNvSpPr/>
          <p:nvPr/>
        </p:nvSpPr>
        <p:spPr>
          <a:xfrm>
            <a:off x="9788798" y="929583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266" b="1" dirty="0">
                <a:latin typeface="RB" panose="00000500000000000000" pitchFamily="2" charset="-78"/>
                <a:cs typeface="RB" panose="00000500000000000000" pitchFamily="2" charset="-78"/>
              </a:rPr>
              <a:t>TIFF</a:t>
            </a:r>
            <a:endParaRPr lang="en-IN" sz="4266" b="1" dirty="0">
              <a:latin typeface="RB" panose="00000500000000000000" pitchFamily="2" charset="-78"/>
              <a:cs typeface="RB" panose="00000500000000000000" pitchFamily="2" charset="-78"/>
            </a:endParaRPr>
          </a:p>
        </p:txBody>
      </p:sp>
      <p:sp>
        <p:nvSpPr>
          <p:cNvPr id="24" name="A4">
            <a:hlinkClick r:id="" action="ppaction://noaction">
              <a:snd r:embed="rId6" name="wrong.wav"/>
            </a:hlinkClick>
            <a:extLst>
              <a:ext uri="{FF2B5EF4-FFF2-40B4-BE49-F238E27FC236}">
                <a16:creationId xmlns:a16="http://schemas.microsoft.com/office/drawing/2014/main" id="{464682CF-E779-474C-8B48-6616E6CCE7ED}"/>
              </a:ext>
            </a:extLst>
          </p:cNvPr>
          <p:cNvSpPr/>
          <p:nvPr/>
        </p:nvSpPr>
        <p:spPr>
          <a:xfrm>
            <a:off x="9788798" y="1090093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266" b="1" dirty="0">
                <a:latin typeface="RB" panose="00000500000000000000" pitchFamily="2" charset="-78"/>
                <a:cs typeface="RB" panose="00000500000000000000" pitchFamily="2" charset="-78"/>
              </a:rPr>
              <a:t>GIF</a:t>
            </a:r>
            <a:endParaRPr lang="en-IN" sz="4266" b="1" dirty="0">
              <a:latin typeface="RB" panose="00000500000000000000" pitchFamily="2" charset="-78"/>
              <a:cs typeface="RB" panose="00000500000000000000" pitchFamily="2" charset="-78"/>
            </a:endParaRPr>
          </a:p>
        </p:txBody>
      </p:sp>
      <p:sp>
        <p:nvSpPr>
          <p:cNvPr id="25" name="A1">
            <a:hlinkClick r:id="" action="ppaction://noaction">
              <a:snd r:embed="rId5" name="correct.wav"/>
            </a:hlinkClick>
            <a:extLst>
              <a:ext uri="{FF2B5EF4-FFF2-40B4-BE49-F238E27FC236}">
                <a16:creationId xmlns:a16="http://schemas.microsoft.com/office/drawing/2014/main" id="{988BA475-5E05-48C0-AEB2-CAFA66F8C2DB}"/>
              </a:ext>
            </a:extLst>
          </p:cNvPr>
          <p:cNvSpPr/>
          <p:nvPr/>
        </p:nvSpPr>
        <p:spPr>
          <a:xfrm>
            <a:off x="20491262" y="7692415"/>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أ</a:t>
            </a:r>
            <a:endParaRPr lang="en-IN" sz="4266" b="1" dirty="0">
              <a:latin typeface="RB" panose="00000500000000000000" pitchFamily="2" charset="-78"/>
              <a:cs typeface="RB" panose="00000500000000000000" pitchFamily="2" charset="-78"/>
            </a:endParaRPr>
          </a:p>
        </p:txBody>
      </p:sp>
      <p:sp>
        <p:nvSpPr>
          <p:cNvPr id="26" name="A2">
            <a:hlinkClick r:id="" action="ppaction://noaction">
              <a:snd r:embed="rId6" name="wrong.wav"/>
            </a:hlinkClick>
            <a:extLst>
              <a:ext uri="{FF2B5EF4-FFF2-40B4-BE49-F238E27FC236}">
                <a16:creationId xmlns:a16="http://schemas.microsoft.com/office/drawing/2014/main" id="{DB72E3FE-EB35-4A53-ADEB-36CC0416CD92}"/>
              </a:ext>
            </a:extLst>
          </p:cNvPr>
          <p:cNvSpPr/>
          <p:nvPr/>
        </p:nvSpPr>
        <p:spPr>
          <a:xfrm>
            <a:off x="20491262" y="9294543"/>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ب</a:t>
            </a:r>
            <a:endParaRPr lang="en-IN" sz="4266" b="1" dirty="0">
              <a:latin typeface="RB" panose="00000500000000000000" pitchFamily="2" charset="-78"/>
              <a:cs typeface="RB" panose="00000500000000000000" pitchFamily="2" charset="-78"/>
            </a:endParaRPr>
          </a:p>
        </p:txBody>
      </p:sp>
      <p:sp>
        <p:nvSpPr>
          <p:cNvPr id="27" name="A4">
            <a:hlinkClick r:id="" action="ppaction://noaction">
              <a:snd r:embed="rId6" name="wrong.wav"/>
            </a:hlinkClick>
            <a:extLst>
              <a:ext uri="{FF2B5EF4-FFF2-40B4-BE49-F238E27FC236}">
                <a16:creationId xmlns:a16="http://schemas.microsoft.com/office/drawing/2014/main" id="{A5C1E8A1-4E16-41CC-A7F7-8AC23F66CAFE}"/>
              </a:ext>
            </a:extLst>
          </p:cNvPr>
          <p:cNvSpPr/>
          <p:nvPr/>
        </p:nvSpPr>
        <p:spPr>
          <a:xfrm>
            <a:off x="20491262" y="10896673"/>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ج</a:t>
            </a:r>
            <a:endParaRPr lang="en-IN" sz="4266"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12619612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14:bounceEnd="62000">
                                          <p:cBhvr additive="base">
                                            <p:cTn id="10" dur="225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62000">
                                          <p:cBhvr additive="base">
                                            <p:cTn id="14" dur="1750" fill="hold"/>
                                            <p:tgtEl>
                                              <p:spTgt spid="25"/>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14:bounceEnd="62000">
                                          <p:cBhvr additive="base">
                                            <p:cTn id="18" dur="225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14:bounceEnd="62000">
                                          <p:cBhvr additive="base">
                                            <p:cTn id="22"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14:bounceEnd="62000">
                                          <p:cBhvr additive="base">
                                            <p:cTn id="26" dur="225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14:bounceEnd="62000">
                                          <p:cBhvr additive="base">
                                            <p:cTn id="30" dur="1750" fill="hold"/>
                                            <p:tgtEl>
                                              <p:spTgt spid="27"/>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14:bounceEnd="62000">
                                          <p:cBhvr additive="base">
                                            <p:cTn id="34" dur="175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2" grpId="0"/>
          <p:bldP spid="21" grpId="0" animBg="1"/>
          <p:bldP spid="22" grpId="0" animBg="1"/>
          <p:bldP spid="23" grpId="0" animBg="1"/>
          <p:bldP spid="24" grpId="0" animBg="1"/>
          <p:bldP spid="25" grpId="0" animBg="1"/>
          <p:bldP spid="26"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2250" fill="hold"/>
                                            <p:tgtEl>
                                              <p:spTgt spid="22"/>
                                            </p:tgtEl>
                                            <p:attrNameLst>
                                              <p:attrName>ppt_x</p:attrName>
                                            </p:attrNameLst>
                                          </p:cBhvr>
                                          <p:tavLst>
                                            <p:tav tm="0">
                                              <p:val>
                                                <p:strVal val="#ppt_x"/>
                                              </p:val>
                                            </p:tav>
                                            <p:tav tm="100000">
                                              <p:val>
                                                <p:strVal val="#ppt_x"/>
                                              </p:val>
                                            </p:tav>
                                          </p:tavLst>
                                        </p:anim>
                                        <p:anim calcmode="lin" valueType="num">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1750" fill="hold"/>
                                            <p:tgtEl>
                                              <p:spTgt spid="25"/>
                                            </p:tgtEl>
                                            <p:attrNameLst>
                                              <p:attrName>ppt_x</p:attrName>
                                            </p:attrNameLst>
                                          </p:cBhvr>
                                          <p:tavLst>
                                            <p:tav tm="0">
                                              <p:val>
                                                <p:strVal val="#ppt_x"/>
                                              </p:val>
                                            </p:tav>
                                            <p:tav tm="100000">
                                              <p:val>
                                                <p:strVal val="#ppt_x"/>
                                              </p:val>
                                            </p:tav>
                                          </p:tavLst>
                                        </p:anim>
                                        <p:anim calcmode="lin" valueType="num">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2250" fill="hold"/>
                                            <p:tgtEl>
                                              <p:spTgt spid="23"/>
                                            </p:tgtEl>
                                            <p:attrNameLst>
                                              <p:attrName>ppt_x</p:attrName>
                                            </p:attrNameLst>
                                          </p:cBhvr>
                                          <p:tavLst>
                                            <p:tav tm="0">
                                              <p:val>
                                                <p:strVal val="#ppt_x"/>
                                              </p:val>
                                            </p:tav>
                                            <p:tav tm="100000">
                                              <p:val>
                                                <p:strVal val="#ppt_x"/>
                                              </p:val>
                                            </p:tav>
                                          </p:tavLst>
                                        </p:anim>
                                        <p:anim calcmode="lin" valueType="num">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750" fill="hold"/>
                                            <p:tgtEl>
                                              <p:spTgt spid="26"/>
                                            </p:tgtEl>
                                            <p:attrNameLst>
                                              <p:attrName>ppt_x</p:attrName>
                                            </p:attrNameLst>
                                          </p:cBhvr>
                                          <p:tavLst>
                                            <p:tav tm="0">
                                              <p:val>
                                                <p:strVal val="#ppt_x"/>
                                              </p:val>
                                            </p:tav>
                                            <p:tav tm="100000">
                                              <p:val>
                                                <p:strVal val="#ppt_x"/>
                                              </p:val>
                                            </p:tav>
                                          </p:tavLst>
                                        </p:anim>
                                        <p:anim calcmode="lin" valueType="num">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250" fill="hold"/>
                                            <p:tgtEl>
                                              <p:spTgt spid="24"/>
                                            </p:tgtEl>
                                            <p:attrNameLst>
                                              <p:attrName>ppt_x</p:attrName>
                                            </p:attrNameLst>
                                          </p:cBhvr>
                                          <p:tavLst>
                                            <p:tav tm="0">
                                              <p:val>
                                                <p:strVal val="#ppt_x"/>
                                              </p:val>
                                            </p:tav>
                                            <p:tav tm="100000">
                                              <p:val>
                                                <p:strVal val="#ppt_x"/>
                                              </p:val>
                                            </p:tav>
                                          </p:tavLst>
                                        </p:anim>
                                        <p:anim calcmode="lin" valueType="num">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750" fill="hold"/>
                                            <p:tgtEl>
                                              <p:spTgt spid="27"/>
                                            </p:tgtEl>
                                            <p:attrNameLst>
                                              <p:attrName>ppt_x</p:attrName>
                                            </p:attrNameLst>
                                          </p:cBhvr>
                                          <p:tavLst>
                                            <p:tav tm="0">
                                              <p:val>
                                                <p:strVal val="#ppt_x"/>
                                              </p:val>
                                            </p:tav>
                                            <p:tav tm="100000">
                                              <p:val>
                                                <p:strVal val="#ppt_x"/>
                                              </p:val>
                                            </p:tav>
                                          </p:tavLst>
                                        </p:anim>
                                        <p:anim calcmode="lin" valueType="num">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1750" fill="hold"/>
                                            <p:tgtEl>
                                              <p:spTgt spid="21"/>
                                            </p:tgtEl>
                                            <p:attrNameLst>
                                              <p:attrName>ppt_x</p:attrName>
                                            </p:attrNameLst>
                                          </p:cBhvr>
                                          <p:tavLst>
                                            <p:tav tm="0">
                                              <p:val>
                                                <p:strVal val="#ppt_x"/>
                                              </p:val>
                                            </p:tav>
                                            <p:tav tm="100000">
                                              <p:val>
                                                <p:strVal val="#ppt_x"/>
                                              </p:val>
                                            </p:tav>
                                          </p:tavLst>
                                        </p:anim>
                                        <p:anim calcmode="lin" valueType="num">
                                          <p:cBhvr additive="base">
                                            <p:cTn id="35" dur="175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2" grpId="0"/>
          <p:bldP spid="21" grpId="0" animBg="1"/>
          <p:bldP spid="22" grpId="0" animBg="1"/>
          <p:bldP spid="23" grpId="0" animBg="1"/>
          <p:bldP spid="24" grpId="0" animBg="1"/>
          <p:bldP spid="25" grpId="0" animBg="1"/>
          <p:bldP spid="26" grpId="0" animBg="1"/>
          <p:bldP spid="27" grpId="0" animBg="1"/>
        </p:bldLst>
      </p:timing>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3701347" y="-609900"/>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19394339" y="-2939358"/>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3299117" y="2011762"/>
            <a:ext cx="20569876" cy="10852900"/>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161129" y="2934837"/>
            <a:ext cx="8941253" cy="8941433"/>
          </a:xfrm>
          <a:prstGeom prst="ellipse">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741344" y="4451165"/>
            <a:ext cx="1252064" cy="1252064"/>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805572" y="6059877"/>
            <a:ext cx="8580708" cy="3985706"/>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11500" dirty="0">
                <a:solidFill>
                  <a:schemeClr val="bg2">
                    <a:lumMod val="25000"/>
                  </a:schemeClr>
                </a:solidFill>
                <a:cs typeface="RB" panose="00000500000000000000" pitchFamily="2" charset="-78"/>
              </a:rPr>
              <a:t>النشاط</a:t>
            </a:r>
          </a:p>
          <a:p>
            <a:pPr algn="ctr"/>
            <a:r>
              <a:rPr lang="ar-DZ" sz="11500" dirty="0">
                <a:solidFill>
                  <a:schemeClr val="bg2">
                    <a:lumMod val="25000"/>
                  </a:schemeClr>
                </a:solidFill>
                <a:cs typeface="RB" panose="00000500000000000000" pitchFamily="2" charset="-78"/>
              </a:rPr>
              <a:t>الصفي</a:t>
            </a:r>
            <a:endParaRPr lang="ar-DZ" sz="8000" dirty="0">
              <a:solidFill>
                <a:srgbClr val="14213D"/>
              </a:solidFill>
              <a:cs typeface="RB" panose="00000500000000000000" pitchFamily="2" charset="-78"/>
            </a:endParaRPr>
          </a:p>
        </p:txBody>
      </p:sp>
      <p:pic>
        <p:nvPicPr>
          <p:cNvPr id="18" name="Picture 82">
            <a:extLst>
              <a:ext uri="{FF2B5EF4-FFF2-40B4-BE49-F238E27FC236}">
                <a16:creationId xmlns:a16="http://schemas.microsoft.com/office/drawing/2014/main" id="{5B98D6D6-B612-4FA8-8683-0CE23CC040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084883" y="57943"/>
            <a:ext cx="2294054" cy="1742802"/>
          </a:xfrm>
          <a:prstGeom prst="rect">
            <a:avLst/>
          </a:prstGeom>
        </p:spPr>
      </p:pic>
      <p:sp>
        <p:nvSpPr>
          <p:cNvPr id="19" name="TextBox 18">
            <a:extLst>
              <a:ext uri="{FF2B5EF4-FFF2-40B4-BE49-F238E27FC236}">
                <a16:creationId xmlns:a16="http://schemas.microsoft.com/office/drawing/2014/main" id="{E061489A-616A-4D99-88A9-A66B88046C33}"/>
              </a:ext>
            </a:extLst>
          </p:cNvPr>
          <p:cNvSpPr txBox="1"/>
          <p:nvPr/>
        </p:nvSpPr>
        <p:spPr>
          <a:xfrm>
            <a:off x="9142542" y="2313096"/>
            <a:ext cx="13808008" cy="1277273"/>
          </a:xfrm>
          <a:prstGeom prst="rect">
            <a:avLst/>
          </a:prstGeom>
          <a:noFill/>
        </p:spPr>
        <p:txBody>
          <a:bodyPr wrap="square" rtlCol="0">
            <a:spAutoFit/>
          </a:bodyPr>
          <a:lstStyle/>
          <a:p>
            <a:pPr algn="ctr">
              <a:lnSpc>
                <a:spcPct val="150000"/>
              </a:lnSpc>
            </a:pPr>
            <a:r>
              <a:rPr lang="ar-DZ"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1" name="Q">
            <a:extLst>
              <a:ext uri="{FF2B5EF4-FFF2-40B4-BE49-F238E27FC236}">
                <a16:creationId xmlns:a16="http://schemas.microsoft.com/office/drawing/2014/main" id="{C92D0F21-F0EA-48E3-A9DA-9BFB1E562014}"/>
              </a:ext>
            </a:extLst>
          </p:cNvPr>
          <p:cNvSpPr/>
          <p:nvPr/>
        </p:nvSpPr>
        <p:spPr>
          <a:xfrm>
            <a:off x="9222579" y="4012403"/>
            <a:ext cx="13644806" cy="3160312"/>
          </a:xfrm>
          <a:prstGeom prst="roundRect">
            <a:avLst/>
          </a:prstGeom>
          <a:solidFill>
            <a:srgbClr val="14213D"/>
          </a:solidFill>
        </p:spPr>
        <p:style>
          <a:lnRef idx="0">
            <a:schemeClr val="accent1"/>
          </a:lnRef>
          <a:fillRef idx="3">
            <a:schemeClr val="accent1"/>
          </a:fillRef>
          <a:effectRef idx="3">
            <a:schemeClr val="accent1"/>
          </a:effectRef>
          <a:fontRef idx="minor">
            <a:schemeClr val="lt1"/>
          </a:fontRef>
        </p:style>
        <p:txBody>
          <a:bodyPr rtlCol="0" anchor="ctr"/>
          <a:lstStyle/>
          <a:p>
            <a:pPr rtl="1" fontAlgn="base">
              <a:lnSpc>
                <a:spcPct val="130000"/>
              </a:lnSpc>
              <a:spcBef>
                <a:spcPts val="2000"/>
              </a:spcBef>
            </a:pPr>
            <a:r>
              <a:rPr lang="ar-DZ" sz="4800" b="1" dirty="0">
                <a:solidFill>
                  <a:srgbClr val="FFFFFF"/>
                </a:solidFill>
                <a:latin typeface="RB" panose="00000500000000000000" pitchFamily="2" charset="-78"/>
                <a:cs typeface="RB" panose="00000500000000000000" pitchFamily="2" charset="-78"/>
              </a:rPr>
              <a:t>3- يمكنك عرض الصور على حاسبك باستخدام برنامج: </a:t>
            </a:r>
            <a:endParaRPr lang="en-US" sz="4800" b="1" dirty="0">
              <a:solidFill>
                <a:srgbClr val="FFFFFF"/>
              </a:solidFill>
              <a:latin typeface="RB" panose="00000500000000000000" pitchFamily="2" charset="-78"/>
              <a:cs typeface="RB" panose="00000500000000000000" pitchFamily="2" charset="-78"/>
            </a:endParaRPr>
          </a:p>
        </p:txBody>
      </p:sp>
      <p:sp>
        <p:nvSpPr>
          <p:cNvPr id="22" name="A1">
            <a:hlinkClick r:id="" action="ppaction://noaction">
              <a:snd r:embed="rId5" name="correct.wav"/>
            </a:hlinkClick>
            <a:extLst>
              <a:ext uri="{FF2B5EF4-FFF2-40B4-BE49-F238E27FC236}">
                <a16:creationId xmlns:a16="http://schemas.microsoft.com/office/drawing/2014/main" id="{ECA3ED96-6FD4-43BC-8998-FA09C114C0C4}"/>
              </a:ext>
            </a:extLst>
          </p:cNvPr>
          <p:cNvSpPr/>
          <p:nvPr/>
        </p:nvSpPr>
        <p:spPr>
          <a:xfrm>
            <a:off x="9788798" y="769073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266" b="1" dirty="0">
                <a:latin typeface="RB" panose="00000500000000000000" pitchFamily="2" charset="-78"/>
                <a:cs typeface="RB" panose="00000500000000000000" pitchFamily="2" charset="-78"/>
              </a:rPr>
              <a:t>Microsoft Photos</a:t>
            </a:r>
            <a:endParaRPr lang="en-IN" sz="4266" b="1" dirty="0">
              <a:latin typeface="RB" panose="00000500000000000000" pitchFamily="2" charset="-78"/>
              <a:cs typeface="RB" panose="00000500000000000000" pitchFamily="2" charset="-78"/>
            </a:endParaRPr>
          </a:p>
        </p:txBody>
      </p:sp>
      <p:sp>
        <p:nvSpPr>
          <p:cNvPr id="23" name="A2">
            <a:hlinkClick r:id="" action="ppaction://noaction">
              <a:snd r:embed="rId6" name="wrong.wav"/>
            </a:hlinkClick>
            <a:extLst>
              <a:ext uri="{FF2B5EF4-FFF2-40B4-BE49-F238E27FC236}">
                <a16:creationId xmlns:a16="http://schemas.microsoft.com/office/drawing/2014/main" id="{28E672B1-C792-44B2-A2B4-959EB77E4987}"/>
              </a:ext>
            </a:extLst>
          </p:cNvPr>
          <p:cNvSpPr/>
          <p:nvPr/>
        </p:nvSpPr>
        <p:spPr>
          <a:xfrm>
            <a:off x="9788798" y="929583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266" b="1" dirty="0">
                <a:latin typeface="RB" panose="00000500000000000000" pitchFamily="2" charset="-78"/>
                <a:cs typeface="RB" panose="00000500000000000000" pitchFamily="2" charset="-78"/>
              </a:rPr>
              <a:t>VLC Media Player</a:t>
            </a:r>
            <a:endParaRPr lang="en-IN" sz="4266" b="1" dirty="0">
              <a:latin typeface="RB" panose="00000500000000000000" pitchFamily="2" charset="-78"/>
              <a:cs typeface="RB" panose="00000500000000000000" pitchFamily="2" charset="-78"/>
            </a:endParaRPr>
          </a:p>
        </p:txBody>
      </p:sp>
      <p:sp>
        <p:nvSpPr>
          <p:cNvPr id="24" name="A4">
            <a:hlinkClick r:id="" action="ppaction://noaction">
              <a:snd r:embed="rId6" name="wrong.wav"/>
            </a:hlinkClick>
            <a:extLst>
              <a:ext uri="{FF2B5EF4-FFF2-40B4-BE49-F238E27FC236}">
                <a16:creationId xmlns:a16="http://schemas.microsoft.com/office/drawing/2014/main" id="{464682CF-E779-474C-8B48-6616E6CCE7ED}"/>
              </a:ext>
            </a:extLst>
          </p:cNvPr>
          <p:cNvSpPr/>
          <p:nvPr/>
        </p:nvSpPr>
        <p:spPr>
          <a:xfrm>
            <a:off x="9788798" y="10900939"/>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266" b="1" dirty="0">
                <a:latin typeface="RB" panose="00000500000000000000" pitchFamily="2" charset="-78"/>
                <a:cs typeface="RB" panose="00000500000000000000" pitchFamily="2" charset="-78"/>
              </a:rPr>
              <a:t>5K Player</a:t>
            </a:r>
            <a:endParaRPr lang="en-IN" sz="4266" b="1" dirty="0">
              <a:latin typeface="RB" panose="00000500000000000000" pitchFamily="2" charset="-78"/>
              <a:cs typeface="RB" panose="00000500000000000000" pitchFamily="2" charset="-78"/>
            </a:endParaRPr>
          </a:p>
        </p:txBody>
      </p:sp>
      <p:sp>
        <p:nvSpPr>
          <p:cNvPr id="25" name="A1">
            <a:hlinkClick r:id="" action="ppaction://noaction">
              <a:snd r:embed="rId5" name="correct.wav"/>
            </a:hlinkClick>
            <a:extLst>
              <a:ext uri="{FF2B5EF4-FFF2-40B4-BE49-F238E27FC236}">
                <a16:creationId xmlns:a16="http://schemas.microsoft.com/office/drawing/2014/main" id="{988BA475-5E05-48C0-AEB2-CAFA66F8C2DB}"/>
              </a:ext>
            </a:extLst>
          </p:cNvPr>
          <p:cNvSpPr/>
          <p:nvPr/>
        </p:nvSpPr>
        <p:spPr>
          <a:xfrm>
            <a:off x="20491262" y="7692415"/>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أ</a:t>
            </a:r>
            <a:endParaRPr lang="en-IN" sz="4266" b="1" dirty="0">
              <a:latin typeface="RB" panose="00000500000000000000" pitchFamily="2" charset="-78"/>
              <a:cs typeface="RB" panose="00000500000000000000" pitchFamily="2" charset="-78"/>
            </a:endParaRPr>
          </a:p>
        </p:txBody>
      </p:sp>
      <p:sp>
        <p:nvSpPr>
          <p:cNvPr id="26" name="A2">
            <a:hlinkClick r:id="" action="ppaction://noaction">
              <a:snd r:embed="rId6" name="wrong.wav"/>
            </a:hlinkClick>
            <a:extLst>
              <a:ext uri="{FF2B5EF4-FFF2-40B4-BE49-F238E27FC236}">
                <a16:creationId xmlns:a16="http://schemas.microsoft.com/office/drawing/2014/main" id="{DB72E3FE-EB35-4A53-ADEB-36CC0416CD92}"/>
              </a:ext>
            </a:extLst>
          </p:cNvPr>
          <p:cNvSpPr/>
          <p:nvPr/>
        </p:nvSpPr>
        <p:spPr>
          <a:xfrm>
            <a:off x="20491262" y="9294543"/>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ب</a:t>
            </a:r>
            <a:endParaRPr lang="en-IN" sz="4266" b="1" dirty="0">
              <a:latin typeface="RB" panose="00000500000000000000" pitchFamily="2" charset="-78"/>
              <a:cs typeface="RB" panose="00000500000000000000" pitchFamily="2" charset="-78"/>
            </a:endParaRPr>
          </a:p>
        </p:txBody>
      </p:sp>
      <p:sp>
        <p:nvSpPr>
          <p:cNvPr id="27" name="A4">
            <a:hlinkClick r:id="" action="ppaction://noaction">
              <a:snd r:embed="rId6" name="wrong.wav"/>
            </a:hlinkClick>
            <a:extLst>
              <a:ext uri="{FF2B5EF4-FFF2-40B4-BE49-F238E27FC236}">
                <a16:creationId xmlns:a16="http://schemas.microsoft.com/office/drawing/2014/main" id="{A5C1E8A1-4E16-41CC-A7F7-8AC23F66CAFE}"/>
              </a:ext>
            </a:extLst>
          </p:cNvPr>
          <p:cNvSpPr/>
          <p:nvPr/>
        </p:nvSpPr>
        <p:spPr>
          <a:xfrm>
            <a:off x="20491262" y="10896673"/>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ج</a:t>
            </a:r>
            <a:endParaRPr lang="en-IN" sz="4266"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56014233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14:bounceEnd="62000">
                                          <p:cBhvr additive="base">
                                            <p:cTn id="10" dur="225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62000">
                                          <p:cBhvr additive="base">
                                            <p:cTn id="14" dur="1750" fill="hold"/>
                                            <p:tgtEl>
                                              <p:spTgt spid="25"/>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14:bounceEnd="62000">
                                          <p:cBhvr additive="base">
                                            <p:cTn id="18" dur="225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14:bounceEnd="62000">
                                          <p:cBhvr additive="base">
                                            <p:cTn id="22"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14:bounceEnd="62000">
                                          <p:cBhvr additive="base">
                                            <p:cTn id="26" dur="225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14:bounceEnd="62000">
                                          <p:cBhvr additive="base">
                                            <p:cTn id="30" dur="1750" fill="hold"/>
                                            <p:tgtEl>
                                              <p:spTgt spid="27"/>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14:bounceEnd="62000">
                                          <p:cBhvr additive="base">
                                            <p:cTn id="34" dur="175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2" grpId="0"/>
          <p:bldP spid="21" grpId="0" animBg="1"/>
          <p:bldP spid="22" grpId="0" animBg="1"/>
          <p:bldP spid="23" grpId="0" animBg="1"/>
          <p:bldP spid="24" grpId="0" animBg="1"/>
          <p:bldP spid="25" grpId="0" animBg="1"/>
          <p:bldP spid="26"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2250" fill="hold"/>
                                            <p:tgtEl>
                                              <p:spTgt spid="22"/>
                                            </p:tgtEl>
                                            <p:attrNameLst>
                                              <p:attrName>ppt_x</p:attrName>
                                            </p:attrNameLst>
                                          </p:cBhvr>
                                          <p:tavLst>
                                            <p:tav tm="0">
                                              <p:val>
                                                <p:strVal val="#ppt_x"/>
                                              </p:val>
                                            </p:tav>
                                            <p:tav tm="100000">
                                              <p:val>
                                                <p:strVal val="#ppt_x"/>
                                              </p:val>
                                            </p:tav>
                                          </p:tavLst>
                                        </p:anim>
                                        <p:anim calcmode="lin" valueType="num">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1750" fill="hold"/>
                                            <p:tgtEl>
                                              <p:spTgt spid="25"/>
                                            </p:tgtEl>
                                            <p:attrNameLst>
                                              <p:attrName>ppt_x</p:attrName>
                                            </p:attrNameLst>
                                          </p:cBhvr>
                                          <p:tavLst>
                                            <p:tav tm="0">
                                              <p:val>
                                                <p:strVal val="#ppt_x"/>
                                              </p:val>
                                            </p:tav>
                                            <p:tav tm="100000">
                                              <p:val>
                                                <p:strVal val="#ppt_x"/>
                                              </p:val>
                                            </p:tav>
                                          </p:tavLst>
                                        </p:anim>
                                        <p:anim calcmode="lin" valueType="num">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2250" fill="hold"/>
                                            <p:tgtEl>
                                              <p:spTgt spid="23"/>
                                            </p:tgtEl>
                                            <p:attrNameLst>
                                              <p:attrName>ppt_x</p:attrName>
                                            </p:attrNameLst>
                                          </p:cBhvr>
                                          <p:tavLst>
                                            <p:tav tm="0">
                                              <p:val>
                                                <p:strVal val="#ppt_x"/>
                                              </p:val>
                                            </p:tav>
                                            <p:tav tm="100000">
                                              <p:val>
                                                <p:strVal val="#ppt_x"/>
                                              </p:val>
                                            </p:tav>
                                          </p:tavLst>
                                        </p:anim>
                                        <p:anim calcmode="lin" valueType="num">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750" fill="hold"/>
                                            <p:tgtEl>
                                              <p:spTgt spid="26"/>
                                            </p:tgtEl>
                                            <p:attrNameLst>
                                              <p:attrName>ppt_x</p:attrName>
                                            </p:attrNameLst>
                                          </p:cBhvr>
                                          <p:tavLst>
                                            <p:tav tm="0">
                                              <p:val>
                                                <p:strVal val="#ppt_x"/>
                                              </p:val>
                                            </p:tav>
                                            <p:tav tm="100000">
                                              <p:val>
                                                <p:strVal val="#ppt_x"/>
                                              </p:val>
                                            </p:tav>
                                          </p:tavLst>
                                        </p:anim>
                                        <p:anim calcmode="lin" valueType="num">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250" fill="hold"/>
                                            <p:tgtEl>
                                              <p:spTgt spid="24"/>
                                            </p:tgtEl>
                                            <p:attrNameLst>
                                              <p:attrName>ppt_x</p:attrName>
                                            </p:attrNameLst>
                                          </p:cBhvr>
                                          <p:tavLst>
                                            <p:tav tm="0">
                                              <p:val>
                                                <p:strVal val="#ppt_x"/>
                                              </p:val>
                                            </p:tav>
                                            <p:tav tm="100000">
                                              <p:val>
                                                <p:strVal val="#ppt_x"/>
                                              </p:val>
                                            </p:tav>
                                          </p:tavLst>
                                        </p:anim>
                                        <p:anim calcmode="lin" valueType="num">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750" fill="hold"/>
                                            <p:tgtEl>
                                              <p:spTgt spid="27"/>
                                            </p:tgtEl>
                                            <p:attrNameLst>
                                              <p:attrName>ppt_x</p:attrName>
                                            </p:attrNameLst>
                                          </p:cBhvr>
                                          <p:tavLst>
                                            <p:tav tm="0">
                                              <p:val>
                                                <p:strVal val="#ppt_x"/>
                                              </p:val>
                                            </p:tav>
                                            <p:tav tm="100000">
                                              <p:val>
                                                <p:strVal val="#ppt_x"/>
                                              </p:val>
                                            </p:tav>
                                          </p:tavLst>
                                        </p:anim>
                                        <p:anim calcmode="lin" valueType="num">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1750" fill="hold"/>
                                            <p:tgtEl>
                                              <p:spTgt spid="21"/>
                                            </p:tgtEl>
                                            <p:attrNameLst>
                                              <p:attrName>ppt_x</p:attrName>
                                            </p:attrNameLst>
                                          </p:cBhvr>
                                          <p:tavLst>
                                            <p:tav tm="0">
                                              <p:val>
                                                <p:strVal val="#ppt_x"/>
                                              </p:val>
                                            </p:tav>
                                            <p:tav tm="100000">
                                              <p:val>
                                                <p:strVal val="#ppt_x"/>
                                              </p:val>
                                            </p:tav>
                                          </p:tavLst>
                                        </p:anim>
                                        <p:anim calcmode="lin" valueType="num">
                                          <p:cBhvr additive="base">
                                            <p:cTn id="35" dur="175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2" grpId="0"/>
          <p:bldP spid="21" grpId="0" animBg="1"/>
          <p:bldP spid="22" grpId="0" animBg="1"/>
          <p:bldP spid="23" grpId="0" animBg="1"/>
          <p:bldP spid="24" grpId="0" animBg="1"/>
          <p:bldP spid="25" grpId="0" animBg="1"/>
          <p:bldP spid="26" grpId="0" animBg="1"/>
          <p:bldP spid="27" grpId="0" animBg="1"/>
        </p:bldLst>
      </p:timing>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3701347" y="-609900"/>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19394339" y="-2939358"/>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4" name="Rectangle: Rounded Corners 3">
            <a:extLst>
              <a:ext uri="{FF2B5EF4-FFF2-40B4-BE49-F238E27FC236}">
                <a16:creationId xmlns:a16="http://schemas.microsoft.com/office/drawing/2014/main" id="{3A90F488-6ED3-09E8-B2E6-3E65ED100319}"/>
              </a:ext>
            </a:extLst>
          </p:cNvPr>
          <p:cNvSpPr/>
          <p:nvPr/>
        </p:nvSpPr>
        <p:spPr>
          <a:xfrm>
            <a:off x="3299117" y="2011762"/>
            <a:ext cx="20569876" cy="10852900"/>
          </a:xfrm>
          <a:prstGeom prst="roundRect">
            <a:avLst>
              <a:gd name="adj" fmla="val 5673"/>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solidFill>
                <a:srgbClr val="F2F2F2"/>
              </a:solidFill>
            </a:endParaRPr>
          </a:p>
        </p:txBody>
      </p:sp>
      <p:sp>
        <p:nvSpPr>
          <p:cNvPr id="14" name="Oval 13">
            <a:extLst>
              <a:ext uri="{FF2B5EF4-FFF2-40B4-BE49-F238E27FC236}">
                <a16:creationId xmlns:a16="http://schemas.microsoft.com/office/drawing/2014/main" id="{3EA00819-B7BB-4E6D-9D68-1F516B37B764}"/>
              </a:ext>
            </a:extLst>
          </p:cNvPr>
          <p:cNvSpPr/>
          <p:nvPr/>
        </p:nvSpPr>
        <p:spPr>
          <a:xfrm>
            <a:off x="161129" y="2934837"/>
            <a:ext cx="8941253" cy="8941433"/>
          </a:xfrm>
          <a:prstGeom prst="ellipse">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741344" y="4451165"/>
            <a:ext cx="1252064" cy="1252064"/>
          </a:xfrm>
          <a:prstGeom prst="rect">
            <a:avLst/>
          </a:prstGeom>
          <a:effectLst>
            <a:outerShdw blurRad="50800" dist="38100" dir="2700000" algn="tl" rotWithShape="0">
              <a:prstClr val="black">
                <a:alpha val="40000"/>
              </a:prstClr>
            </a:outerShdw>
          </a:effectLst>
        </p:spPr>
      </p:pic>
      <p:sp>
        <p:nvSpPr>
          <p:cNvPr id="12" name="ZoneTexte 74">
            <a:extLst>
              <a:ext uri="{FF2B5EF4-FFF2-40B4-BE49-F238E27FC236}">
                <a16:creationId xmlns:a16="http://schemas.microsoft.com/office/drawing/2014/main" id="{7CF35C33-DE34-42D5-AF03-148C2AC5C281}"/>
              </a:ext>
            </a:extLst>
          </p:cNvPr>
          <p:cNvSpPr txBox="1"/>
          <p:nvPr/>
        </p:nvSpPr>
        <p:spPr>
          <a:xfrm>
            <a:off x="805572" y="6059877"/>
            <a:ext cx="8580708" cy="3985706"/>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11500" dirty="0">
                <a:solidFill>
                  <a:schemeClr val="bg2">
                    <a:lumMod val="25000"/>
                  </a:schemeClr>
                </a:solidFill>
                <a:cs typeface="RB" panose="00000500000000000000" pitchFamily="2" charset="-78"/>
              </a:rPr>
              <a:t>النشاط</a:t>
            </a:r>
          </a:p>
          <a:p>
            <a:pPr algn="ctr"/>
            <a:r>
              <a:rPr lang="ar-DZ" sz="11500" dirty="0">
                <a:solidFill>
                  <a:schemeClr val="bg2">
                    <a:lumMod val="25000"/>
                  </a:schemeClr>
                </a:solidFill>
                <a:cs typeface="RB" panose="00000500000000000000" pitchFamily="2" charset="-78"/>
              </a:rPr>
              <a:t>الصفي</a:t>
            </a:r>
            <a:endParaRPr lang="ar-DZ" sz="8000" dirty="0">
              <a:solidFill>
                <a:srgbClr val="14213D"/>
              </a:solidFill>
              <a:cs typeface="RB" panose="00000500000000000000" pitchFamily="2" charset="-78"/>
            </a:endParaRPr>
          </a:p>
        </p:txBody>
      </p:sp>
      <p:pic>
        <p:nvPicPr>
          <p:cNvPr id="18" name="Picture 82">
            <a:extLst>
              <a:ext uri="{FF2B5EF4-FFF2-40B4-BE49-F238E27FC236}">
                <a16:creationId xmlns:a16="http://schemas.microsoft.com/office/drawing/2014/main" id="{5B98D6D6-B612-4FA8-8683-0CE23CC040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084883" y="57943"/>
            <a:ext cx="2294054" cy="1742802"/>
          </a:xfrm>
          <a:prstGeom prst="rect">
            <a:avLst/>
          </a:prstGeom>
        </p:spPr>
      </p:pic>
      <p:sp>
        <p:nvSpPr>
          <p:cNvPr id="9" name="TextBox 8">
            <a:extLst>
              <a:ext uri="{FF2B5EF4-FFF2-40B4-BE49-F238E27FC236}">
                <a16:creationId xmlns:a16="http://schemas.microsoft.com/office/drawing/2014/main" id="{A5583DE6-4739-4530-BDA8-1B415BCD68E9}"/>
              </a:ext>
            </a:extLst>
          </p:cNvPr>
          <p:cNvSpPr txBox="1"/>
          <p:nvPr/>
        </p:nvSpPr>
        <p:spPr>
          <a:xfrm>
            <a:off x="9212501" y="2312266"/>
            <a:ext cx="13767214" cy="1277273"/>
          </a:xfrm>
          <a:prstGeom prst="rect">
            <a:avLst/>
          </a:prstGeom>
          <a:noFill/>
        </p:spPr>
        <p:txBody>
          <a:bodyPr wrap="square" rtlCol="0">
            <a:spAutoFit/>
          </a:bodyPr>
          <a:lstStyle/>
          <a:p>
            <a:pPr algn="ctr" rtl="1">
              <a:lnSpc>
                <a:spcPct val="150000"/>
              </a:lnSpc>
            </a:pPr>
            <a:r>
              <a:rPr lang="ar-DZ"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FCF4F010-7151-4067-A307-F7376FE0CB10}"/>
              </a:ext>
            </a:extLst>
          </p:cNvPr>
          <p:cNvSpPr/>
          <p:nvPr/>
        </p:nvSpPr>
        <p:spPr>
          <a:xfrm>
            <a:off x="9334911" y="4011573"/>
            <a:ext cx="13644806" cy="3160312"/>
          </a:xfrm>
          <a:prstGeom prst="roundRect">
            <a:avLst/>
          </a:prstGeom>
          <a:solidFill>
            <a:srgbClr val="14213D"/>
          </a:solidFill>
        </p:spPr>
        <p:style>
          <a:lnRef idx="0">
            <a:schemeClr val="accent1"/>
          </a:lnRef>
          <a:fillRef idx="3">
            <a:schemeClr val="accent1"/>
          </a:fillRef>
          <a:effectRef idx="3">
            <a:schemeClr val="accent1"/>
          </a:effectRef>
          <a:fontRef idx="minor">
            <a:schemeClr val="lt1"/>
          </a:fontRef>
        </p:style>
        <p:txBody>
          <a:bodyPr rtlCol="0" anchor="ctr"/>
          <a:lstStyle/>
          <a:p>
            <a:pPr fontAlgn="base">
              <a:lnSpc>
                <a:spcPct val="130000"/>
              </a:lnSpc>
              <a:spcBef>
                <a:spcPts val="2000"/>
              </a:spcBef>
            </a:pPr>
            <a:r>
              <a:rPr lang="ar-DZ" sz="4800" b="1" dirty="0">
                <a:solidFill>
                  <a:srgbClr val="FFFFFF"/>
                </a:solidFill>
                <a:latin typeface="RB" panose="00000500000000000000" pitchFamily="2" charset="-78"/>
                <a:cs typeface="RB" panose="00000500000000000000" pitchFamily="2" charset="-78"/>
              </a:rPr>
              <a:t>4- تسمى عملية نقل الوسائط من الكاميرا الرقمية إلى جهاز الحاسب، باسم:</a:t>
            </a:r>
          </a:p>
        </p:txBody>
      </p:sp>
      <p:sp>
        <p:nvSpPr>
          <p:cNvPr id="11" name="A1">
            <a:hlinkClick r:id="" action="ppaction://noaction">
              <a:snd r:embed="rId5" name="correct.wav"/>
            </a:hlinkClick>
            <a:extLst>
              <a:ext uri="{FF2B5EF4-FFF2-40B4-BE49-F238E27FC236}">
                <a16:creationId xmlns:a16="http://schemas.microsoft.com/office/drawing/2014/main" id="{F83B27F9-6DA6-4AE2-B76F-C40EF7252CE8}"/>
              </a:ext>
            </a:extLst>
          </p:cNvPr>
          <p:cNvSpPr/>
          <p:nvPr/>
        </p:nvSpPr>
        <p:spPr>
          <a:xfrm>
            <a:off x="9957400" y="10895843"/>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استيراد الملفات</a:t>
            </a:r>
            <a:endParaRPr lang="en-IN" sz="4266" b="1" dirty="0">
              <a:latin typeface="RB" panose="00000500000000000000" pitchFamily="2" charset="-78"/>
              <a:cs typeface="RB" panose="00000500000000000000" pitchFamily="2" charset="-78"/>
            </a:endParaRPr>
          </a:p>
        </p:txBody>
      </p:sp>
      <p:sp>
        <p:nvSpPr>
          <p:cNvPr id="13" name="A2">
            <a:hlinkClick r:id="" action="ppaction://noaction">
              <a:snd r:embed="rId6" name="wrong.wav"/>
            </a:hlinkClick>
            <a:extLst>
              <a:ext uri="{FF2B5EF4-FFF2-40B4-BE49-F238E27FC236}">
                <a16:creationId xmlns:a16="http://schemas.microsoft.com/office/drawing/2014/main" id="{72CE4DAE-93A3-4364-99E0-46DF764F014D}"/>
              </a:ext>
            </a:extLst>
          </p:cNvPr>
          <p:cNvSpPr/>
          <p:nvPr/>
        </p:nvSpPr>
        <p:spPr>
          <a:xfrm>
            <a:off x="9957400" y="7677111"/>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ضغط الملفات</a:t>
            </a:r>
            <a:endParaRPr lang="en-IN" sz="4266" b="1" dirty="0">
              <a:latin typeface="RB" panose="00000500000000000000" pitchFamily="2" charset="-78"/>
              <a:cs typeface="RB" panose="00000500000000000000" pitchFamily="2" charset="-78"/>
            </a:endParaRPr>
          </a:p>
        </p:txBody>
      </p:sp>
      <p:sp>
        <p:nvSpPr>
          <p:cNvPr id="16" name="A4">
            <a:hlinkClick r:id="" action="ppaction://noaction">
              <a:snd r:embed="rId6" name="wrong.wav"/>
            </a:hlinkClick>
            <a:extLst>
              <a:ext uri="{FF2B5EF4-FFF2-40B4-BE49-F238E27FC236}">
                <a16:creationId xmlns:a16="http://schemas.microsoft.com/office/drawing/2014/main" id="{15AF00A3-A1DA-4AF5-BC7C-28F84E379487}"/>
              </a:ext>
            </a:extLst>
          </p:cNvPr>
          <p:cNvSpPr/>
          <p:nvPr/>
        </p:nvSpPr>
        <p:spPr>
          <a:xfrm>
            <a:off x="9957400" y="9286477"/>
            <a:ext cx="10289208"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ar-DZ" sz="4266" b="1" dirty="0">
                <a:latin typeface="RB" panose="00000500000000000000" pitchFamily="2" charset="-78"/>
                <a:cs typeface="RB" panose="00000500000000000000" pitchFamily="2" charset="-78"/>
              </a:rPr>
              <a:t>عرض الملفات</a:t>
            </a:r>
            <a:endParaRPr lang="en-IN" sz="4266" b="1" dirty="0">
              <a:latin typeface="RB" panose="00000500000000000000" pitchFamily="2" charset="-78"/>
              <a:cs typeface="RB" panose="00000500000000000000" pitchFamily="2" charset="-78"/>
            </a:endParaRPr>
          </a:p>
        </p:txBody>
      </p:sp>
      <p:sp>
        <p:nvSpPr>
          <p:cNvPr id="17" name="A1">
            <a:hlinkClick r:id="" action="ppaction://noaction">
              <a:snd r:embed="rId5" name="correct.wav"/>
            </a:hlinkClick>
            <a:extLst>
              <a:ext uri="{FF2B5EF4-FFF2-40B4-BE49-F238E27FC236}">
                <a16:creationId xmlns:a16="http://schemas.microsoft.com/office/drawing/2014/main" id="{E64AE08D-E394-4488-A62F-E150C5584FD8}"/>
              </a:ext>
            </a:extLst>
          </p:cNvPr>
          <p:cNvSpPr/>
          <p:nvPr/>
        </p:nvSpPr>
        <p:spPr>
          <a:xfrm>
            <a:off x="20659864" y="10910049"/>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ج</a:t>
            </a:r>
            <a:endParaRPr lang="en-IN" sz="4266" b="1" dirty="0">
              <a:latin typeface="RB" panose="00000500000000000000" pitchFamily="2" charset="-78"/>
              <a:cs typeface="RB" panose="00000500000000000000" pitchFamily="2" charset="-78"/>
            </a:endParaRPr>
          </a:p>
        </p:txBody>
      </p:sp>
      <p:sp>
        <p:nvSpPr>
          <p:cNvPr id="19" name="A2">
            <a:hlinkClick r:id="" action="ppaction://noaction">
              <a:snd r:embed="rId6" name="wrong.wav"/>
            </a:hlinkClick>
            <a:extLst>
              <a:ext uri="{FF2B5EF4-FFF2-40B4-BE49-F238E27FC236}">
                <a16:creationId xmlns:a16="http://schemas.microsoft.com/office/drawing/2014/main" id="{C9FC1761-A5B1-4A9A-BBA6-B49F1FA31366}"/>
              </a:ext>
            </a:extLst>
          </p:cNvPr>
          <p:cNvSpPr/>
          <p:nvPr/>
        </p:nvSpPr>
        <p:spPr>
          <a:xfrm>
            <a:off x="20659864" y="7677111"/>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أ</a:t>
            </a:r>
            <a:endParaRPr lang="en-IN" sz="4266" b="1" dirty="0">
              <a:latin typeface="RB" panose="00000500000000000000" pitchFamily="2" charset="-78"/>
              <a:cs typeface="RB" panose="00000500000000000000" pitchFamily="2" charset="-78"/>
            </a:endParaRPr>
          </a:p>
        </p:txBody>
      </p:sp>
      <p:sp>
        <p:nvSpPr>
          <p:cNvPr id="21" name="A4">
            <a:hlinkClick r:id="" action="ppaction://noaction">
              <a:snd r:embed="rId6" name="wrong.wav"/>
            </a:hlinkClick>
            <a:extLst>
              <a:ext uri="{FF2B5EF4-FFF2-40B4-BE49-F238E27FC236}">
                <a16:creationId xmlns:a16="http://schemas.microsoft.com/office/drawing/2014/main" id="{48F32853-F318-4C77-9817-E3A03C1C1D52}"/>
              </a:ext>
            </a:extLst>
          </p:cNvPr>
          <p:cNvSpPr/>
          <p:nvPr/>
        </p:nvSpPr>
        <p:spPr>
          <a:xfrm>
            <a:off x="20659864" y="9293581"/>
            <a:ext cx="1440000" cy="1353312"/>
          </a:xfrm>
          <a:prstGeom prst="roundRect">
            <a:avLst/>
          </a:prstGeom>
          <a:solidFill>
            <a:srgbClr val="0070C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4266" b="1" dirty="0">
                <a:latin typeface="RB" panose="00000500000000000000" pitchFamily="2" charset="-78"/>
                <a:cs typeface="RB" panose="00000500000000000000" pitchFamily="2" charset="-78"/>
              </a:rPr>
              <a:t>ب</a:t>
            </a:r>
            <a:endParaRPr lang="en-IN" sz="4266"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55164843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62000">
                                          <p:cBhvr additive="base">
                                            <p:cTn id="14" dur="175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14:bounceEnd="62000">
                                          <p:cBhvr additive="base">
                                            <p:cTn id="18"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14:bounceEnd="62000">
                                          <p:cBhvr additive="base">
                                            <p:cTn id="26" dur="22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14:bounceEnd="62000">
                                          <p:cBhvr additive="base">
                                            <p:cTn id="30" dur="175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3"/>
                                            </p:tgtEl>
                                            <p:attrNameLst>
                                              <p:attrName>fillcolor</p:attrName>
                                            </p:attrNameLst>
                                          </p:cBhvr>
                                          <p:to>
                                            <a:srgbClr val="C00000"/>
                                          </p:to>
                                        </p:animClr>
                                        <p:set>
                                          <p:cBhvr>
                                            <p:cTn id="54" dur="500" fill="hold"/>
                                            <p:tgtEl>
                                              <p:spTgt spid="13"/>
                                            </p:tgtEl>
                                            <p:attrNameLst>
                                              <p:attrName>fill.type</p:attrName>
                                            </p:attrNameLst>
                                          </p:cBhvr>
                                          <p:to>
                                            <p:strVal val="solid"/>
                                          </p:to>
                                        </p:set>
                                        <p:set>
                                          <p:cBhvr>
                                            <p:cTn id="55"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56" restart="whenNotActive" fill="hold" evtFilter="cancelBubble" nodeType="interactiveSeq">
                    <p:stCondLst>
                      <p:cond evt="onClick" delay="0">
                        <p:tgtEl>
                          <p:spTgt spid="16"/>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6"/>
                                            </p:tgtEl>
                                            <p:attrNameLst>
                                              <p:attrName>fillcolor</p:attrName>
                                            </p:attrNameLst>
                                          </p:cBhvr>
                                          <p:to>
                                            <a:srgbClr val="C00000"/>
                                          </p:to>
                                        </p:animClr>
                                        <p:set>
                                          <p:cBhvr>
                                            <p:cTn id="61" dur="500" fill="hold"/>
                                            <p:tgtEl>
                                              <p:spTgt spid="16"/>
                                            </p:tgtEl>
                                            <p:attrNameLst>
                                              <p:attrName>fill.type</p:attrName>
                                            </p:attrNameLst>
                                          </p:cBhvr>
                                          <p:to>
                                            <p:strVal val="solid"/>
                                          </p:to>
                                        </p:set>
                                        <p:set>
                                          <p:cBhvr>
                                            <p:cTn id="62" dur="5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childTnLst>
            </p:cTn>
          </p:par>
        </p:tnLst>
        <p:bldLst>
          <p:bldP spid="12" grpId="0"/>
          <p:bldP spid="10" grpId="0" animBg="1"/>
          <p:bldP spid="11" grpId="0" animBg="1"/>
          <p:bldP spid="13" grpId="0" animBg="1"/>
          <p:bldP spid="16" grpId="0" animBg="1"/>
          <p:bldP spid="17" grpId="0" animBg="1"/>
          <p:bldP spid="19"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750" fill="hold"/>
                                            <p:tgtEl>
                                              <p:spTgt spid="17"/>
                                            </p:tgtEl>
                                            <p:attrNameLst>
                                              <p:attrName>ppt_x</p:attrName>
                                            </p:attrNameLst>
                                          </p:cBhvr>
                                          <p:tavLst>
                                            <p:tav tm="0">
                                              <p:val>
                                                <p:strVal val="#ppt_x"/>
                                              </p:val>
                                            </p:tav>
                                            <p:tav tm="100000">
                                              <p:val>
                                                <p:strVal val="#ppt_x"/>
                                              </p:val>
                                            </p:tav>
                                          </p:tavLst>
                                        </p:anim>
                                        <p:anim calcmode="lin" valueType="num">
                                          <p:cBhvr additive="base">
                                            <p:cTn id="15" dur="1750" fill="hold"/>
                                            <p:tgtEl>
                                              <p:spTgt spid="1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2250" fill="hold"/>
                                            <p:tgtEl>
                                              <p:spTgt spid="13"/>
                                            </p:tgtEl>
                                            <p:attrNameLst>
                                              <p:attrName>ppt_x</p:attrName>
                                            </p:attrNameLst>
                                          </p:cBhvr>
                                          <p:tavLst>
                                            <p:tav tm="0">
                                              <p:val>
                                                <p:strVal val="#ppt_x"/>
                                              </p:val>
                                            </p:tav>
                                            <p:tav tm="100000">
                                              <p:val>
                                                <p:strVal val="#ppt_x"/>
                                              </p:val>
                                            </p:tav>
                                          </p:tavLst>
                                        </p:anim>
                                        <p:anim calcmode="lin" valueType="num">
                                          <p:cBhvr additive="base">
                                            <p:cTn id="19" dur="225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2250" fill="hold"/>
                                            <p:tgtEl>
                                              <p:spTgt spid="16"/>
                                            </p:tgtEl>
                                            <p:attrNameLst>
                                              <p:attrName>ppt_x</p:attrName>
                                            </p:attrNameLst>
                                          </p:cBhvr>
                                          <p:tavLst>
                                            <p:tav tm="0">
                                              <p:val>
                                                <p:strVal val="#ppt_x"/>
                                              </p:val>
                                            </p:tav>
                                            <p:tav tm="100000">
                                              <p:val>
                                                <p:strVal val="#ppt_x"/>
                                              </p:val>
                                            </p:tav>
                                          </p:tavLst>
                                        </p:anim>
                                        <p:anim calcmode="lin" valueType="num">
                                          <p:cBhvr additive="base">
                                            <p:cTn id="27" dur="2250" fill="hold"/>
                                            <p:tgtEl>
                                              <p:spTgt spid="1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1750" fill="hold"/>
                                            <p:tgtEl>
                                              <p:spTgt spid="21"/>
                                            </p:tgtEl>
                                            <p:attrNameLst>
                                              <p:attrName>ppt_x</p:attrName>
                                            </p:attrNameLst>
                                          </p:cBhvr>
                                          <p:tavLst>
                                            <p:tav tm="0">
                                              <p:val>
                                                <p:strVal val="#ppt_x"/>
                                              </p:val>
                                            </p:tav>
                                            <p:tav tm="100000">
                                              <p:val>
                                                <p:strVal val="#ppt_x"/>
                                              </p:val>
                                            </p:tav>
                                          </p:tavLst>
                                        </p:anim>
                                        <p:anim calcmode="lin" valueType="num">
                                          <p:cBhvr additive="base">
                                            <p:cTn id="31" dur="17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3"/>
                                            </p:tgtEl>
                                            <p:attrNameLst>
                                              <p:attrName>fillcolor</p:attrName>
                                            </p:attrNameLst>
                                          </p:cBhvr>
                                          <p:to>
                                            <a:srgbClr val="C00000"/>
                                          </p:to>
                                        </p:animClr>
                                        <p:set>
                                          <p:cBhvr>
                                            <p:cTn id="54" dur="500" fill="hold"/>
                                            <p:tgtEl>
                                              <p:spTgt spid="13"/>
                                            </p:tgtEl>
                                            <p:attrNameLst>
                                              <p:attrName>fill.type</p:attrName>
                                            </p:attrNameLst>
                                          </p:cBhvr>
                                          <p:to>
                                            <p:strVal val="solid"/>
                                          </p:to>
                                        </p:set>
                                        <p:set>
                                          <p:cBhvr>
                                            <p:cTn id="55"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56" restart="whenNotActive" fill="hold" evtFilter="cancelBubble" nodeType="interactiveSeq">
                    <p:stCondLst>
                      <p:cond evt="onClick" delay="0">
                        <p:tgtEl>
                          <p:spTgt spid="16"/>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6"/>
                                            </p:tgtEl>
                                            <p:attrNameLst>
                                              <p:attrName>fillcolor</p:attrName>
                                            </p:attrNameLst>
                                          </p:cBhvr>
                                          <p:to>
                                            <a:srgbClr val="C00000"/>
                                          </p:to>
                                        </p:animClr>
                                        <p:set>
                                          <p:cBhvr>
                                            <p:cTn id="61" dur="500" fill="hold"/>
                                            <p:tgtEl>
                                              <p:spTgt spid="16"/>
                                            </p:tgtEl>
                                            <p:attrNameLst>
                                              <p:attrName>fill.type</p:attrName>
                                            </p:attrNameLst>
                                          </p:cBhvr>
                                          <p:to>
                                            <p:strVal val="solid"/>
                                          </p:to>
                                        </p:set>
                                        <p:set>
                                          <p:cBhvr>
                                            <p:cTn id="62" dur="5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childTnLst>
            </p:cTn>
          </p:par>
        </p:tnLst>
        <p:bldLst>
          <p:bldP spid="12" grpId="0"/>
          <p:bldP spid="10" grpId="0" animBg="1"/>
          <p:bldP spid="11" grpId="0" animBg="1"/>
          <p:bldP spid="13" grpId="0" animBg="1"/>
          <p:bldP spid="16" grpId="0" animBg="1"/>
          <p:bldP spid="17" grpId="0" animBg="1"/>
          <p:bldP spid="19" grpId="0" animBg="1"/>
          <p:bldP spid="21" grpId="0" animBg="1"/>
        </p:bldLst>
      </p:timing>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E6E6E6"/>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E1F7F6C7-BAF6-5B4A-86FA-67CFBAF94AAD}"/>
              </a:ext>
            </a:extLst>
          </p:cNvPr>
          <p:cNvSpPr/>
          <p:nvPr/>
        </p:nvSpPr>
        <p:spPr>
          <a:xfrm>
            <a:off x="2" y="11807785"/>
            <a:ext cx="24384000" cy="1908214"/>
          </a:xfrm>
          <a:prstGeom prst="rect">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54" name="Rectangle 53">
            <a:extLst>
              <a:ext uri="{FF2B5EF4-FFF2-40B4-BE49-F238E27FC236}">
                <a16:creationId xmlns:a16="http://schemas.microsoft.com/office/drawing/2014/main" id="{54BFB364-4DF0-4740-8000-E65B11A80446}"/>
              </a:ext>
            </a:extLst>
          </p:cNvPr>
          <p:cNvSpPr/>
          <p:nvPr/>
        </p:nvSpPr>
        <p:spPr>
          <a:xfrm>
            <a:off x="16754766" y="1130834"/>
            <a:ext cx="7640340" cy="9720048"/>
          </a:xfrm>
          <a:prstGeom prst="rect">
            <a:avLst/>
          </a:prstGeom>
          <a:solidFill>
            <a:srgbClr val="1421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200"/>
              <a:t> </a:t>
            </a:r>
            <a:endParaRPr lang="en-ID" sz="11200"/>
          </a:p>
        </p:txBody>
      </p:sp>
      <p:sp>
        <p:nvSpPr>
          <p:cNvPr id="55" name="Rectangle 54">
            <a:extLst>
              <a:ext uri="{FF2B5EF4-FFF2-40B4-BE49-F238E27FC236}">
                <a16:creationId xmlns:a16="http://schemas.microsoft.com/office/drawing/2014/main" id="{A9E154EF-A9BE-498A-ADD0-6428505002BD}"/>
              </a:ext>
            </a:extLst>
          </p:cNvPr>
          <p:cNvSpPr/>
          <p:nvPr/>
        </p:nvSpPr>
        <p:spPr>
          <a:xfrm>
            <a:off x="17678402" y="0"/>
            <a:ext cx="6705600" cy="628072"/>
          </a:xfrm>
          <a:prstGeom prst="rect">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56" name="Rectangle 55">
            <a:extLst>
              <a:ext uri="{FF2B5EF4-FFF2-40B4-BE49-F238E27FC236}">
                <a16:creationId xmlns:a16="http://schemas.microsoft.com/office/drawing/2014/main" id="{CE38F095-F2D3-4A37-8E37-1E34945094CA}"/>
              </a:ext>
            </a:extLst>
          </p:cNvPr>
          <p:cNvSpPr/>
          <p:nvPr/>
        </p:nvSpPr>
        <p:spPr>
          <a:xfrm>
            <a:off x="16754766" y="0"/>
            <a:ext cx="621792" cy="628072"/>
          </a:xfrm>
          <a:prstGeom prst="rect">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57" name="ZoneTexte 2">
            <a:extLst>
              <a:ext uri="{FF2B5EF4-FFF2-40B4-BE49-F238E27FC236}">
                <a16:creationId xmlns:a16="http://schemas.microsoft.com/office/drawing/2014/main" id="{1CFA8866-A44C-4A82-846E-6E3448B606E2}"/>
              </a:ext>
            </a:extLst>
          </p:cNvPr>
          <p:cNvSpPr txBox="1"/>
          <p:nvPr/>
        </p:nvSpPr>
        <p:spPr>
          <a:xfrm>
            <a:off x="16754766" y="5120130"/>
            <a:ext cx="6734760" cy="3071610"/>
          </a:xfrm>
          <a:prstGeom prst="rect">
            <a:avLst/>
          </a:prstGeom>
          <a:noFill/>
        </p:spPr>
        <p:txBody>
          <a:bodyPr wrap="square" rtlCol="0">
            <a:spAutoFit/>
          </a:bodyPr>
          <a:lstStyle/>
          <a:p>
            <a:pPr algn="justLow" rtl="1">
              <a:lnSpc>
                <a:spcPct val="110000"/>
              </a:lnSpc>
            </a:pPr>
            <a:r>
              <a:rPr lang="ar-DZ" sz="8800" b="1" dirty="0">
                <a:solidFill>
                  <a:srgbClr val="CCDA46"/>
                </a:solidFill>
                <a:latin typeface="RB" panose="00000500000000000000" pitchFamily="2" charset="-78"/>
                <a:cs typeface="RB" panose="00000500000000000000" pitchFamily="2" charset="-78"/>
              </a:rPr>
              <a:t>ماذا تعلمنا</a:t>
            </a:r>
          </a:p>
          <a:p>
            <a:pPr algn="justLow" rtl="1">
              <a:lnSpc>
                <a:spcPct val="110000"/>
              </a:lnSpc>
            </a:pPr>
            <a:r>
              <a:rPr lang="ar-DZ" sz="8800" b="1" dirty="0">
                <a:solidFill>
                  <a:srgbClr val="CCDA46"/>
                </a:solidFill>
                <a:latin typeface="RB" panose="00000500000000000000" pitchFamily="2" charset="-78"/>
                <a:cs typeface="RB" panose="00000500000000000000" pitchFamily="2" charset="-78"/>
              </a:rPr>
              <a:t>خلال الدرس ؟</a:t>
            </a:r>
          </a:p>
        </p:txBody>
      </p:sp>
      <p:grpSp>
        <p:nvGrpSpPr>
          <p:cNvPr id="20" name="Group 19">
            <a:extLst>
              <a:ext uri="{FF2B5EF4-FFF2-40B4-BE49-F238E27FC236}">
                <a16:creationId xmlns:a16="http://schemas.microsoft.com/office/drawing/2014/main" id="{8DA3B0D0-C14E-4B06-BB95-856C43765478}"/>
              </a:ext>
            </a:extLst>
          </p:cNvPr>
          <p:cNvGrpSpPr/>
          <p:nvPr/>
        </p:nvGrpSpPr>
        <p:grpSpPr>
          <a:xfrm>
            <a:off x="3350013" y="2417785"/>
            <a:ext cx="9583032" cy="1908214"/>
            <a:chOff x="2183116" y="1208892"/>
            <a:chExt cx="4283406" cy="954107"/>
          </a:xfrm>
        </p:grpSpPr>
        <p:sp>
          <p:nvSpPr>
            <p:cNvPr id="21" name="Rectangle: Diagonal Corners Rounded 20">
              <a:extLst>
                <a:ext uri="{FF2B5EF4-FFF2-40B4-BE49-F238E27FC236}">
                  <a16:creationId xmlns:a16="http://schemas.microsoft.com/office/drawing/2014/main" id="{0D84EBC2-F29C-4D88-9846-34754C3DA531}"/>
                </a:ext>
              </a:extLst>
            </p:cNvPr>
            <p:cNvSpPr/>
            <p:nvPr/>
          </p:nvSpPr>
          <p:spPr>
            <a:xfrm>
              <a:off x="2183116" y="1208892"/>
              <a:ext cx="4283406" cy="954107"/>
            </a:xfrm>
            <a:prstGeom prst="round2DiagRect">
              <a:avLst/>
            </a:prstGeom>
            <a:solidFill>
              <a:schemeClr val="bg1"/>
            </a:solidFill>
            <a:ln>
              <a:noFill/>
            </a:ln>
            <a:effectLst>
              <a:outerShdw blurRad="228600" dist="38100" dir="2700000" algn="tl" rotWithShape="0">
                <a:prstClr val="black">
                  <a:alpha val="1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dirty="0"/>
            </a:p>
          </p:txBody>
        </p:sp>
        <p:sp>
          <p:nvSpPr>
            <p:cNvPr id="22" name="Rectangle: Diagonal Corners Rounded 21">
              <a:extLst>
                <a:ext uri="{FF2B5EF4-FFF2-40B4-BE49-F238E27FC236}">
                  <a16:creationId xmlns:a16="http://schemas.microsoft.com/office/drawing/2014/main" id="{5BBFE0D9-6DDB-4603-A380-2793A4067C1C}"/>
                </a:ext>
              </a:extLst>
            </p:cNvPr>
            <p:cNvSpPr/>
            <p:nvPr/>
          </p:nvSpPr>
          <p:spPr>
            <a:xfrm>
              <a:off x="5462586" y="1208892"/>
              <a:ext cx="976671" cy="954107"/>
            </a:xfrm>
            <a:prstGeom prst="round2DiagRect">
              <a:avLst/>
            </a:prstGeom>
            <a:solidFill>
              <a:srgbClr val="14213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800" b="1" dirty="0">
                  <a:solidFill>
                    <a:srgbClr val="CCDA46"/>
                  </a:solidFill>
                  <a:ea typeface="Open Sans" pitchFamily="2" charset="0"/>
                  <a:cs typeface="Open Sans" pitchFamily="2" charset="0"/>
                </a:rPr>
                <a:t>01</a:t>
              </a:r>
              <a:endParaRPr lang="id-ID" sz="4000" b="1" dirty="0">
                <a:solidFill>
                  <a:srgbClr val="CCDA46"/>
                </a:solidFill>
                <a:ea typeface="Open Sans" pitchFamily="2" charset="0"/>
                <a:cs typeface="Open Sans" pitchFamily="2" charset="0"/>
              </a:endParaRPr>
            </a:p>
          </p:txBody>
        </p:sp>
      </p:grpSp>
      <p:grpSp>
        <p:nvGrpSpPr>
          <p:cNvPr id="23" name="Group 22">
            <a:extLst>
              <a:ext uri="{FF2B5EF4-FFF2-40B4-BE49-F238E27FC236}">
                <a16:creationId xmlns:a16="http://schemas.microsoft.com/office/drawing/2014/main" id="{2AC1375E-D6FD-47D0-9912-F9B3B4273C53}"/>
              </a:ext>
            </a:extLst>
          </p:cNvPr>
          <p:cNvGrpSpPr/>
          <p:nvPr/>
        </p:nvGrpSpPr>
        <p:grpSpPr>
          <a:xfrm>
            <a:off x="3350013" y="4706947"/>
            <a:ext cx="9583032" cy="1908214"/>
            <a:chOff x="2183116" y="2353473"/>
            <a:chExt cx="4283406" cy="954107"/>
          </a:xfrm>
        </p:grpSpPr>
        <p:sp>
          <p:nvSpPr>
            <p:cNvPr id="24" name="Rectangle: Diagonal Corners Rounded 23">
              <a:extLst>
                <a:ext uri="{FF2B5EF4-FFF2-40B4-BE49-F238E27FC236}">
                  <a16:creationId xmlns:a16="http://schemas.microsoft.com/office/drawing/2014/main" id="{246631BB-F8D2-4255-BE3A-B29349837633}"/>
                </a:ext>
              </a:extLst>
            </p:cNvPr>
            <p:cNvSpPr/>
            <p:nvPr/>
          </p:nvSpPr>
          <p:spPr>
            <a:xfrm>
              <a:off x="2183116" y="2353473"/>
              <a:ext cx="4283406" cy="954107"/>
            </a:xfrm>
            <a:prstGeom prst="round2DiagRect">
              <a:avLst/>
            </a:prstGeom>
            <a:solidFill>
              <a:schemeClr val="bg1"/>
            </a:solidFill>
            <a:ln>
              <a:noFill/>
            </a:ln>
            <a:effectLst>
              <a:outerShdw blurRad="228600" dist="38100" dir="2700000" algn="tl" rotWithShape="0">
                <a:prstClr val="black">
                  <a:alpha val="1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dirty="0"/>
            </a:p>
          </p:txBody>
        </p:sp>
        <p:sp>
          <p:nvSpPr>
            <p:cNvPr id="27" name="Rectangle: Diagonal Corners Rounded 26">
              <a:extLst>
                <a:ext uri="{FF2B5EF4-FFF2-40B4-BE49-F238E27FC236}">
                  <a16:creationId xmlns:a16="http://schemas.microsoft.com/office/drawing/2014/main" id="{44D062E6-75ED-46FE-B752-A571F443AC6F}"/>
                </a:ext>
              </a:extLst>
            </p:cNvPr>
            <p:cNvSpPr/>
            <p:nvPr/>
          </p:nvSpPr>
          <p:spPr>
            <a:xfrm>
              <a:off x="5477826" y="2353473"/>
              <a:ext cx="976671" cy="954107"/>
            </a:xfrm>
            <a:prstGeom prst="round2DiagRect">
              <a:avLst/>
            </a:prstGeom>
            <a:solidFill>
              <a:srgbClr val="CCDA46"/>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800" b="1" dirty="0">
                  <a:solidFill>
                    <a:srgbClr val="14213D"/>
                  </a:solidFill>
                  <a:ea typeface="Open Sans" pitchFamily="2" charset="0"/>
                  <a:cs typeface="Open Sans" pitchFamily="2" charset="0"/>
                </a:rPr>
                <a:t>02</a:t>
              </a:r>
              <a:endParaRPr lang="id-ID" sz="4000" b="1" dirty="0">
                <a:solidFill>
                  <a:srgbClr val="14213D"/>
                </a:solidFill>
                <a:ea typeface="Open Sans" pitchFamily="2" charset="0"/>
                <a:cs typeface="Open Sans" pitchFamily="2" charset="0"/>
              </a:endParaRPr>
            </a:p>
          </p:txBody>
        </p:sp>
      </p:grpSp>
      <p:grpSp>
        <p:nvGrpSpPr>
          <p:cNvPr id="28" name="Group 27">
            <a:extLst>
              <a:ext uri="{FF2B5EF4-FFF2-40B4-BE49-F238E27FC236}">
                <a16:creationId xmlns:a16="http://schemas.microsoft.com/office/drawing/2014/main" id="{4A6AA0B0-DC9C-446F-92D7-976C5DDEB21D}"/>
              </a:ext>
            </a:extLst>
          </p:cNvPr>
          <p:cNvGrpSpPr/>
          <p:nvPr/>
        </p:nvGrpSpPr>
        <p:grpSpPr>
          <a:xfrm>
            <a:off x="3350013" y="6946911"/>
            <a:ext cx="9583032" cy="1908214"/>
            <a:chOff x="2183116" y="3473455"/>
            <a:chExt cx="4283406" cy="954107"/>
          </a:xfrm>
        </p:grpSpPr>
        <p:sp>
          <p:nvSpPr>
            <p:cNvPr id="29" name="Rectangle: Diagonal Corners Rounded 28">
              <a:extLst>
                <a:ext uri="{FF2B5EF4-FFF2-40B4-BE49-F238E27FC236}">
                  <a16:creationId xmlns:a16="http://schemas.microsoft.com/office/drawing/2014/main" id="{CF301EC7-064C-4D4F-8737-B1E7D91B86AE}"/>
                </a:ext>
              </a:extLst>
            </p:cNvPr>
            <p:cNvSpPr/>
            <p:nvPr/>
          </p:nvSpPr>
          <p:spPr>
            <a:xfrm>
              <a:off x="2183116" y="3473455"/>
              <a:ext cx="4283406" cy="954107"/>
            </a:xfrm>
            <a:prstGeom prst="round2DiagRect">
              <a:avLst/>
            </a:prstGeom>
            <a:solidFill>
              <a:schemeClr val="bg1"/>
            </a:solidFill>
            <a:ln>
              <a:noFill/>
            </a:ln>
            <a:effectLst>
              <a:outerShdw blurRad="228600" dist="38100" dir="2700000" algn="tl" rotWithShape="0">
                <a:prstClr val="black">
                  <a:alpha val="1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dirty="0"/>
            </a:p>
          </p:txBody>
        </p:sp>
        <p:sp>
          <p:nvSpPr>
            <p:cNvPr id="30" name="Rectangle: Diagonal Corners Rounded 29">
              <a:extLst>
                <a:ext uri="{FF2B5EF4-FFF2-40B4-BE49-F238E27FC236}">
                  <a16:creationId xmlns:a16="http://schemas.microsoft.com/office/drawing/2014/main" id="{B519C052-F462-474B-B235-FB9201EB970F}"/>
                </a:ext>
              </a:extLst>
            </p:cNvPr>
            <p:cNvSpPr/>
            <p:nvPr/>
          </p:nvSpPr>
          <p:spPr>
            <a:xfrm>
              <a:off x="5462586" y="3473455"/>
              <a:ext cx="976671" cy="954107"/>
            </a:xfrm>
            <a:prstGeom prst="round2DiagRect">
              <a:avLst/>
            </a:prstGeom>
            <a:solidFill>
              <a:srgbClr val="14213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800" b="1" dirty="0">
                  <a:solidFill>
                    <a:srgbClr val="CCDA46"/>
                  </a:solidFill>
                  <a:ea typeface="Open Sans" pitchFamily="2" charset="0"/>
                  <a:cs typeface="Open Sans" pitchFamily="2" charset="0"/>
                </a:rPr>
                <a:t>03</a:t>
              </a:r>
              <a:endParaRPr lang="id-ID" sz="4800" b="1" dirty="0">
                <a:solidFill>
                  <a:srgbClr val="CCDA46"/>
                </a:solidFill>
                <a:ea typeface="Open Sans" pitchFamily="2" charset="0"/>
                <a:cs typeface="Open Sans" pitchFamily="2" charset="0"/>
              </a:endParaRPr>
            </a:p>
          </p:txBody>
        </p:sp>
      </p:grpSp>
      <p:sp>
        <p:nvSpPr>
          <p:cNvPr id="31" name="TextBox 2">
            <a:extLst>
              <a:ext uri="{FF2B5EF4-FFF2-40B4-BE49-F238E27FC236}">
                <a16:creationId xmlns:a16="http://schemas.microsoft.com/office/drawing/2014/main" id="{3D1DF6CB-A312-4D8E-8FD0-24F2059DC307}"/>
              </a:ext>
            </a:extLst>
          </p:cNvPr>
          <p:cNvSpPr txBox="1"/>
          <p:nvPr/>
        </p:nvSpPr>
        <p:spPr>
          <a:xfrm>
            <a:off x="3519738" y="2987594"/>
            <a:ext cx="7138574" cy="977030"/>
          </a:xfrm>
          <a:prstGeom prst="rect">
            <a:avLst/>
          </a:prstGeom>
          <a:noFill/>
        </p:spPr>
        <p:txBody>
          <a:bodyPr vert="horz" lIns="182880" tIns="91440" rIns="182880" bIns="9144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r" rtl="1"/>
            <a:r>
              <a:rPr lang="ar-SA" b="1" dirty="0">
                <a:latin typeface="RB" panose="00000500000000000000" pitchFamily="2" charset="-78"/>
                <a:cs typeface="RB" panose="00000500000000000000" pitchFamily="2" charset="-78"/>
              </a:rPr>
              <a:t>ما المقصود بملفات الصور؟</a:t>
            </a:r>
            <a:endParaRPr lang="en-US" dirty="0">
              <a:latin typeface="RB" panose="00000500000000000000" pitchFamily="2" charset="-78"/>
              <a:cs typeface="RB" panose="00000500000000000000" pitchFamily="2" charset="-78"/>
            </a:endParaRPr>
          </a:p>
        </p:txBody>
      </p:sp>
      <p:sp>
        <p:nvSpPr>
          <p:cNvPr id="32" name="TextBox 2">
            <a:extLst>
              <a:ext uri="{FF2B5EF4-FFF2-40B4-BE49-F238E27FC236}">
                <a16:creationId xmlns:a16="http://schemas.microsoft.com/office/drawing/2014/main" id="{B9D5F4B3-DA95-4450-9BB7-C1EF461E83DE}"/>
              </a:ext>
            </a:extLst>
          </p:cNvPr>
          <p:cNvSpPr txBox="1"/>
          <p:nvPr/>
        </p:nvSpPr>
        <p:spPr>
          <a:xfrm>
            <a:off x="4284116" y="5153199"/>
            <a:ext cx="6374196" cy="977030"/>
          </a:xfrm>
          <a:prstGeom prst="rect">
            <a:avLst/>
          </a:prstGeom>
          <a:noFill/>
        </p:spPr>
        <p:txBody>
          <a:bodyPr vert="horz" lIns="182880" tIns="91440" rIns="182880" bIns="9144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r" rtl="1"/>
            <a:r>
              <a:rPr lang="ar-SA" b="1" dirty="0">
                <a:latin typeface="RB" panose="00000500000000000000" pitchFamily="2" charset="-78"/>
                <a:cs typeface="RB" panose="00000500000000000000" pitchFamily="2" charset="-78"/>
              </a:rPr>
              <a:t>كيف نعرض الصور على الحاسب؟</a:t>
            </a:r>
            <a:endParaRPr lang="en-US" dirty="0">
              <a:latin typeface="RB" panose="00000500000000000000" pitchFamily="2" charset="-78"/>
              <a:cs typeface="RB" panose="00000500000000000000" pitchFamily="2" charset="-78"/>
            </a:endParaRPr>
          </a:p>
        </p:txBody>
      </p:sp>
      <p:sp>
        <p:nvSpPr>
          <p:cNvPr id="33" name="TextBox 2">
            <a:extLst>
              <a:ext uri="{FF2B5EF4-FFF2-40B4-BE49-F238E27FC236}">
                <a16:creationId xmlns:a16="http://schemas.microsoft.com/office/drawing/2014/main" id="{B5802819-8E35-4205-9680-559E1676CB38}"/>
              </a:ext>
            </a:extLst>
          </p:cNvPr>
          <p:cNvSpPr txBox="1"/>
          <p:nvPr/>
        </p:nvSpPr>
        <p:spPr>
          <a:xfrm>
            <a:off x="3350012" y="7640315"/>
            <a:ext cx="7308300" cy="977030"/>
          </a:xfrm>
          <a:prstGeom prst="rect">
            <a:avLst/>
          </a:prstGeom>
          <a:noFill/>
        </p:spPr>
        <p:txBody>
          <a:bodyPr vert="horz" lIns="182880" tIns="91440" rIns="182880" bIns="9144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r" rtl="1">
              <a:lnSpc>
                <a:spcPct val="150000"/>
              </a:lnSpc>
            </a:pPr>
            <a:r>
              <a:rPr lang="ar-SA" b="1" dirty="0">
                <a:latin typeface="RB" panose="00000500000000000000" pitchFamily="2" charset="-78"/>
                <a:cs typeface="RB" panose="00000500000000000000" pitchFamily="2" charset="-78"/>
              </a:rPr>
              <a:t>كيف نعرض الفيديو على الحاسب؟</a:t>
            </a:r>
            <a:endParaRPr lang="en-US" dirty="0">
              <a:latin typeface="RB" panose="00000500000000000000" pitchFamily="2" charset="-78"/>
              <a:cs typeface="RB" panose="00000500000000000000" pitchFamily="2" charset="-78"/>
            </a:endParaRPr>
          </a:p>
        </p:txBody>
      </p:sp>
      <p:grpSp>
        <p:nvGrpSpPr>
          <p:cNvPr id="34" name="Group 33">
            <a:extLst>
              <a:ext uri="{FF2B5EF4-FFF2-40B4-BE49-F238E27FC236}">
                <a16:creationId xmlns:a16="http://schemas.microsoft.com/office/drawing/2014/main" id="{9D09DEC5-B540-4622-92F2-EE374519644D}"/>
              </a:ext>
            </a:extLst>
          </p:cNvPr>
          <p:cNvGrpSpPr/>
          <p:nvPr/>
        </p:nvGrpSpPr>
        <p:grpSpPr>
          <a:xfrm>
            <a:off x="3350014" y="9262305"/>
            <a:ext cx="9481432" cy="1908214"/>
            <a:chOff x="2228529" y="2353473"/>
            <a:chExt cx="4237993" cy="954107"/>
          </a:xfrm>
        </p:grpSpPr>
        <p:sp>
          <p:nvSpPr>
            <p:cNvPr id="35" name="Rectangle: Diagonal Corners Rounded 34">
              <a:extLst>
                <a:ext uri="{FF2B5EF4-FFF2-40B4-BE49-F238E27FC236}">
                  <a16:creationId xmlns:a16="http://schemas.microsoft.com/office/drawing/2014/main" id="{A99FD9A3-D05D-44DB-AF3A-DF6B795747D2}"/>
                </a:ext>
              </a:extLst>
            </p:cNvPr>
            <p:cNvSpPr/>
            <p:nvPr/>
          </p:nvSpPr>
          <p:spPr>
            <a:xfrm>
              <a:off x="2228529" y="2353473"/>
              <a:ext cx="4237993" cy="954107"/>
            </a:xfrm>
            <a:prstGeom prst="round2DiagRect">
              <a:avLst/>
            </a:prstGeom>
            <a:solidFill>
              <a:schemeClr val="bg1"/>
            </a:solidFill>
            <a:ln>
              <a:noFill/>
            </a:ln>
            <a:effectLst>
              <a:outerShdw blurRad="228600" dist="38100" dir="2700000" algn="tl" rotWithShape="0">
                <a:prstClr val="black">
                  <a:alpha val="1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dirty="0"/>
            </a:p>
          </p:txBody>
        </p:sp>
        <p:sp>
          <p:nvSpPr>
            <p:cNvPr id="36" name="Rectangle: Diagonal Corners Rounded 35">
              <a:extLst>
                <a:ext uri="{FF2B5EF4-FFF2-40B4-BE49-F238E27FC236}">
                  <a16:creationId xmlns:a16="http://schemas.microsoft.com/office/drawing/2014/main" id="{DDAC6757-41CF-4FE0-A9A3-F33849E77842}"/>
                </a:ext>
              </a:extLst>
            </p:cNvPr>
            <p:cNvSpPr/>
            <p:nvPr/>
          </p:nvSpPr>
          <p:spPr>
            <a:xfrm>
              <a:off x="5477826" y="2353473"/>
              <a:ext cx="976671" cy="954107"/>
            </a:xfrm>
            <a:prstGeom prst="round2DiagRect">
              <a:avLst/>
            </a:prstGeom>
            <a:solidFill>
              <a:srgbClr val="CCDA46"/>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800" b="1" dirty="0">
                  <a:solidFill>
                    <a:srgbClr val="14213D"/>
                  </a:solidFill>
                  <a:ea typeface="Open Sans" pitchFamily="2" charset="0"/>
                  <a:cs typeface="Open Sans" pitchFamily="2" charset="0"/>
                </a:rPr>
                <a:t>04</a:t>
              </a:r>
              <a:endParaRPr lang="id-ID" sz="4000" b="1" dirty="0">
                <a:solidFill>
                  <a:srgbClr val="14213D"/>
                </a:solidFill>
                <a:ea typeface="Open Sans" pitchFamily="2" charset="0"/>
                <a:cs typeface="Open Sans" pitchFamily="2" charset="0"/>
              </a:endParaRPr>
            </a:p>
          </p:txBody>
        </p:sp>
      </p:grpSp>
      <p:sp>
        <p:nvSpPr>
          <p:cNvPr id="37" name="TextBox 2">
            <a:extLst>
              <a:ext uri="{FF2B5EF4-FFF2-40B4-BE49-F238E27FC236}">
                <a16:creationId xmlns:a16="http://schemas.microsoft.com/office/drawing/2014/main" id="{4D9CD036-8ECC-497E-8464-3843F420FA4B}"/>
              </a:ext>
            </a:extLst>
          </p:cNvPr>
          <p:cNvSpPr txBox="1"/>
          <p:nvPr/>
        </p:nvSpPr>
        <p:spPr>
          <a:xfrm>
            <a:off x="3943350" y="9708557"/>
            <a:ext cx="6714962" cy="977030"/>
          </a:xfrm>
          <a:prstGeom prst="rect">
            <a:avLst/>
          </a:prstGeom>
          <a:noFill/>
        </p:spPr>
        <p:txBody>
          <a:bodyPr vert="horz" lIns="182880" tIns="91440" rIns="182880" bIns="9144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r" rtl="1"/>
            <a:r>
              <a:rPr lang="ar-SA" b="1" dirty="0">
                <a:latin typeface="RB" panose="00000500000000000000" pitchFamily="2" charset="-78"/>
                <a:cs typeface="RB" panose="00000500000000000000" pitchFamily="2" charset="-78"/>
              </a:rPr>
              <a:t>كيف نستورد ملف من الوسائط؟</a:t>
            </a:r>
            <a:endParaRPr lang="en-US" dirty="0">
              <a:latin typeface="RB" panose="00000500000000000000" pitchFamily="2" charset="-78"/>
              <a:cs typeface="RB" panose="00000500000000000000" pitchFamily="2" charset="-78"/>
            </a:endParaRPr>
          </a:p>
        </p:txBody>
      </p:sp>
      <p:pic>
        <p:nvPicPr>
          <p:cNvPr id="25" name="Picture 82">
            <a:extLst>
              <a:ext uri="{FF2B5EF4-FFF2-40B4-BE49-F238E27FC236}">
                <a16:creationId xmlns:a16="http://schemas.microsoft.com/office/drawing/2014/main" id="{FE762A7D-36CC-4C9A-8528-9E663746E93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9061999" y="2500491"/>
            <a:ext cx="2294054" cy="1742802"/>
          </a:xfrm>
          <a:prstGeom prst="rect">
            <a:avLst/>
          </a:prstGeom>
        </p:spPr>
      </p:pic>
    </p:spTree>
    <p:extLst>
      <p:ext uri="{BB962C8B-B14F-4D97-AF65-F5344CB8AC3E}">
        <p14:creationId xmlns:p14="http://schemas.microsoft.com/office/powerpoint/2010/main" val="510457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animEffect transition="in" filter="circle(in)">
                                      <p:cBhvr>
                                        <p:cTn id="7" dur="750"/>
                                        <p:tgtEl>
                                          <p:spTgt spid="57">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57">
                                            <p:txEl>
                                              <p:pRg st="1" end="1"/>
                                            </p:txEl>
                                          </p:spTgt>
                                        </p:tgtEl>
                                        <p:attrNameLst>
                                          <p:attrName>style.visibility</p:attrName>
                                        </p:attrNameLst>
                                      </p:cBhvr>
                                      <p:to>
                                        <p:strVal val="visible"/>
                                      </p:to>
                                    </p:set>
                                    <p:animEffect transition="in" filter="circle(in)">
                                      <p:cBhvr>
                                        <p:cTn id="10" dur="500"/>
                                        <p:tgtEl>
                                          <p:spTgt spid="5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1000" fill="hold"/>
                                        <p:tgtEl>
                                          <p:spTgt spid="31"/>
                                        </p:tgtEl>
                                        <p:attrNameLst>
                                          <p:attrName>ppt_w</p:attrName>
                                        </p:attrNameLst>
                                      </p:cBhvr>
                                      <p:tavLst>
                                        <p:tav tm="0">
                                          <p:val>
                                            <p:strVal val="#ppt_w*0.70"/>
                                          </p:val>
                                        </p:tav>
                                        <p:tav tm="100000">
                                          <p:val>
                                            <p:strVal val="#ppt_w"/>
                                          </p:val>
                                        </p:tav>
                                      </p:tavLst>
                                    </p:anim>
                                    <p:anim calcmode="lin" valueType="num">
                                      <p:cBhvr>
                                        <p:cTn id="21" dur="1000" fill="hold"/>
                                        <p:tgtEl>
                                          <p:spTgt spid="31"/>
                                        </p:tgtEl>
                                        <p:attrNameLst>
                                          <p:attrName>ppt_h</p:attrName>
                                        </p:attrNameLst>
                                      </p:cBhvr>
                                      <p:tavLst>
                                        <p:tav tm="0">
                                          <p:val>
                                            <p:strVal val="#ppt_h"/>
                                          </p:val>
                                        </p:tav>
                                        <p:tav tm="100000">
                                          <p:val>
                                            <p:strVal val="#ppt_h"/>
                                          </p:val>
                                        </p:tav>
                                      </p:tavLst>
                                    </p:anim>
                                    <p:animEffect transition="in" filter="fade">
                                      <p:cBhvr>
                                        <p:cTn id="22" dur="10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1000" fill="hold"/>
                                        <p:tgtEl>
                                          <p:spTgt spid="32"/>
                                        </p:tgtEl>
                                        <p:attrNameLst>
                                          <p:attrName>ppt_w</p:attrName>
                                        </p:attrNameLst>
                                      </p:cBhvr>
                                      <p:tavLst>
                                        <p:tav tm="0">
                                          <p:val>
                                            <p:strVal val="#ppt_w*0.70"/>
                                          </p:val>
                                        </p:tav>
                                        <p:tav tm="100000">
                                          <p:val>
                                            <p:strVal val="#ppt_w"/>
                                          </p:val>
                                        </p:tav>
                                      </p:tavLst>
                                    </p:anim>
                                    <p:anim calcmode="lin" valueType="num">
                                      <p:cBhvr>
                                        <p:cTn id="33" dur="1000" fill="hold"/>
                                        <p:tgtEl>
                                          <p:spTgt spid="32"/>
                                        </p:tgtEl>
                                        <p:attrNameLst>
                                          <p:attrName>ppt_h</p:attrName>
                                        </p:attrNameLst>
                                      </p:cBhvr>
                                      <p:tavLst>
                                        <p:tav tm="0">
                                          <p:val>
                                            <p:strVal val="#ppt_h"/>
                                          </p:val>
                                        </p:tav>
                                        <p:tav tm="100000">
                                          <p:val>
                                            <p:strVal val="#ppt_h"/>
                                          </p:val>
                                        </p:tav>
                                      </p:tavLst>
                                    </p:anim>
                                    <p:animEffect transition="in" filter="fade">
                                      <p:cBhvr>
                                        <p:cTn id="34" dur="1000"/>
                                        <p:tgtEl>
                                          <p:spTgt spid="32"/>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par>
                                <p:cTn id="42" presetID="55" presetClass="entr" presetSubtype="0"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p:cTn id="44" dur="1000" fill="hold"/>
                                        <p:tgtEl>
                                          <p:spTgt spid="33"/>
                                        </p:tgtEl>
                                        <p:attrNameLst>
                                          <p:attrName>ppt_w</p:attrName>
                                        </p:attrNameLst>
                                      </p:cBhvr>
                                      <p:tavLst>
                                        <p:tav tm="0">
                                          <p:val>
                                            <p:strVal val="#ppt_w*0.70"/>
                                          </p:val>
                                        </p:tav>
                                        <p:tav tm="100000">
                                          <p:val>
                                            <p:strVal val="#ppt_w"/>
                                          </p:val>
                                        </p:tav>
                                      </p:tavLst>
                                    </p:anim>
                                    <p:anim calcmode="lin" valueType="num">
                                      <p:cBhvr>
                                        <p:cTn id="45" dur="1000" fill="hold"/>
                                        <p:tgtEl>
                                          <p:spTgt spid="33"/>
                                        </p:tgtEl>
                                        <p:attrNameLst>
                                          <p:attrName>ppt_h</p:attrName>
                                        </p:attrNameLst>
                                      </p:cBhvr>
                                      <p:tavLst>
                                        <p:tav tm="0">
                                          <p:val>
                                            <p:strVal val="#ppt_h"/>
                                          </p:val>
                                        </p:tav>
                                        <p:tav tm="100000">
                                          <p:val>
                                            <p:strVal val="#ppt_h"/>
                                          </p:val>
                                        </p:tav>
                                      </p:tavLst>
                                    </p:anim>
                                    <p:animEffect transition="in" filter="fade">
                                      <p:cBhvr>
                                        <p:cTn id="46" dur="1000"/>
                                        <p:tgtEl>
                                          <p:spTgt spid="33"/>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p:cTn id="51" dur="500" fill="hold"/>
                                        <p:tgtEl>
                                          <p:spTgt spid="34"/>
                                        </p:tgtEl>
                                        <p:attrNameLst>
                                          <p:attrName>ppt_w</p:attrName>
                                        </p:attrNameLst>
                                      </p:cBhvr>
                                      <p:tavLst>
                                        <p:tav tm="0">
                                          <p:val>
                                            <p:fltVal val="0"/>
                                          </p:val>
                                        </p:tav>
                                        <p:tav tm="100000">
                                          <p:val>
                                            <p:strVal val="#ppt_w"/>
                                          </p:val>
                                        </p:tav>
                                      </p:tavLst>
                                    </p:anim>
                                    <p:anim calcmode="lin" valueType="num">
                                      <p:cBhvr>
                                        <p:cTn id="52" dur="500" fill="hold"/>
                                        <p:tgtEl>
                                          <p:spTgt spid="34"/>
                                        </p:tgtEl>
                                        <p:attrNameLst>
                                          <p:attrName>ppt_h</p:attrName>
                                        </p:attrNameLst>
                                      </p:cBhvr>
                                      <p:tavLst>
                                        <p:tav tm="0">
                                          <p:val>
                                            <p:fltVal val="0"/>
                                          </p:val>
                                        </p:tav>
                                        <p:tav tm="100000">
                                          <p:val>
                                            <p:strVal val="#ppt_h"/>
                                          </p:val>
                                        </p:tav>
                                      </p:tavLst>
                                    </p:anim>
                                    <p:animEffect transition="in" filter="fade">
                                      <p:cBhvr>
                                        <p:cTn id="53" dur="500"/>
                                        <p:tgtEl>
                                          <p:spTgt spid="34"/>
                                        </p:tgtEl>
                                      </p:cBhvr>
                                    </p:animEffect>
                                  </p:childTnLst>
                                </p:cTn>
                              </p:par>
                              <p:par>
                                <p:cTn id="54" presetID="55"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1000" fill="hold"/>
                                        <p:tgtEl>
                                          <p:spTgt spid="37"/>
                                        </p:tgtEl>
                                        <p:attrNameLst>
                                          <p:attrName>ppt_w</p:attrName>
                                        </p:attrNameLst>
                                      </p:cBhvr>
                                      <p:tavLst>
                                        <p:tav tm="0">
                                          <p:val>
                                            <p:strVal val="#ppt_w*0.70"/>
                                          </p:val>
                                        </p:tav>
                                        <p:tav tm="100000">
                                          <p:val>
                                            <p:strVal val="#ppt_w"/>
                                          </p:val>
                                        </p:tav>
                                      </p:tavLst>
                                    </p:anim>
                                    <p:anim calcmode="lin" valueType="num">
                                      <p:cBhvr>
                                        <p:cTn id="57" dur="1000" fill="hold"/>
                                        <p:tgtEl>
                                          <p:spTgt spid="37"/>
                                        </p:tgtEl>
                                        <p:attrNameLst>
                                          <p:attrName>ppt_h</p:attrName>
                                        </p:attrNameLst>
                                      </p:cBhvr>
                                      <p:tavLst>
                                        <p:tav tm="0">
                                          <p:val>
                                            <p:strVal val="#ppt_h"/>
                                          </p:val>
                                        </p:tav>
                                        <p:tav tm="100000">
                                          <p:val>
                                            <p:strVal val="#ppt_h"/>
                                          </p:val>
                                        </p:tav>
                                      </p:tavLst>
                                    </p:anim>
                                    <p:animEffect transition="in" filter="fade">
                                      <p:cBhvr>
                                        <p:cTn id="58"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DD862881-5C9E-8D6C-BB35-6F3770D93525}"/>
              </a:ext>
            </a:extLst>
          </p:cNvPr>
          <p:cNvSpPr/>
          <p:nvPr/>
        </p:nvSpPr>
        <p:spPr>
          <a:xfrm rot="1800000">
            <a:off x="-3701347" y="-609900"/>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2" name="Rectangle: Rounded Corners 1">
            <a:extLst>
              <a:ext uri="{FF2B5EF4-FFF2-40B4-BE49-F238E27FC236}">
                <a16:creationId xmlns:a16="http://schemas.microsoft.com/office/drawing/2014/main" id="{739F744F-711F-CDBB-8BD9-5C5F9760489C}"/>
              </a:ext>
            </a:extLst>
          </p:cNvPr>
          <p:cNvSpPr/>
          <p:nvPr/>
        </p:nvSpPr>
        <p:spPr>
          <a:xfrm rot="1800000">
            <a:off x="19394339" y="-2939358"/>
            <a:ext cx="10880266" cy="14935800"/>
          </a:xfrm>
          <a:prstGeom prst="roundRect">
            <a:avLst>
              <a:gd name="adj" fmla="val 8222"/>
            </a:avLst>
          </a:prstGeom>
          <a:solidFill>
            <a:srgbClr val="1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14" name="Oval 13">
            <a:extLst>
              <a:ext uri="{FF2B5EF4-FFF2-40B4-BE49-F238E27FC236}">
                <a16:creationId xmlns:a16="http://schemas.microsoft.com/office/drawing/2014/main" id="{3EA00819-B7BB-4E6D-9D68-1F516B37B764}"/>
              </a:ext>
            </a:extLst>
          </p:cNvPr>
          <p:cNvSpPr/>
          <p:nvPr/>
        </p:nvSpPr>
        <p:spPr>
          <a:xfrm>
            <a:off x="-131930" y="1253005"/>
            <a:ext cx="10623052" cy="10623266"/>
          </a:xfrm>
          <a:prstGeom prst="ellipse">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grpSp>
        <p:nvGrpSpPr>
          <p:cNvPr id="17" name="Group 16">
            <a:extLst>
              <a:ext uri="{FF2B5EF4-FFF2-40B4-BE49-F238E27FC236}">
                <a16:creationId xmlns:a16="http://schemas.microsoft.com/office/drawing/2014/main" id="{BEBD5AFE-0729-46E7-9077-C53C143B6E67}"/>
              </a:ext>
            </a:extLst>
          </p:cNvPr>
          <p:cNvGrpSpPr/>
          <p:nvPr/>
        </p:nvGrpSpPr>
        <p:grpSpPr>
          <a:xfrm>
            <a:off x="2739463" y="8206843"/>
            <a:ext cx="4879086" cy="1053738"/>
            <a:chOff x="8688279" y="5118714"/>
            <a:chExt cx="2439543" cy="526869"/>
          </a:xfrm>
        </p:grpSpPr>
        <p:sp>
          <p:nvSpPr>
            <p:cNvPr id="18" name="Rectangle: Rounded Corners 17">
              <a:extLst>
                <a:ext uri="{FF2B5EF4-FFF2-40B4-BE49-F238E27FC236}">
                  <a16:creationId xmlns:a16="http://schemas.microsoft.com/office/drawing/2014/main" id="{1CCC902C-44FA-4E53-9A6E-769472697E75}"/>
                </a:ext>
              </a:extLst>
            </p:cNvPr>
            <p:cNvSpPr/>
            <p:nvPr/>
          </p:nvSpPr>
          <p:spPr>
            <a:xfrm>
              <a:off x="8688279" y="5118714"/>
              <a:ext cx="2424606" cy="526869"/>
            </a:xfrm>
            <a:prstGeom prst="roundRect">
              <a:avLst/>
            </a:prstGeom>
            <a:solidFill>
              <a:srgbClr val="0F3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sz="11200"/>
            </a:p>
          </p:txBody>
        </p:sp>
        <p:sp>
          <p:nvSpPr>
            <p:cNvPr id="19" name="TextBox 18">
              <a:extLst>
                <a:ext uri="{FF2B5EF4-FFF2-40B4-BE49-F238E27FC236}">
                  <a16:creationId xmlns:a16="http://schemas.microsoft.com/office/drawing/2014/main" id="{78A7B733-90E8-4167-BF57-D264FEA392B9}"/>
                </a:ext>
              </a:extLst>
            </p:cNvPr>
            <p:cNvSpPr txBox="1"/>
            <p:nvPr/>
          </p:nvSpPr>
          <p:spPr>
            <a:xfrm>
              <a:off x="8703216" y="5234613"/>
              <a:ext cx="2424606" cy="292388"/>
            </a:xfrm>
            <a:prstGeom prst="rect">
              <a:avLst/>
            </a:prstGeom>
            <a:noFill/>
          </p:spPr>
          <p:txBody>
            <a:bodyPr wrap="square" rtlCol="1">
              <a:spAutoFit/>
            </a:bodyPr>
            <a:lstStyle/>
            <a:p>
              <a:pPr algn="ctr" rtl="1"/>
              <a:r>
                <a:rPr lang="ar-DZ" sz="3200" b="1" dirty="0">
                  <a:solidFill>
                    <a:schemeClr val="bg1"/>
                  </a:solidFill>
                  <a:latin typeface="RB" panose="00000500000000000000" pitchFamily="2" charset="-78"/>
                  <a:cs typeface="RB" panose="00000500000000000000" pitchFamily="2" charset="-78"/>
                </a:rPr>
                <a:t>التقويم النهائي</a:t>
              </a:r>
            </a:p>
          </p:txBody>
        </p:sp>
      </p:grpSp>
      <p:pic>
        <p:nvPicPr>
          <p:cNvPr id="20" name="صورة 5">
            <a:extLst>
              <a:ext uri="{FF2B5EF4-FFF2-40B4-BE49-F238E27FC236}">
                <a16:creationId xmlns:a16="http://schemas.microsoft.com/office/drawing/2014/main" id="{E65940F1-FEB8-46B3-94C9-A9BA5B61836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505368" y="3831736"/>
            <a:ext cx="1252064" cy="1252064"/>
          </a:xfrm>
          <a:prstGeom prst="rect">
            <a:avLst/>
          </a:prstGeom>
          <a:effectLst>
            <a:outerShdw blurRad="50800" dist="38100" dir="2700000" algn="tl" rotWithShape="0">
              <a:prstClr val="black">
                <a:alpha val="40000"/>
              </a:prstClr>
            </a:outerShdw>
          </a:effectLst>
        </p:spPr>
      </p:pic>
      <p:pic>
        <p:nvPicPr>
          <p:cNvPr id="21" name="Picture 20">
            <a:extLst>
              <a:ext uri="{FF2B5EF4-FFF2-40B4-BE49-F238E27FC236}">
                <a16:creationId xmlns:a16="http://schemas.microsoft.com/office/drawing/2014/main" id="{AF08D7E2-2AF5-4BC3-ACB2-262DA3E5D33B}"/>
              </a:ext>
            </a:extLst>
          </p:cNvPr>
          <p:cNvPicPr>
            <a:picLocks noChangeAspect="1"/>
          </p:cNvPicPr>
          <p:nvPr/>
        </p:nvPicPr>
        <p:blipFill>
          <a:blip r:embed="rId3" cstate="screen">
            <a:biLevel thresh="25000"/>
            <a:extLst>
              <a:ext uri="{28A0092B-C50C-407E-A947-70E740481C1C}">
                <a14:useLocalDpi xmlns:a14="http://schemas.microsoft.com/office/drawing/2010/main"/>
              </a:ext>
            </a:extLst>
          </a:blip>
          <a:stretch>
            <a:fillRect/>
          </a:stretch>
        </p:blipFill>
        <p:spPr>
          <a:xfrm>
            <a:off x="1258089" y="11963126"/>
            <a:ext cx="2962748" cy="1220990"/>
          </a:xfrm>
          <a:prstGeom prst="rect">
            <a:avLst/>
          </a:prstGeom>
        </p:spPr>
      </p:pic>
      <p:sp>
        <p:nvSpPr>
          <p:cNvPr id="12" name="ZoneTexte 74">
            <a:extLst>
              <a:ext uri="{FF2B5EF4-FFF2-40B4-BE49-F238E27FC236}">
                <a16:creationId xmlns:a16="http://schemas.microsoft.com/office/drawing/2014/main" id="{7CF35C33-DE34-42D5-AF03-148C2AC5C281}"/>
              </a:ext>
            </a:extLst>
          </p:cNvPr>
          <p:cNvSpPr txBox="1"/>
          <p:nvPr/>
        </p:nvSpPr>
        <p:spPr>
          <a:xfrm>
            <a:off x="864084" y="5270655"/>
            <a:ext cx="8580708" cy="293618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9600" dirty="0">
                <a:solidFill>
                  <a:schemeClr val="bg2">
                    <a:lumMod val="25000"/>
                  </a:schemeClr>
                </a:solidFill>
                <a:cs typeface="RB" panose="00000500000000000000" pitchFamily="2" charset="-78"/>
              </a:rPr>
              <a:t>الواجب المنزلي</a:t>
            </a:r>
          </a:p>
          <a:p>
            <a:pPr algn="ctr"/>
            <a:r>
              <a:rPr lang="ar-DZ" sz="7200" dirty="0">
                <a:solidFill>
                  <a:srgbClr val="14213D"/>
                </a:solidFill>
                <a:cs typeface="RB" panose="00000500000000000000" pitchFamily="2" charset="-78"/>
              </a:rPr>
              <a:t>للمجموعة</a:t>
            </a:r>
          </a:p>
        </p:txBody>
      </p:sp>
      <p:pic>
        <p:nvPicPr>
          <p:cNvPr id="13" name="Picture 82">
            <a:extLst>
              <a:ext uri="{FF2B5EF4-FFF2-40B4-BE49-F238E27FC236}">
                <a16:creationId xmlns:a16="http://schemas.microsoft.com/office/drawing/2014/main" id="{D41E3402-3AC9-4652-BB55-8BABE10BF1A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22506101" y="568525"/>
            <a:ext cx="2294054" cy="1742802"/>
          </a:xfrm>
          <a:prstGeom prst="rect">
            <a:avLst/>
          </a:prstGeom>
        </p:spPr>
      </p:pic>
      <p:pic>
        <p:nvPicPr>
          <p:cNvPr id="5" name="صورة 4">
            <a:extLst>
              <a:ext uri="{FF2B5EF4-FFF2-40B4-BE49-F238E27FC236}">
                <a16:creationId xmlns:a16="http://schemas.microsoft.com/office/drawing/2014/main" id="{81053EC4-B7CD-9A96-4198-AB91063C51FE}"/>
              </a:ext>
            </a:extLst>
          </p:cNvPr>
          <p:cNvPicPr>
            <a:picLocks noChangeAspect="1"/>
          </p:cNvPicPr>
          <p:nvPr/>
        </p:nvPicPr>
        <p:blipFill>
          <a:blip r:embed="rId6"/>
          <a:stretch>
            <a:fillRect/>
          </a:stretch>
        </p:blipFill>
        <p:spPr>
          <a:xfrm>
            <a:off x="10642791" y="76200"/>
            <a:ext cx="10878690" cy="13574713"/>
          </a:xfrm>
          <a:prstGeom prst="rect">
            <a:avLst/>
          </a:prstGeom>
        </p:spPr>
      </p:pic>
    </p:spTree>
    <p:extLst>
      <p:ext uri="{BB962C8B-B14F-4D97-AF65-F5344CB8AC3E}">
        <p14:creationId xmlns:p14="http://schemas.microsoft.com/office/powerpoint/2010/main" val="230660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p:tgtEl>
                                          <p:spTgt spid="17"/>
                                        </p:tgtEl>
                                        <p:attrNameLst>
                                          <p:attrName>ppt_y</p:attrName>
                                        </p:attrNameLst>
                                      </p:cBhvr>
                                      <p:tavLst>
                                        <p:tav tm="0">
                                          <p:val>
                                            <p:strVal val="#ppt_y+#ppt_h*1.125000"/>
                                          </p:val>
                                        </p:tav>
                                        <p:tav tm="100000">
                                          <p:val>
                                            <p:strVal val="#ppt_y"/>
                                          </p:val>
                                        </p:tav>
                                      </p:tavLst>
                                    </p:anim>
                                    <p:animEffect transition="in" filter="wipe(up)">
                                      <p:cBhvr>
                                        <p:cTn id="8" dur="500"/>
                                        <p:tgtEl>
                                          <p:spTgt spid="17"/>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E6E6E6"/>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E1F7F6C7-BAF6-5B4A-86FA-67CFBAF94AAD}"/>
              </a:ext>
            </a:extLst>
          </p:cNvPr>
          <p:cNvSpPr/>
          <p:nvPr/>
        </p:nvSpPr>
        <p:spPr>
          <a:xfrm>
            <a:off x="2" y="11807785"/>
            <a:ext cx="24384000" cy="1908214"/>
          </a:xfrm>
          <a:prstGeom prst="rect">
            <a:avLst/>
          </a:prstGeom>
          <a:solidFill>
            <a:srgbClr val="CCD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sz="11200"/>
          </a:p>
        </p:txBody>
      </p:sp>
      <p:sp>
        <p:nvSpPr>
          <p:cNvPr id="54" name="Rectangle 53">
            <a:extLst>
              <a:ext uri="{FF2B5EF4-FFF2-40B4-BE49-F238E27FC236}">
                <a16:creationId xmlns:a16="http://schemas.microsoft.com/office/drawing/2014/main" id="{54BFB364-4DF0-4740-8000-E65B11A80446}"/>
              </a:ext>
            </a:extLst>
          </p:cNvPr>
          <p:cNvSpPr/>
          <p:nvPr/>
        </p:nvSpPr>
        <p:spPr>
          <a:xfrm>
            <a:off x="16754766" y="1130834"/>
            <a:ext cx="7640340" cy="9720048"/>
          </a:xfrm>
          <a:prstGeom prst="rect">
            <a:avLst/>
          </a:prstGeom>
          <a:solidFill>
            <a:srgbClr val="1421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200"/>
              <a:t> </a:t>
            </a:r>
            <a:endParaRPr lang="en-ID" sz="11200"/>
          </a:p>
        </p:txBody>
      </p:sp>
      <p:sp>
        <p:nvSpPr>
          <p:cNvPr id="55" name="Rectangle 54">
            <a:extLst>
              <a:ext uri="{FF2B5EF4-FFF2-40B4-BE49-F238E27FC236}">
                <a16:creationId xmlns:a16="http://schemas.microsoft.com/office/drawing/2014/main" id="{A9E154EF-A9BE-498A-ADD0-6428505002BD}"/>
              </a:ext>
            </a:extLst>
          </p:cNvPr>
          <p:cNvSpPr/>
          <p:nvPr/>
        </p:nvSpPr>
        <p:spPr>
          <a:xfrm>
            <a:off x="17678402" y="0"/>
            <a:ext cx="6705600" cy="628072"/>
          </a:xfrm>
          <a:prstGeom prst="rect">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56" name="Rectangle 55">
            <a:extLst>
              <a:ext uri="{FF2B5EF4-FFF2-40B4-BE49-F238E27FC236}">
                <a16:creationId xmlns:a16="http://schemas.microsoft.com/office/drawing/2014/main" id="{CE38F095-F2D3-4A37-8E37-1E34945094CA}"/>
              </a:ext>
            </a:extLst>
          </p:cNvPr>
          <p:cNvSpPr/>
          <p:nvPr/>
        </p:nvSpPr>
        <p:spPr>
          <a:xfrm>
            <a:off x="16754766" y="0"/>
            <a:ext cx="621792" cy="628072"/>
          </a:xfrm>
          <a:prstGeom prst="rect">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57" name="ZoneTexte 2">
            <a:extLst>
              <a:ext uri="{FF2B5EF4-FFF2-40B4-BE49-F238E27FC236}">
                <a16:creationId xmlns:a16="http://schemas.microsoft.com/office/drawing/2014/main" id="{1CFA8866-A44C-4A82-846E-6E3448B606E2}"/>
              </a:ext>
            </a:extLst>
          </p:cNvPr>
          <p:cNvSpPr txBox="1"/>
          <p:nvPr/>
        </p:nvSpPr>
        <p:spPr>
          <a:xfrm>
            <a:off x="16754766" y="5120130"/>
            <a:ext cx="6734760" cy="3071610"/>
          </a:xfrm>
          <a:prstGeom prst="rect">
            <a:avLst/>
          </a:prstGeom>
          <a:noFill/>
        </p:spPr>
        <p:txBody>
          <a:bodyPr wrap="square" rtlCol="0">
            <a:spAutoFit/>
          </a:bodyPr>
          <a:lstStyle/>
          <a:p>
            <a:pPr rtl="1">
              <a:lnSpc>
                <a:spcPct val="110000"/>
              </a:lnSpc>
            </a:pPr>
            <a:r>
              <a:rPr lang="ar-DZ" sz="8800" b="1" dirty="0">
                <a:solidFill>
                  <a:srgbClr val="CCDA46"/>
                </a:solidFill>
                <a:latin typeface="RB" panose="00000500000000000000" pitchFamily="2" charset="-78"/>
                <a:cs typeface="RB" panose="00000500000000000000" pitchFamily="2" charset="-78"/>
              </a:rPr>
              <a:t>خريطة مفاهيم</a:t>
            </a:r>
          </a:p>
        </p:txBody>
      </p:sp>
      <p:pic>
        <p:nvPicPr>
          <p:cNvPr id="25" name="Picture 82">
            <a:extLst>
              <a:ext uri="{FF2B5EF4-FFF2-40B4-BE49-F238E27FC236}">
                <a16:creationId xmlns:a16="http://schemas.microsoft.com/office/drawing/2014/main" id="{FE762A7D-36CC-4C9A-8528-9E663746E93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9061999" y="2500491"/>
            <a:ext cx="2294054" cy="1742802"/>
          </a:xfrm>
          <a:prstGeom prst="rect">
            <a:avLst/>
          </a:prstGeom>
        </p:spPr>
      </p:pic>
      <p:pic>
        <p:nvPicPr>
          <p:cNvPr id="3" name="Picture 2">
            <a:extLst>
              <a:ext uri="{FF2B5EF4-FFF2-40B4-BE49-F238E27FC236}">
                <a16:creationId xmlns:a16="http://schemas.microsoft.com/office/drawing/2014/main" id="{38D8F4D3-0EA1-4A91-ADFC-2C852E87D5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 y="-49113"/>
            <a:ext cx="16757000" cy="11856898"/>
          </a:xfrm>
          <a:prstGeom prst="rect">
            <a:avLst/>
          </a:prstGeom>
        </p:spPr>
      </p:pic>
    </p:spTree>
    <p:extLst>
      <p:ext uri="{BB962C8B-B14F-4D97-AF65-F5344CB8AC3E}">
        <p14:creationId xmlns:p14="http://schemas.microsoft.com/office/powerpoint/2010/main" val="590761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animEffect transition="in" filter="circle(in)">
                                      <p:cBhvr>
                                        <p:cTn id="7" dur="750"/>
                                        <p:tgtEl>
                                          <p:spTgt spid="57">
                                            <p:txEl>
                                              <p:pRg st="0" end="0"/>
                                            </p:txEl>
                                          </p:spTgt>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F5FB4-C12E-2120-4AD9-87F5D53C7343}"/>
            </a:ext>
          </a:extLst>
        </p:cNvPr>
        <p:cNvGrpSpPr/>
        <p:nvPr/>
      </p:nvGrpSpPr>
      <p:grpSpPr>
        <a:xfrm>
          <a:off x="0" y="0"/>
          <a:ext cx="0" cy="0"/>
          <a:chOff x="0" y="0"/>
          <a:chExt cx="0" cy="0"/>
        </a:xfrm>
      </p:grpSpPr>
      <p:sp>
        <p:nvSpPr>
          <p:cNvPr id="37" name="Freeform: Shape 36">
            <a:extLst>
              <a:ext uri="{FF2B5EF4-FFF2-40B4-BE49-F238E27FC236}">
                <a16:creationId xmlns:a16="http://schemas.microsoft.com/office/drawing/2014/main" id="{47D32250-E93D-9E63-2716-0C3033730302}"/>
              </a:ext>
            </a:extLst>
          </p:cNvPr>
          <p:cNvSpPr/>
          <p:nvPr/>
        </p:nvSpPr>
        <p:spPr>
          <a:xfrm flipV="1">
            <a:off x="0" y="0"/>
            <a:ext cx="11845636" cy="13716000"/>
          </a:xfrm>
          <a:custGeom>
            <a:avLst/>
            <a:gdLst>
              <a:gd name="connsiteX0" fmla="*/ 0 w 6613250"/>
              <a:gd name="connsiteY0" fmla="*/ 0 h 3459068"/>
              <a:gd name="connsiteX1" fmla="*/ 6613250 w 6613250"/>
              <a:gd name="connsiteY1" fmla="*/ 0 h 3459068"/>
              <a:gd name="connsiteX2" fmla="*/ 5748483 w 6613250"/>
              <a:gd name="connsiteY2" fmla="*/ 3459068 h 3459068"/>
              <a:gd name="connsiteX3" fmla="*/ 0 w 6613250"/>
              <a:gd name="connsiteY3" fmla="*/ 3459068 h 3459068"/>
            </a:gdLst>
            <a:ahLst/>
            <a:cxnLst>
              <a:cxn ang="0">
                <a:pos x="connsiteX0" y="connsiteY0"/>
              </a:cxn>
              <a:cxn ang="0">
                <a:pos x="connsiteX1" y="connsiteY1"/>
              </a:cxn>
              <a:cxn ang="0">
                <a:pos x="connsiteX2" y="connsiteY2"/>
              </a:cxn>
              <a:cxn ang="0">
                <a:pos x="connsiteX3" y="connsiteY3"/>
              </a:cxn>
            </a:cxnLst>
            <a:rect l="l" t="t" r="r" b="b"/>
            <a:pathLst>
              <a:path w="6613250" h="3459068">
                <a:moveTo>
                  <a:pt x="0" y="0"/>
                </a:moveTo>
                <a:lnTo>
                  <a:pt x="6613250" y="0"/>
                </a:lnTo>
                <a:lnTo>
                  <a:pt x="5748483" y="3459068"/>
                </a:lnTo>
                <a:lnTo>
                  <a:pt x="0" y="3459068"/>
                </a:lnTo>
                <a:close/>
              </a:path>
            </a:pathLst>
          </a:custGeom>
          <a:ln/>
        </p:spPr>
        <p:style>
          <a:lnRef idx="2">
            <a:schemeClr val="dk1">
              <a:shade val="15000"/>
            </a:schemeClr>
          </a:lnRef>
          <a:fillRef idx="1">
            <a:schemeClr val="dk1"/>
          </a:fillRef>
          <a:effectRef idx="0">
            <a:schemeClr val="dk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en-US" sz="11200"/>
          </a:p>
        </p:txBody>
      </p:sp>
      <p:sp>
        <p:nvSpPr>
          <p:cNvPr id="11" name="ZoneTexte 74">
            <a:extLst>
              <a:ext uri="{FF2B5EF4-FFF2-40B4-BE49-F238E27FC236}">
                <a16:creationId xmlns:a16="http://schemas.microsoft.com/office/drawing/2014/main" id="{7A17CA93-468D-57AC-D54F-51A463B4139D}"/>
              </a:ext>
            </a:extLst>
          </p:cNvPr>
          <p:cNvSpPr txBox="1"/>
          <p:nvPr/>
        </p:nvSpPr>
        <p:spPr>
          <a:xfrm>
            <a:off x="-317172" y="3056799"/>
            <a:ext cx="10492304" cy="293618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9600" dirty="0">
                <a:solidFill>
                  <a:schemeClr val="bg1"/>
                </a:solidFill>
                <a:cs typeface="RB" panose="00000500000000000000" pitchFamily="2" charset="-78"/>
              </a:rPr>
              <a:t>مشروع الوحدة</a:t>
            </a:r>
            <a:endParaRPr lang="ar-DZ" sz="9600" dirty="0">
              <a:solidFill>
                <a:schemeClr val="bg1"/>
              </a:solidFill>
              <a:cs typeface="RB" panose="00000500000000000000" pitchFamily="2" charset="-78"/>
            </a:endParaRPr>
          </a:p>
          <a:p>
            <a:pPr algn="ctr"/>
            <a:r>
              <a:rPr lang="ar-EG" sz="7200" dirty="0">
                <a:solidFill>
                  <a:schemeClr val="accent2">
                    <a:lumMod val="75000"/>
                  </a:schemeClr>
                </a:solidFill>
                <a:cs typeface="RB" panose="00000500000000000000" pitchFamily="2" charset="-78"/>
              </a:rPr>
              <a:t>الأولى</a:t>
            </a:r>
            <a:endParaRPr lang="ar-DZ" sz="7200" dirty="0">
              <a:solidFill>
                <a:schemeClr val="accent2">
                  <a:lumMod val="75000"/>
                </a:schemeClr>
              </a:solidFill>
              <a:cs typeface="RB" panose="00000500000000000000" pitchFamily="2" charset="-78"/>
            </a:endParaRPr>
          </a:p>
        </p:txBody>
      </p:sp>
      <p:grpSp>
        <p:nvGrpSpPr>
          <p:cNvPr id="12" name="Group 11">
            <a:extLst>
              <a:ext uri="{FF2B5EF4-FFF2-40B4-BE49-F238E27FC236}">
                <a16:creationId xmlns:a16="http://schemas.microsoft.com/office/drawing/2014/main" id="{631651FE-861E-05AC-D7D3-EAD1C9A3484A}"/>
              </a:ext>
            </a:extLst>
          </p:cNvPr>
          <p:cNvGrpSpPr/>
          <p:nvPr/>
        </p:nvGrpSpPr>
        <p:grpSpPr>
          <a:xfrm>
            <a:off x="2521587" y="6085321"/>
            <a:ext cx="4879086" cy="1053738"/>
            <a:chOff x="8688279" y="5118714"/>
            <a:chExt cx="2439543" cy="526869"/>
          </a:xfrm>
        </p:grpSpPr>
        <p:sp>
          <p:nvSpPr>
            <p:cNvPr id="13" name="Rectangle: Rounded Corners 12">
              <a:extLst>
                <a:ext uri="{FF2B5EF4-FFF2-40B4-BE49-F238E27FC236}">
                  <a16:creationId xmlns:a16="http://schemas.microsoft.com/office/drawing/2014/main" id="{2B924DCC-CD1E-1C2D-4BF5-1BB93E4CE051}"/>
                </a:ext>
              </a:extLst>
            </p:cNvPr>
            <p:cNvSpPr/>
            <p:nvPr/>
          </p:nvSpPr>
          <p:spPr>
            <a:xfrm>
              <a:off x="8688279" y="5118714"/>
              <a:ext cx="2424606" cy="526869"/>
            </a:xfrm>
            <a:prstGeom prst="roundRect">
              <a:avLst/>
            </a:prstGeom>
            <a:solidFill>
              <a:srgbClr val="4A6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sz="11200"/>
            </a:p>
          </p:txBody>
        </p:sp>
        <p:sp>
          <p:nvSpPr>
            <p:cNvPr id="14" name="TextBox 13">
              <a:extLst>
                <a:ext uri="{FF2B5EF4-FFF2-40B4-BE49-F238E27FC236}">
                  <a16:creationId xmlns:a16="http://schemas.microsoft.com/office/drawing/2014/main" id="{B3B93D29-6A51-22AD-CC2F-FE39284EE725}"/>
                </a:ext>
              </a:extLst>
            </p:cNvPr>
            <p:cNvSpPr txBox="1"/>
            <p:nvPr/>
          </p:nvSpPr>
          <p:spPr>
            <a:xfrm>
              <a:off x="8703216" y="5234613"/>
              <a:ext cx="2424606" cy="292388"/>
            </a:xfrm>
            <a:prstGeom prst="rect">
              <a:avLst/>
            </a:prstGeom>
            <a:noFill/>
          </p:spPr>
          <p:txBody>
            <a:bodyPr wrap="square" rtlCol="1">
              <a:spAutoFit/>
            </a:bodyPr>
            <a:lstStyle/>
            <a:p>
              <a:pPr algn="ctr" rtl="1"/>
              <a:r>
                <a:rPr lang="ar-EG" sz="3200" b="1" dirty="0">
                  <a:solidFill>
                    <a:schemeClr val="bg1"/>
                  </a:solidFill>
                  <a:latin typeface="RB" panose="00000500000000000000" pitchFamily="2" charset="-78"/>
                  <a:cs typeface="RB" panose="00000500000000000000" pitchFamily="2" charset="-78"/>
                </a:rPr>
                <a:t>صفحة رقم 64</a:t>
              </a:r>
              <a:endParaRPr lang="ar-DZ" sz="3200" b="1" dirty="0">
                <a:solidFill>
                  <a:schemeClr val="bg1"/>
                </a:solidFill>
                <a:latin typeface="RB" panose="00000500000000000000" pitchFamily="2" charset="-78"/>
                <a:cs typeface="RB" panose="00000500000000000000" pitchFamily="2" charset="-78"/>
              </a:endParaRPr>
            </a:p>
          </p:txBody>
        </p:sp>
      </p:grpSp>
      <p:sp>
        <p:nvSpPr>
          <p:cNvPr id="4" name="مربع نص 3">
            <a:extLst>
              <a:ext uri="{FF2B5EF4-FFF2-40B4-BE49-F238E27FC236}">
                <a16:creationId xmlns:a16="http://schemas.microsoft.com/office/drawing/2014/main" id="{EACD9975-2106-74F7-0598-8B7C18A089F0}"/>
              </a:ext>
            </a:extLst>
          </p:cNvPr>
          <p:cNvSpPr txBox="1"/>
          <p:nvPr/>
        </p:nvSpPr>
        <p:spPr>
          <a:xfrm>
            <a:off x="-1154660" y="9606419"/>
            <a:ext cx="11617060" cy="3724096"/>
          </a:xfrm>
          <a:prstGeom prst="rect">
            <a:avLst/>
          </a:prstGeom>
          <a:noFill/>
        </p:spPr>
        <p:txBody>
          <a:bodyPr wrap="square" rtlCol="1">
            <a:spAutoFit/>
          </a:bodyPr>
          <a:lstStyle/>
          <a:p>
            <a:pPr marL="571500" indent="-571500" algn="r" rtl="1">
              <a:lnSpc>
                <a:spcPct val="150000"/>
              </a:lnSpc>
              <a:buFont typeface="Arial" panose="020B0604020202020204" pitchFamily="34" charset="0"/>
              <a:buChar char="•"/>
            </a:pPr>
            <a:r>
              <a:rPr lang="ar-EG" sz="3200" b="1" dirty="0">
                <a:solidFill>
                  <a:schemeClr val="bg1"/>
                </a:solidFill>
                <a:latin typeface="RB" panose="00000500000000000000" pitchFamily="2" charset="-78"/>
                <a:cs typeface="RB" panose="00000500000000000000" pitchFamily="2" charset="-78"/>
              </a:rPr>
              <a:t>تعريف الطلبة  بالمشروع وخطواته.</a:t>
            </a:r>
          </a:p>
          <a:p>
            <a:pPr marL="571500" indent="-571500" algn="r" rtl="1">
              <a:lnSpc>
                <a:spcPct val="150000"/>
              </a:lnSpc>
              <a:buFont typeface="Arial" panose="020B0604020202020204" pitchFamily="34" charset="0"/>
              <a:buChar char="•"/>
            </a:pPr>
            <a:r>
              <a:rPr lang="ar-EG" sz="3200" b="1" dirty="0">
                <a:solidFill>
                  <a:schemeClr val="bg1"/>
                </a:solidFill>
                <a:latin typeface="RB" panose="00000500000000000000" pitchFamily="2" charset="-78"/>
                <a:cs typeface="RB" panose="00000500000000000000" pitchFamily="2" charset="-78"/>
              </a:rPr>
              <a:t>عرض فكرة المشروع وأهدافه المرتبطة بالوحدة.</a:t>
            </a:r>
          </a:p>
          <a:p>
            <a:pPr marL="571500" indent="-571500" algn="r" rtl="1">
              <a:lnSpc>
                <a:spcPct val="150000"/>
              </a:lnSpc>
              <a:buFont typeface="Arial" panose="020B0604020202020204" pitchFamily="34" charset="0"/>
              <a:buChar char="•"/>
            </a:pPr>
            <a:r>
              <a:rPr lang="ar-EG" sz="3200" b="1" dirty="0">
                <a:solidFill>
                  <a:schemeClr val="bg1"/>
                </a:solidFill>
                <a:latin typeface="RB" panose="00000500000000000000" pitchFamily="2" charset="-78"/>
                <a:cs typeface="RB" panose="00000500000000000000" pitchFamily="2" charset="-78"/>
              </a:rPr>
              <a:t>توضيح خطوات التنفيذ ومعايير التقييم.</a:t>
            </a:r>
          </a:p>
          <a:p>
            <a:pPr marL="571500" indent="-571500" algn="r" rtl="1">
              <a:lnSpc>
                <a:spcPct val="150000"/>
              </a:lnSpc>
              <a:buFont typeface="Arial" panose="020B0604020202020204" pitchFamily="34" charset="0"/>
              <a:buChar char="•"/>
            </a:pPr>
            <a:r>
              <a:rPr lang="ar-EG" sz="3200" b="1" dirty="0">
                <a:solidFill>
                  <a:schemeClr val="bg1"/>
                </a:solidFill>
                <a:latin typeface="RB" panose="00000500000000000000" pitchFamily="2" charset="-78"/>
                <a:cs typeface="RB" panose="00000500000000000000" pitchFamily="2" charset="-78"/>
              </a:rPr>
              <a:t>تقسيم الطلبة إلى مجموعات أو تكليف فردي</a:t>
            </a:r>
          </a:p>
          <a:p>
            <a:pPr marL="571500" indent="-571500" algn="r" rtl="1">
              <a:lnSpc>
                <a:spcPct val="150000"/>
              </a:lnSpc>
              <a:buFont typeface="Arial" panose="020B0604020202020204" pitchFamily="34" charset="0"/>
              <a:buChar char="•"/>
            </a:pPr>
            <a:r>
              <a:rPr lang="ar-EG" sz="3200" b="1" dirty="0">
                <a:solidFill>
                  <a:schemeClr val="bg1"/>
                </a:solidFill>
                <a:latin typeface="RB" panose="00000500000000000000" pitchFamily="2" charset="-78"/>
                <a:cs typeface="RB" panose="00000500000000000000" pitchFamily="2" charset="-78"/>
              </a:rPr>
              <a:t>تحديد زمن التنفيذ وجدول المتابعة وموعد التسليم.</a:t>
            </a:r>
          </a:p>
        </p:txBody>
      </p:sp>
      <p:sp>
        <p:nvSpPr>
          <p:cNvPr id="5" name="Rectangle: Rounded Corners 1">
            <a:extLst>
              <a:ext uri="{FF2B5EF4-FFF2-40B4-BE49-F238E27FC236}">
                <a16:creationId xmlns:a16="http://schemas.microsoft.com/office/drawing/2014/main" id="{9460AC58-7163-6EA7-33F4-C60252BD8ED5}"/>
              </a:ext>
            </a:extLst>
          </p:cNvPr>
          <p:cNvSpPr/>
          <p:nvPr/>
        </p:nvSpPr>
        <p:spPr>
          <a:xfrm>
            <a:off x="1150725" y="7504489"/>
            <a:ext cx="8764250" cy="1736498"/>
          </a:xfrm>
          <a:prstGeom prst="roundRect">
            <a:avLst>
              <a:gd name="adj" fmla="val 50000"/>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1200"/>
          </a:p>
        </p:txBody>
      </p:sp>
      <p:sp>
        <p:nvSpPr>
          <p:cNvPr id="7" name="مربع نص 6">
            <a:extLst>
              <a:ext uri="{FF2B5EF4-FFF2-40B4-BE49-F238E27FC236}">
                <a16:creationId xmlns:a16="http://schemas.microsoft.com/office/drawing/2014/main" id="{CA8C722E-E77D-8E53-09B8-C4FD5FB9A367}"/>
              </a:ext>
            </a:extLst>
          </p:cNvPr>
          <p:cNvSpPr txBox="1"/>
          <p:nvPr/>
        </p:nvSpPr>
        <p:spPr>
          <a:xfrm>
            <a:off x="1971546" y="7734314"/>
            <a:ext cx="7434376" cy="1323439"/>
          </a:xfrm>
          <a:prstGeom prst="rect">
            <a:avLst/>
          </a:prstGeom>
          <a:noFill/>
        </p:spPr>
        <p:txBody>
          <a:bodyPr wrap="square" rtlCol="1">
            <a:spAutoFit/>
          </a:bodyPr>
          <a:lstStyle/>
          <a:p>
            <a:r>
              <a:rPr lang="ar-EG" sz="8000" b="1" dirty="0">
                <a:solidFill>
                  <a:schemeClr val="bg1"/>
                </a:solidFill>
                <a:latin typeface="RB" panose="00000500000000000000" pitchFamily="2" charset="-78"/>
                <a:cs typeface="RB" panose="00000500000000000000" pitchFamily="2" charset="-78"/>
              </a:rPr>
              <a:t>الطرح والمناقشة</a:t>
            </a:r>
          </a:p>
        </p:txBody>
      </p:sp>
      <p:pic>
        <p:nvPicPr>
          <p:cNvPr id="8" name="صورة 7">
            <a:extLst>
              <a:ext uri="{FF2B5EF4-FFF2-40B4-BE49-F238E27FC236}">
                <a16:creationId xmlns:a16="http://schemas.microsoft.com/office/drawing/2014/main" id="{84D43027-6F7A-F9C9-ED28-335CE0B1D16C}"/>
              </a:ext>
            </a:extLst>
          </p:cNvPr>
          <p:cNvPicPr>
            <a:picLocks noChangeAspect="1"/>
          </p:cNvPicPr>
          <p:nvPr/>
        </p:nvPicPr>
        <p:blipFill>
          <a:blip r:embed="rId2"/>
          <a:stretch>
            <a:fillRect/>
          </a:stretch>
        </p:blipFill>
        <p:spPr>
          <a:xfrm>
            <a:off x="10958909" y="391583"/>
            <a:ext cx="12048839" cy="12435847"/>
          </a:xfrm>
          <a:prstGeom prst="rect">
            <a:avLst/>
          </a:prstGeom>
          <a:ln>
            <a:solidFill>
              <a:schemeClr val="tx1">
                <a:lumMod val="90000"/>
                <a:lumOff val="10000"/>
              </a:schemeClr>
            </a:solidFill>
          </a:ln>
        </p:spPr>
      </p:pic>
      <p:pic>
        <p:nvPicPr>
          <p:cNvPr id="15" name="Picture 82">
            <a:extLst>
              <a:ext uri="{FF2B5EF4-FFF2-40B4-BE49-F238E27FC236}">
                <a16:creationId xmlns:a16="http://schemas.microsoft.com/office/drawing/2014/main" id="{213E76F0-5CB7-4DC6-9E0B-9CDF02D893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266821" y="311317"/>
            <a:ext cx="2294054" cy="1742802"/>
          </a:xfrm>
          <a:prstGeom prst="rect">
            <a:avLst/>
          </a:prstGeom>
        </p:spPr>
      </p:pic>
    </p:spTree>
    <p:extLst>
      <p:ext uri="{BB962C8B-B14F-4D97-AF65-F5344CB8AC3E}">
        <p14:creationId xmlns:p14="http://schemas.microsoft.com/office/powerpoint/2010/main" val="69340455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p:tgtEl>
                                          <p:spTgt spid="12"/>
                                        </p:tgtEl>
                                        <p:attrNameLst>
                                          <p:attrName>ppt_y</p:attrName>
                                        </p:attrNameLst>
                                      </p:cBhvr>
                                      <p:tavLst>
                                        <p:tav tm="0">
                                          <p:val>
                                            <p:strVal val="#ppt_y+#ppt_h*1.125000"/>
                                          </p:val>
                                        </p:tav>
                                        <p:tav tm="100000">
                                          <p:val>
                                            <p:strVal val="#ppt_y"/>
                                          </p:val>
                                        </p:tav>
                                      </p:tavLst>
                                    </p:anim>
                                    <p:animEffect transition="in" filter="wipe(up)">
                                      <p:cBhvr>
                                        <p:cTn id="11" dur="500"/>
                                        <p:tgtEl>
                                          <p:spTgt spid="12"/>
                                        </p:tgtEl>
                                      </p:cBhvr>
                                    </p:animEffect>
                                  </p:childTnLst>
                                </p:cTn>
                              </p:par>
                              <p:par>
                                <p:cTn id="12" presetID="2" presetClass="entr" presetSubtype="4"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7DDEB6-E49E-4846-8597-259AD374F773}"/>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25123" y="-18503"/>
            <a:ext cx="24358878" cy="13734502"/>
          </a:xfrm>
          <a:prstGeom prst="rect">
            <a:avLst/>
          </a:prstGeom>
        </p:spPr>
      </p:pic>
      <p:pic>
        <p:nvPicPr>
          <p:cNvPr id="6" name="Picture 5">
            <a:extLst>
              <a:ext uri="{FF2B5EF4-FFF2-40B4-BE49-F238E27FC236}">
                <a16:creationId xmlns:a16="http://schemas.microsoft.com/office/drawing/2014/main" id="{B3A23262-0F1F-46F7-9A36-2A3EF2244AA9}"/>
              </a:ext>
            </a:extLst>
          </p:cNvPr>
          <p:cNvPicPr>
            <a:picLocks noChangeAspect="1"/>
          </p:cNvPicPr>
          <p:nvPr/>
        </p:nvPicPr>
        <p:blipFill>
          <a:blip r:embed="rId4">
            <a:duotone>
              <a:prstClr val="black"/>
              <a:schemeClr val="accent5">
                <a:tint val="45000"/>
                <a:satMod val="400000"/>
              </a:schemeClr>
            </a:duotone>
            <a:alphaModFix amt="41000"/>
            <a:extLst>
              <a:ext uri="{28A0092B-C50C-407E-A947-70E740481C1C}">
                <a14:useLocalDpi xmlns:a14="http://schemas.microsoft.com/office/drawing/2010/main"/>
              </a:ext>
            </a:extLst>
          </a:blip>
          <a:stretch>
            <a:fillRect/>
          </a:stretch>
        </p:blipFill>
        <p:spPr>
          <a:xfrm>
            <a:off x="10848140" y="0"/>
            <a:ext cx="13716000" cy="13716000"/>
          </a:xfrm>
          <a:prstGeom prst="rect">
            <a:avLst/>
          </a:prstGeom>
        </p:spPr>
      </p:pic>
      <p:sp>
        <p:nvSpPr>
          <p:cNvPr id="13" name="TextBox 12">
            <a:extLst>
              <a:ext uri="{FF2B5EF4-FFF2-40B4-BE49-F238E27FC236}">
                <a16:creationId xmlns:a16="http://schemas.microsoft.com/office/drawing/2014/main" id="{977A8322-964B-4FFA-835B-23815153BAAE}"/>
              </a:ext>
            </a:extLst>
          </p:cNvPr>
          <p:cNvSpPr txBox="1"/>
          <p:nvPr/>
        </p:nvSpPr>
        <p:spPr>
          <a:xfrm>
            <a:off x="15280640" y="3837558"/>
            <a:ext cx="8029252" cy="5509200"/>
          </a:xfrm>
          <a:prstGeom prst="rect">
            <a:avLst/>
          </a:prstGeom>
          <a:noFill/>
        </p:spPr>
        <p:txBody>
          <a:bodyPr wrap="square" rtlCol="0">
            <a:spAutoFit/>
          </a:bodyPr>
          <a:lstStyle/>
          <a:p>
            <a:pPr algn="ctr"/>
            <a:r>
              <a:rPr lang="ar-SA" sz="17600" dirty="0">
                <a:solidFill>
                  <a:schemeClr val="bg1">
                    <a:lumMod val="95000"/>
                  </a:schemeClr>
                </a:solidFill>
                <a:latin typeface="Jazeel Bold" panose="00000800000000000000" pitchFamily="50" charset="-78"/>
                <a:cs typeface="Jazeel Bold" panose="00000800000000000000" pitchFamily="50" charset="-78"/>
              </a:rPr>
              <a:t>همسات </a:t>
            </a:r>
            <a:br>
              <a:rPr lang="ar-EG" sz="17600" dirty="0">
                <a:solidFill>
                  <a:schemeClr val="bg1">
                    <a:lumMod val="95000"/>
                  </a:schemeClr>
                </a:solidFill>
                <a:latin typeface="Jazeel Bold" panose="00000800000000000000" pitchFamily="50" charset="-78"/>
                <a:cs typeface="Jazeel Bold" panose="00000800000000000000" pitchFamily="50" charset="-78"/>
              </a:rPr>
            </a:br>
            <a:r>
              <a:rPr lang="ar-SA" sz="17600" dirty="0">
                <a:solidFill>
                  <a:schemeClr val="bg1">
                    <a:lumMod val="95000"/>
                  </a:schemeClr>
                </a:solidFill>
                <a:latin typeface="Jazeel Bold" panose="00000800000000000000" pitchFamily="50" charset="-78"/>
                <a:cs typeface="Jazeel Bold" panose="00000800000000000000" pitchFamily="50" charset="-78"/>
              </a:rPr>
              <a:t>توعوية</a:t>
            </a:r>
          </a:p>
        </p:txBody>
      </p:sp>
      <p:pic>
        <p:nvPicPr>
          <p:cNvPr id="2" name="Online Media 1" title="هل الذنوب تمنع إجابة الدعاء؟">
            <a:hlinkClick r:id="" action="ppaction://media"/>
            <a:extLst>
              <a:ext uri="{FF2B5EF4-FFF2-40B4-BE49-F238E27FC236}">
                <a16:creationId xmlns:a16="http://schemas.microsoft.com/office/drawing/2014/main" id="{4554D608-458A-4200-8100-615F10E380F9}"/>
              </a:ext>
            </a:extLst>
          </p:cNvPr>
          <p:cNvPicPr>
            <a:picLocks noRot="1" noChangeAspect="1"/>
          </p:cNvPicPr>
          <p:nvPr>
            <a:videoFile r:link="rId1"/>
          </p:nvPr>
        </p:nvPicPr>
        <p:blipFill>
          <a:blip r:embed="rId5"/>
          <a:stretch>
            <a:fillRect/>
          </a:stretch>
        </p:blipFill>
        <p:spPr>
          <a:xfrm>
            <a:off x="4964390" y="2079239"/>
            <a:ext cx="5400000" cy="9557522"/>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62214435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0" fill="hold"/>
                                        <p:tgtEl>
                                          <p:spTgt spid="6"/>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4213D"/>
        </a:solidFill>
        <a:effectLst/>
      </p:bgPr>
    </p:bg>
    <p:spTree>
      <p:nvGrpSpPr>
        <p:cNvPr id="1" name=""/>
        <p:cNvGrpSpPr/>
        <p:nvPr/>
      </p:nvGrpSpPr>
      <p:grpSpPr>
        <a:xfrm>
          <a:off x="0" y="0"/>
          <a:ext cx="0" cy="0"/>
          <a:chOff x="0" y="0"/>
          <a:chExt cx="0" cy="0"/>
        </a:xfrm>
      </p:grpSpPr>
      <p:sp>
        <p:nvSpPr>
          <p:cNvPr id="68" name="ZoneTexte 67">
            <a:extLst>
              <a:ext uri="{FF2B5EF4-FFF2-40B4-BE49-F238E27FC236}">
                <a16:creationId xmlns:a16="http://schemas.microsoft.com/office/drawing/2014/main" id="{32750E88-DA39-0BE7-0FE1-D99C9575A396}"/>
              </a:ext>
            </a:extLst>
          </p:cNvPr>
          <p:cNvSpPr txBox="1"/>
          <p:nvPr/>
        </p:nvSpPr>
        <p:spPr>
          <a:xfrm>
            <a:off x="4071074" y="664989"/>
            <a:ext cx="14938124" cy="4360168"/>
          </a:xfrm>
          <a:prstGeom prst="rect">
            <a:avLst/>
          </a:prstGeom>
          <a:noFill/>
        </p:spPr>
        <p:txBody>
          <a:bodyPr wrap="square">
            <a:spAutoFit/>
          </a:bodyPr>
          <a:lstStyle/>
          <a:p>
            <a:pPr algn="ctr"/>
            <a:r>
              <a:rPr lang="ar-DZ" sz="8800" b="1" dirty="0">
                <a:solidFill>
                  <a:schemeClr val="bg1"/>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rPr>
              <a:t>من خلال عنوان الدرس</a:t>
            </a:r>
          </a:p>
          <a:p>
            <a:pPr rtl="1">
              <a:lnSpc>
                <a:spcPct val="150000"/>
              </a:lnSpc>
              <a:spcAft>
                <a:spcPts val="1600"/>
              </a:spcAft>
            </a:pPr>
            <a:r>
              <a:rPr lang="ar-SA" sz="8000" b="1" dirty="0">
                <a:solidFill>
                  <a:srgbClr val="CCDA46"/>
                </a:solidFill>
                <a:latin typeface="RB" panose="00000500000000000000" pitchFamily="2" charset="-78"/>
                <a:ea typeface="Calibri" panose="020F0502020204030204" pitchFamily="34" charset="0"/>
                <a:cs typeface="RB" panose="00000500000000000000" pitchFamily="2" charset="-78"/>
              </a:rPr>
              <a:t>الوسائط المتعددة</a:t>
            </a:r>
          </a:p>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نقوم بتعبئة الخانتين على اليسار </a:t>
            </a:r>
            <a:endParaRPr lang="ar-SA"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22742772" y="-1687984"/>
            <a:ext cx="3633552" cy="3633556"/>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1200" dirty="0"/>
          </a:p>
        </p:txBody>
      </p:sp>
      <p:sp>
        <p:nvSpPr>
          <p:cNvPr id="2" name="Rectangle: Rounded Corners 1">
            <a:extLst>
              <a:ext uri="{FF2B5EF4-FFF2-40B4-BE49-F238E27FC236}">
                <a16:creationId xmlns:a16="http://schemas.microsoft.com/office/drawing/2014/main" id="{38A24675-83AF-4A2A-8E64-8F0F2FD8EBA7}"/>
              </a:ext>
            </a:extLst>
          </p:cNvPr>
          <p:cNvSpPr/>
          <p:nvPr/>
        </p:nvSpPr>
        <p:spPr>
          <a:xfrm>
            <a:off x="18573184" y="6444342"/>
            <a:ext cx="4673600" cy="5950856"/>
          </a:xfrm>
          <a:prstGeom prst="roundRect">
            <a:avLst/>
          </a:prstGeom>
          <a:solidFill>
            <a:schemeClr val="bg1">
              <a:lumMod val="95000"/>
            </a:schemeClr>
          </a:solidFill>
          <a:ln w="28575">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1200"/>
          </a:p>
        </p:txBody>
      </p:sp>
      <p:sp>
        <p:nvSpPr>
          <p:cNvPr id="42" name="Rectangle: Rounded Corners 41">
            <a:extLst>
              <a:ext uri="{FF2B5EF4-FFF2-40B4-BE49-F238E27FC236}">
                <a16:creationId xmlns:a16="http://schemas.microsoft.com/office/drawing/2014/main" id="{5C4E4AA3-FBD7-49FC-8528-C2B4CB9455BD}"/>
              </a:ext>
            </a:extLst>
          </p:cNvPr>
          <p:cNvSpPr/>
          <p:nvPr/>
        </p:nvSpPr>
        <p:spPr>
          <a:xfrm>
            <a:off x="12719860" y="6444342"/>
            <a:ext cx="4673600" cy="5950856"/>
          </a:xfrm>
          <a:prstGeom prst="roundRect">
            <a:avLst/>
          </a:prstGeom>
          <a:solidFill>
            <a:schemeClr val="bg1">
              <a:lumMod val="95000"/>
            </a:schemeClr>
          </a:solidFill>
          <a:ln w="285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1200"/>
          </a:p>
        </p:txBody>
      </p:sp>
      <p:sp>
        <p:nvSpPr>
          <p:cNvPr id="46" name="Rectangle: Rounded Corners 45">
            <a:extLst>
              <a:ext uri="{FF2B5EF4-FFF2-40B4-BE49-F238E27FC236}">
                <a16:creationId xmlns:a16="http://schemas.microsoft.com/office/drawing/2014/main" id="{045BD0EC-43F9-4610-9B0F-1FADD2084CF6}"/>
              </a:ext>
            </a:extLst>
          </p:cNvPr>
          <p:cNvSpPr/>
          <p:nvPr/>
        </p:nvSpPr>
        <p:spPr>
          <a:xfrm>
            <a:off x="6866536" y="6444342"/>
            <a:ext cx="4673600" cy="5950856"/>
          </a:xfrm>
          <a:prstGeom prst="roundRect">
            <a:avLst/>
          </a:prstGeom>
          <a:solidFill>
            <a:schemeClr val="bg1">
              <a:lumMod val="95000"/>
            </a:schemeClr>
          </a:solidFill>
          <a:ln w="28575">
            <a:solidFill>
              <a:schemeClr val="accent2">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1200"/>
          </a:p>
        </p:txBody>
      </p:sp>
      <p:sp>
        <p:nvSpPr>
          <p:cNvPr id="47" name="Rectangle: Rounded Corners 46">
            <a:extLst>
              <a:ext uri="{FF2B5EF4-FFF2-40B4-BE49-F238E27FC236}">
                <a16:creationId xmlns:a16="http://schemas.microsoft.com/office/drawing/2014/main" id="{BEA7C0B6-92DB-4E32-81EF-AA7DD6C29828}"/>
              </a:ext>
            </a:extLst>
          </p:cNvPr>
          <p:cNvSpPr/>
          <p:nvPr/>
        </p:nvSpPr>
        <p:spPr>
          <a:xfrm>
            <a:off x="1013212" y="6444342"/>
            <a:ext cx="4673600" cy="5950856"/>
          </a:xfrm>
          <a:prstGeom prst="roundRect">
            <a:avLst/>
          </a:prstGeom>
          <a:solidFill>
            <a:schemeClr val="bg1">
              <a:lumMod val="95000"/>
            </a:schemeClr>
          </a:solidFill>
          <a:ln w="28575">
            <a:solidFill>
              <a:srgbClr val="AA275F"/>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1200"/>
          </a:p>
        </p:txBody>
      </p:sp>
      <p:sp>
        <p:nvSpPr>
          <p:cNvPr id="6" name="TextBox 5">
            <a:extLst>
              <a:ext uri="{FF2B5EF4-FFF2-40B4-BE49-F238E27FC236}">
                <a16:creationId xmlns:a16="http://schemas.microsoft.com/office/drawing/2014/main" id="{8E58D046-01F2-47B7-BA43-1D60BF3455EF}"/>
              </a:ext>
            </a:extLst>
          </p:cNvPr>
          <p:cNvSpPr txBox="1"/>
          <p:nvPr/>
        </p:nvSpPr>
        <p:spPr>
          <a:xfrm>
            <a:off x="12719860" y="8186057"/>
            <a:ext cx="4673600" cy="646331"/>
          </a:xfrm>
          <a:prstGeom prst="rect">
            <a:avLst/>
          </a:prstGeom>
          <a:noFill/>
        </p:spPr>
        <p:txBody>
          <a:bodyPr wrap="square" rtlCol="0">
            <a:spAutoFit/>
          </a:bodyPr>
          <a:lstStyle/>
          <a:p>
            <a:pPr algn="ctr"/>
            <a:r>
              <a:rPr lang="ar-DZ" sz="3600" b="1" dirty="0">
                <a:solidFill>
                  <a:srgbClr val="00B0F0"/>
                </a:solidFill>
                <a:latin typeface="Expo Arabic Medium" panose="00000600000000000000" pitchFamily="50" charset="-78"/>
                <a:ea typeface="Calibri" panose="020F0502020204030204" pitchFamily="34" charset="0"/>
                <a:cs typeface="Expo Arabic Medium" panose="00000600000000000000" pitchFamily="50" charset="-78"/>
              </a:rPr>
              <a:t>ماذا أريد أن أعرف ؟</a:t>
            </a:r>
            <a:endParaRPr lang="ar-SA" sz="3600" b="1" dirty="0">
              <a:solidFill>
                <a:srgbClr val="00B0F0"/>
              </a:solidFill>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5" name="TextBox 54">
            <a:extLst>
              <a:ext uri="{FF2B5EF4-FFF2-40B4-BE49-F238E27FC236}">
                <a16:creationId xmlns:a16="http://schemas.microsoft.com/office/drawing/2014/main" id="{DAE463FC-1443-43DD-8D42-4ABEC9607F8F}"/>
              </a:ext>
            </a:extLst>
          </p:cNvPr>
          <p:cNvSpPr txBox="1"/>
          <p:nvPr/>
        </p:nvSpPr>
        <p:spPr>
          <a:xfrm>
            <a:off x="18573184" y="8186057"/>
            <a:ext cx="4673600" cy="646331"/>
          </a:xfrm>
          <a:prstGeom prst="rect">
            <a:avLst/>
          </a:prstGeom>
          <a:noFill/>
        </p:spPr>
        <p:txBody>
          <a:bodyPr wrap="square" rtlCol="0">
            <a:spAutoFit/>
          </a:bodyPr>
          <a:lstStyle/>
          <a:p>
            <a:pPr algn="ctr"/>
            <a:r>
              <a:rPr lang="ar-DZ" sz="3600" b="1" dirty="0">
                <a:solidFill>
                  <a:schemeClr val="accent6">
                    <a:lumMod val="75000"/>
                  </a:schemeClr>
                </a:solidFill>
                <a:latin typeface="Expo Arabic Medium" panose="00000600000000000000" pitchFamily="50" charset="-78"/>
                <a:ea typeface="Calibri" panose="020F0502020204030204" pitchFamily="34" charset="0"/>
                <a:cs typeface="Expo Arabic Medium" panose="00000600000000000000" pitchFamily="50" charset="-78"/>
              </a:rPr>
              <a:t>ماذا أعرف ؟</a:t>
            </a:r>
            <a:endParaRPr lang="ar-SA" sz="3600" b="1" dirty="0">
              <a:solidFill>
                <a:schemeClr val="accent6">
                  <a:lumMod val="75000"/>
                </a:schemeClr>
              </a:solidFill>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6" name="TextBox 55">
            <a:extLst>
              <a:ext uri="{FF2B5EF4-FFF2-40B4-BE49-F238E27FC236}">
                <a16:creationId xmlns:a16="http://schemas.microsoft.com/office/drawing/2014/main" id="{C595B675-B561-465E-AB60-A9C849852086}"/>
              </a:ext>
            </a:extLst>
          </p:cNvPr>
          <p:cNvSpPr txBox="1"/>
          <p:nvPr/>
        </p:nvSpPr>
        <p:spPr>
          <a:xfrm>
            <a:off x="6866536" y="8186057"/>
            <a:ext cx="4673600" cy="646331"/>
          </a:xfrm>
          <a:prstGeom prst="rect">
            <a:avLst/>
          </a:prstGeom>
          <a:noFill/>
        </p:spPr>
        <p:txBody>
          <a:bodyPr wrap="square" rtlCol="0">
            <a:spAutoFit/>
          </a:bodyPr>
          <a:lstStyle/>
          <a:p>
            <a:pPr algn="ctr"/>
            <a:r>
              <a:rPr lang="ar-DZ" sz="3600" b="1" dirty="0">
                <a:solidFill>
                  <a:schemeClr val="accent2">
                    <a:lumMod val="75000"/>
                  </a:schemeClr>
                </a:solidFill>
                <a:latin typeface="Expo Arabic Medium" panose="00000600000000000000" pitchFamily="50" charset="-78"/>
                <a:ea typeface="Calibri" panose="020F0502020204030204" pitchFamily="34" charset="0"/>
                <a:cs typeface="Expo Arabic Medium" panose="00000600000000000000" pitchFamily="50" charset="-78"/>
              </a:rPr>
              <a:t>ماذا تعلمت ؟</a:t>
            </a:r>
            <a:endParaRPr lang="ar-SA" sz="3600" b="1" dirty="0">
              <a:solidFill>
                <a:schemeClr val="accent2">
                  <a:lumMod val="75000"/>
                </a:schemeClr>
              </a:solidFill>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7" name="TextBox 56">
            <a:extLst>
              <a:ext uri="{FF2B5EF4-FFF2-40B4-BE49-F238E27FC236}">
                <a16:creationId xmlns:a16="http://schemas.microsoft.com/office/drawing/2014/main" id="{A84B0277-DB35-41E0-A27E-5357A356CC88}"/>
              </a:ext>
            </a:extLst>
          </p:cNvPr>
          <p:cNvSpPr txBox="1"/>
          <p:nvPr/>
        </p:nvSpPr>
        <p:spPr>
          <a:xfrm>
            <a:off x="1013212" y="8186057"/>
            <a:ext cx="4673600" cy="646331"/>
          </a:xfrm>
          <a:prstGeom prst="rect">
            <a:avLst/>
          </a:prstGeom>
          <a:noFill/>
        </p:spPr>
        <p:txBody>
          <a:bodyPr wrap="square" rtlCol="0">
            <a:spAutoFit/>
          </a:bodyPr>
          <a:lstStyle/>
          <a:p>
            <a:pPr algn="ctr"/>
            <a:r>
              <a:rPr lang="ar-DZ" sz="3600" b="1" dirty="0">
                <a:solidFill>
                  <a:srgbClr val="AA275F"/>
                </a:solidFill>
                <a:latin typeface="Expo Arabic Medium" panose="00000600000000000000" pitchFamily="50" charset="-78"/>
                <a:ea typeface="Calibri" panose="020F0502020204030204" pitchFamily="34" charset="0"/>
                <a:cs typeface="Expo Arabic Medium" panose="00000600000000000000" pitchFamily="50" charset="-78"/>
              </a:rPr>
              <a:t>كيف أتعلم المزيد ؟</a:t>
            </a:r>
            <a:endParaRPr lang="ar-SA" sz="3600" b="1" dirty="0">
              <a:solidFill>
                <a:srgbClr val="AA275F"/>
              </a:solidFill>
              <a:latin typeface="Expo Arabic Medium" panose="00000600000000000000" pitchFamily="50" charset="-78"/>
              <a:ea typeface="Calibri" panose="020F0502020204030204" pitchFamily="34" charset="0"/>
              <a:cs typeface="Expo Arabic Medium" panose="00000600000000000000" pitchFamily="50" charset="-78"/>
            </a:endParaRPr>
          </a:p>
        </p:txBody>
      </p:sp>
      <p:grpSp>
        <p:nvGrpSpPr>
          <p:cNvPr id="3" name="Group 2">
            <a:extLst>
              <a:ext uri="{FF2B5EF4-FFF2-40B4-BE49-F238E27FC236}">
                <a16:creationId xmlns:a16="http://schemas.microsoft.com/office/drawing/2014/main" id="{89768DE9-42BA-4E0A-98A9-B3302469A8AB}"/>
              </a:ext>
            </a:extLst>
          </p:cNvPr>
          <p:cNvGrpSpPr/>
          <p:nvPr/>
        </p:nvGrpSpPr>
        <p:grpSpPr>
          <a:xfrm>
            <a:off x="19937527" y="5573485"/>
            <a:ext cx="1944914" cy="1741714"/>
            <a:chOff x="9968763" y="2786742"/>
            <a:chExt cx="972457" cy="870857"/>
          </a:xfrm>
        </p:grpSpPr>
        <p:sp>
          <p:nvSpPr>
            <p:cNvPr id="48" name="Rectangle 4">
              <a:extLst>
                <a:ext uri="{FF2B5EF4-FFF2-40B4-BE49-F238E27FC236}">
                  <a16:creationId xmlns:a16="http://schemas.microsoft.com/office/drawing/2014/main" id="{BA3BC191-34EF-4E90-B5C4-3E57FC558612}"/>
                </a:ext>
              </a:extLst>
            </p:cNvPr>
            <p:cNvSpPr/>
            <p:nvPr/>
          </p:nvSpPr>
          <p:spPr>
            <a:xfrm>
              <a:off x="9968763" y="2786742"/>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6">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00"/>
            </a:p>
          </p:txBody>
        </p:sp>
        <p:pic>
          <p:nvPicPr>
            <p:cNvPr id="8" name="Graphic 7" descr="Users with solid fill">
              <a:extLst>
                <a:ext uri="{FF2B5EF4-FFF2-40B4-BE49-F238E27FC236}">
                  <a16:creationId xmlns:a16="http://schemas.microsoft.com/office/drawing/2014/main" id="{87886224-E3C0-4696-9AA5-EE7AA5DE02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74309" y="2896996"/>
              <a:ext cx="724320" cy="724320"/>
            </a:xfrm>
            <a:prstGeom prst="rect">
              <a:avLst/>
            </a:prstGeom>
          </p:spPr>
        </p:pic>
      </p:grpSp>
      <p:grpSp>
        <p:nvGrpSpPr>
          <p:cNvPr id="4" name="Group 3">
            <a:extLst>
              <a:ext uri="{FF2B5EF4-FFF2-40B4-BE49-F238E27FC236}">
                <a16:creationId xmlns:a16="http://schemas.microsoft.com/office/drawing/2014/main" id="{6E473009-2582-4DF8-A437-8F31A69F35FD}"/>
              </a:ext>
            </a:extLst>
          </p:cNvPr>
          <p:cNvGrpSpPr/>
          <p:nvPr/>
        </p:nvGrpSpPr>
        <p:grpSpPr>
          <a:xfrm>
            <a:off x="14084203" y="5486400"/>
            <a:ext cx="1944914" cy="1756232"/>
            <a:chOff x="7042101" y="2743200"/>
            <a:chExt cx="972457" cy="878116"/>
          </a:xfrm>
        </p:grpSpPr>
        <p:sp>
          <p:nvSpPr>
            <p:cNvPr id="5" name="Rectangle 4">
              <a:extLst>
                <a:ext uri="{FF2B5EF4-FFF2-40B4-BE49-F238E27FC236}">
                  <a16:creationId xmlns:a16="http://schemas.microsoft.com/office/drawing/2014/main" id="{D2A45001-79E4-4E65-A34F-F7A8EF944E85}"/>
                </a:ext>
              </a:extLst>
            </p:cNvPr>
            <p:cNvSpPr/>
            <p:nvPr/>
          </p:nvSpPr>
          <p:spPr>
            <a:xfrm>
              <a:off x="7042101" y="2743200"/>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00B0F0"/>
            </a:solidFill>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00"/>
            </a:p>
          </p:txBody>
        </p:sp>
        <p:pic>
          <p:nvPicPr>
            <p:cNvPr id="58" name="Graphic 57" descr="Users with solid fill">
              <a:extLst>
                <a:ext uri="{FF2B5EF4-FFF2-40B4-BE49-F238E27FC236}">
                  <a16:creationId xmlns:a16="http://schemas.microsoft.com/office/drawing/2014/main" id="{132B824F-F35C-40B2-A921-EBB20CAD48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6169" y="2896996"/>
              <a:ext cx="724320" cy="724320"/>
            </a:xfrm>
            <a:prstGeom prst="rect">
              <a:avLst/>
            </a:prstGeom>
          </p:spPr>
        </p:pic>
      </p:grpSp>
      <p:grpSp>
        <p:nvGrpSpPr>
          <p:cNvPr id="7" name="Group 6">
            <a:extLst>
              <a:ext uri="{FF2B5EF4-FFF2-40B4-BE49-F238E27FC236}">
                <a16:creationId xmlns:a16="http://schemas.microsoft.com/office/drawing/2014/main" id="{27EE41C2-7FFF-475B-8FD6-CDA6BB9084D8}"/>
              </a:ext>
            </a:extLst>
          </p:cNvPr>
          <p:cNvGrpSpPr/>
          <p:nvPr/>
        </p:nvGrpSpPr>
        <p:grpSpPr>
          <a:xfrm>
            <a:off x="8230879" y="5486399"/>
            <a:ext cx="1944914" cy="1756234"/>
            <a:chOff x="4115439" y="2743199"/>
            <a:chExt cx="972457" cy="878117"/>
          </a:xfrm>
        </p:grpSpPr>
        <p:sp>
          <p:nvSpPr>
            <p:cNvPr id="53" name="Rectangle 4">
              <a:extLst>
                <a:ext uri="{FF2B5EF4-FFF2-40B4-BE49-F238E27FC236}">
                  <a16:creationId xmlns:a16="http://schemas.microsoft.com/office/drawing/2014/main" id="{FA0E6EF3-E92E-4A9F-A239-94DC3CF309EF}"/>
                </a:ext>
              </a:extLst>
            </p:cNvPr>
            <p:cNvSpPr/>
            <p:nvPr/>
          </p:nvSpPr>
          <p:spPr>
            <a:xfrm>
              <a:off x="4115439" y="2743199"/>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2">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00"/>
            </a:p>
          </p:txBody>
        </p:sp>
        <p:pic>
          <p:nvPicPr>
            <p:cNvPr id="59" name="Graphic 58" descr="Users with solid fill">
              <a:extLst>
                <a:ext uri="{FF2B5EF4-FFF2-40B4-BE49-F238E27FC236}">
                  <a16:creationId xmlns:a16="http://schemas.microsoft.com/office/drawing/2014/main" id="{10BE1078-C621-4898-BCF8-A881F3103D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39507" y="2896996"/>
              <a:ext cx="724320" cy="724320"/>
            </a:xfrm>
            <a:prstGeom prst="rect">
              <a:avLst/>
            </a:prstGeom>
          </p:spPr>
        </p:pic>
      </p:grpSp>
      <p:grpSp>
        <p:nvGrpSpPr>
          <p:cNvPr id="9" name="Group 8">
            <a:extLst>
              <a:ext uri="{FF2B5EF4-FFF2-40B4-BE49-F238E27FC236}">
                <a16:creationId xmlns:a16="http://schemas.microsoft.com/office/drawing/2014/main" id="{2184F3D7-96F4-4592-8C31-903F58E80BC2}"/>
              </a:ext>
            </a:extLst>
          </p:cNvPr>
          <p:cNvGrpSpPr/>
          <p:nvPr/>
        </p:nvGrpSpPr>
        <p:grpSpPr>
          <a:xfrm>
            <a:off x="2377555" y="5486396"/>
            <a:ext cx="1944914" cy="1756236"/>
            <a:chOff x="1188777" y="2743198"/>
            <a:chExt cx="972457" cy="878118"/>
          </a:xfrm>
        </p:grpSpPr>
        <p:sp>
          <p:nvSpPr>
            <p:cNvPr id="54" name="Rectangle 4">
              <a:extLst>
                <a:ext uri="{FF2B5EF4-FFF2-40B4-BE49-F238E27FC236}">
                  <a16:creationId xmlns:a16="http://schemas.microsoft.com/office/drawing/2014/main" id="{4F079B56-03B5-4169-9194-BACF975C5808}"/>
                </a:ext>
              </a:extLst>
            </p:cNvPr>
            <p:cNvSpPr/>
            <p:nvPr/>
          </p:nvSpPr>
          <p:spPr>
            <a:xfrm>
              <a:off x="1188777" y="2743198"/>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AA275F"/>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00"/>
            </a:p>
          </p:txBody>
        </p:sp>
        <p:pic>
          <p:nvPicPr>
            <p:cNvPr id="60" name="Graphic 59" descr="Users with solid fill">
              <a:extLst>
                <a:ext uri="{FF2B5EF4-FFF2-40B4-BE49-F238E27FC236}">
                  <a16:creationId xmlns:a16="http://schemas.microsoft.com/office/drawing/2014/main" id="{4AF55268-FFC8-4BCF-BFF7-AD157E31B92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7864" y="2896996"/>
              <a:ext cx="724320" cy="724320"/>
            </a:xfrm>
            <a:prstGeom prst="rect">
              <a:avLst/>
            </a:prstGeom>
          </p:spPr>
        </p:pic>
      </p:grpSp>
      <p:pic>
        <p:nvPicPr>
          <p:cNvPr id="25" name="Picture 82">
            <a:extLst>
              <a:ext uri="{FF2B5EF4-FFF2-40B4-BE49-F238E27FC236}">
                <a16:creationId xmlns:a16="http://schemas.microsoft.com/office/drawing/2014/main" id="{985D410D-4BEF-4CBA-B0A3-8E490E67E4E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266821" y="311317"/>
            <a:ext cx="2294054" cy="1742802"/>
          </a:xfrm>
          <a:prstGeom prst="rect">
            <a:avLst/>
          </a:prstGeom>
        </p:spPr>
      </p:pic>
    </p:spTree>
    <p:extLst>
      <p:ext uri="{BB962C8B-B14F-4D97-AF65-F5344CB8AC3E}">
        <p14:creationId xmlns:p14="http://schemas.microsoft.com/office/powerpoint/2010/main" val="29819446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 calcmode="lin" valueType="num">
                                      <p:cBhvr additive="base">
                                        <p:cTn id="7"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
                                            <p:txEl>
                                              <p:pRg st="0" end="0"/>
                                            </p:txEl>
                                          </p:spTgt>
                                        </p:tgtEl>
                                        <p:attrNameLst>
                                          <p:attrName>ppt_y</p:attrName>
                                        </p:attrNameLst>
                                      </p:cBhvr>
                                      <p:tavLst>
                                        <p:tav tm="0">
                                          <p:val>
                                            <p:strVal val="0-#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68">
                                            <p:txEl>
                                              <p:pRg st="2" end="2"/>
                                            </p:txEl>
                                          </p:spTgt>
                                        </p:tgtEl>
                                        <p:attrNameLst>
                                          <p:attrName>style.visibility</p:attrName>
                                        </p:attrNameLst>
                                      </p:cBhvr>
                                      <p:to>
                                        <p:strVal val="visible"/>
                                      </p:to>
                                    </p:set>
                                    <p:animEffect transition="in" filter="fade">
                                      <p:cBhvr>
                                        <p:cTn id="11" dur="500"/>
                                        <p:tgtEl>
                                          <p:spTgt spid="68">
                                            <p:txEl>
                                              <p:pRg st="2" end="2"/>
                                            </p:txEl>
                                          </p:spTgt>
                                        </p:tgtEl>
                                      </p:cBhvr>
                                    </p:animEffect>
                                    <p:anim calcmode="lin" valueType="num">
                                      <p:cBhvr>
                                        <p:cTn id="12" dur="500" fill="hold"/>
                                        <p:tgtEl>
                                          <p:spTgt spid="68">
                                            <p:txEl>
                                              <p:pRg st="2" end="2"/>
                                            </p:txEl>
                                          </p:spTgt>
                                        </p:tgtEl>
                                        <p:attrNameLst>
                                          <p:attrName>ppt_x</p:attrName>
                                        </p:attrNameLst>
                                      </p:cBhvr>
                                      <p:tavLst>
                                        <p:tav tm="0">
                                          <p:val>
                                            <p:strVal val="#ppt_x"/>
                                          </p:val>
                                        </p:tav>
                                        <p:tav tm="100000">
                                          <p:val>
                                            <p:strVal val="#ppt_x"/>
                                          </p:val>
                                        </p:tav>
                                      </p:tavLst>
                                    </p:anim>
                                    <p:anim calcmode="lin" valueType="num">
                                      <p:cBhvr>
                                        <p:cTn id="13" dur="500" fill="hold"/>
                                        <p:tgtEl>
                                          <p:spTgt spid="68">
                                            <p:txEl>
                                              <p:pRg st="2" end="2"/>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68">
                                            <p:txEl>
                                              <p:pRg st="1" end="1"/>
                                            </p:txEl>
                                          </p:spTgt>
                                        </p:tgtEl>
                                        <p:attrNameLst>
                                          <p:attrName>style.visibility</p:attrName>
                                        </p:attrNameLst>
                                      </p:cBhvr>
                                      <p:to>
                                        <p:strVal val="visible"/>
                                      </p:to>
                                    </p:set>
                                    <p:animEffect transition="in" filter="fade">
                                      <p:cBhvr>
                                        <p:cTn id="16" dur="500"/>
                                        <p:tgtEl>
                                          <p:spTgt spid="68">
                                            <p:txEl>
                                              <p:pRg st="1" end="1"/>
                                            </p:txEl>
                                          </p:spTgt>
                                        </p:tgtEl>
                                      </p:cBhvr>
                                    </p:animEffect>
                                    <p:anim calcmode="lin" valueType="num">
                                      <p:cBhvr>
                                        <p:cTn id="17" dur="5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18" dur="500" fill="hold"/>
                                        <p:tgtEl>
                                          <p:spTgt spid="68">
                                            <p:txEl>
                                              <p:pRg st="1" end="1"/>
                                            </p:txEl>
                                          </p:spTgt>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p:cTn id="32" dur="500" fill="hold"/>
                                        <p:tgtEl>
                                          <p:spTgt spid="56"/>
                                        </p:tgtEl>
                                        <p:attrNameLst>
                                          <p:attrName>ppt_w</p:attrName>
                                        </p:attrNameLst>
                                      </p:cBhvr>
                                      <p:tavLst>
                                        <p:tav tm="0">
                                          <p:val>
                                            <p:fltVal val="0"/>
                                          </p:val>
                                        </p:tav>
                                        <p:tav tm="100000">
                                          <p:val>
                                            <p:strVal val="#ppt_w"/>
                                          </p:val>
                                        </p:tav>
                                      </p:tavLst>
                                    </p:anim>
                                    <p:anim calcmode="lin" valueType="num">
                                      <p:cBhvr>
                                        <p:cTn id="33" dur="500" fill="hold"/>
                                        <p:tgtEl>
                                          <p:spTgt spid="56"/>
                                        </p:tgtEl>
                                        <p:attrNameLst>
                                          <p:attrName>ppt_h</p:attrName>
                                        </p:attrNameLst>
                                      </p:cBhvr>
                                      <p:tavLst>
                                        <p:tav tm="0">
                                          <p:val>
                                            <p:fltVal val="0"/>
                                          </p:val>
                                        </p:tav>
                                        <p:tav tm="100000">
                                          <p:val>
                                            <p:strVal val="#ppt_h"/>
                                          </p:val>
                                        </p:tav>
                                      </p:tavLst>
                                    </p:anim>
                                    <p:animEffect transition="in" filter="fade">
                                      <p:cBhvr>
                                        <p:cTn id="34" dur="500"/>
                                        <p:tgtEl>
                                          <p:spTgt spid="5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ppt_w</p:attrName>
                                        </p:attrNameLst>
                                      </p:cBhvr>
                                      <p:tavLst>
                                        <p:tav tm="0">
                                          <p:val>
                                            <p:fltVal val="0"/>
                                          </p:val>
                                        </p:tav>
                                        <p:tav tm="100000">
                                          <p:val>
                                            <p:strVal val="#ppt_w"/>
                                          </p:val>
                                        </p:tav>
                                      </p:tavLst>
                                    </p:anim>
                                    <p:anim calcmode="lin" valueType="num">
                                      <p:cBhvr>
                                        <p:cTn id="38" dur="500" fill="hold"/>
                                        <p:tgtEl>
                                          <p:spTgt spid="57"/>
                                        </p:tgtEl>
                                        <p:attrNameLst>
                                          <p:attrName>ppt_h</p:attrName>
                                        </p:attrNameLst>
                                      </p:cBhvr>
                                      <p:tavLst>
                                        <p:tav tm="0">
                                          <p:val>
                                            <p:fltVal val="0"/>
                                          </p:val>
                                        </p:tav>
                                        <p:tav tm="100000">
                                          <p:val>
                                            <p:strVal val="#ppt_h"/>
                                          </p:val>
                                        </p:tav>
                                      </p:tavLst>
                                    </p:anim>
                                    <p:animEffect transition="in" filter="fade">
                                      <p:cBhvr>
                                        <p:cTn id="3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5" grpId="0"/>
      <p:bldP spid="56" grpId="0"/>
      <p:bldP spid="5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7F4EC3B-CBC4-4454-8367-38AD12126F86}"/>
              </a:ext>
            </a:extLst>
          </p:cNvPr>
          <p:cNvSpPr/>
          <p:nvPr/>
        </p:nvSpPr>
        <p:spPr>
          <a:xfrm>
            <a:off x="-4" y="0"/>
            <a:ext cx="24384000" cy="13716000"/>
          </a:xfrm>
          <a:prstGeom prst="rect">
            <a:avLst/>
          </a:prstGeom>
          <a:solidFill>
            <a:srgbClr val="1421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200"/>
              <a:t> </a:t>
            </a:r>
            <a:endParaRPr lang="en-ID" sz="11200"/>
          </a:p>
        </p:txBody>
      </p:sp>
      <p:sp>
        <p:nvSpPr>
          <p:cNvPr id="2" name="Rectangle : coins arrondis 1">
            <a:extLst>
              <a:ext uri="{FF2B5EF4-FFF2-40B4-BE49-F238E27FC236}">
                <a16:creationId xmlns:a16="http://schemas.microsoft.com/office/drawing/2014/main" id="{B21BB618-BCE4-C18B-4FF9-05BA1E93BDDE}"/>
              </a:ext>
            </a:extLst>
          </p:cNvPr>
          <p:cNvSpPr/>
          <p:nvPr/>
        </p:nvSpPr>
        <p:spPr>
          <a:xfrm>
            <a:off x="-2296625" y="0"/>
            <a:ext cx="7790738" cy="13716000"/>
          </a:xfrm>
          <a:prstGeom prst="roundRect">
            <a:avLst/>
          </a:prstGeom>
          <a:solidFill>
            <a:srgbClr val="CC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68" name="ZoneTexte 67">
            <a:extLst>
              <a:ext uri="{FF2B5EF4-FFF2-40B4-BE49-F238E27FC236}">
                <a16:creationId xmlns:a16="http://schemas.microsoft.com/office/drawing/2014/main" id="{32750E88-DA39-0BE7-0FE1-D99C9575A396}"/>
              </a:ext>
            </a:extLst>
          </p:cNvPr>
          <p:cNvSpPr txBox="1"/>
          <p:nvPr/>
        </p:nvSpPr>
        <p:spPr>
          <a:xfrm>
            <a:off x="8748074" y="652910"/>
            <a:ext cx="12440280" cy="1581972"/>
          </a:xfrm>
          <a:prstGeom prst="rect">
            <a:avLst/>
          </a:prstGeom>
          <a:noFill/>
        </p:spPr>
        <p:txBody>
          <a:bodyPr wrap="square">
            <a:spAutoFit/>
          </a:bodyPr>
          <a:lstStyle/>
          <a:p>
            <a:pPr algn="justLow" rtl="1">
              <a:lnSpc>
                <a:spcPct val="110000"/>
              </a:lnSpc>
              <a:defRPr/>
            </a:pPr>
            <a:r>
              <a:rPr lang="ar-DZ" sz="8800" b="1" dirty="0">
                <a:solidFill>
                  <a:srgbClr val="CCDA46"/>
                </a:solidFill>
                <a:latin typeface="RB" panose="00000500000000000000" pitchFamily="2" charset="-78"/>
                <a:cs typeface="RB" panose="00000500000000000000" pitchFamily="2" charset="-78"/>
              </a:rPr>
              <a:t>ختام الدرس</a:t>
            </a:r>
            <a:endParaRPr lang="ar-SA" sz="8800" b="1" dirty="0">
              <a:solidFill>
                <a:srgbClr val="CCDA46"/>
              </a:solidFill>
              <a:latin typeface="RB" panose="00000500000000000000" pitchFamily="2" charset="-78"/>
              <a:cs typeface="RB" panose="00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22084495" y="-2650601"/>
            <a:ext cx="4950106" cy="4950106"/>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grpSp>
        <p:nvGrpSpPr>
          <p:cNvPr id="3" name="Groupe 2">
            <a:extLst>
              <a:ext uri="{FF2B5EF4-FFF2-40B4-BE49-F238E27FC236}">
                <a16:creationId xmlns:a16="http://schemas.microsoft.com/office/drawing/2014/main" id="{891DDFFA-7F48-8EE9-3744-B2B885BFDA7F}"/>
              </a:ext>
            </a:extLst>
          </p:cNvPr>
          <p:cNvGrpSpPr/>
          <p:nvPr/>
        </p:nvGrpSpPr>
        <p:grpSpPr>
          <a:xfrm>
            <a:off x="20093734" y="2304498"/>
            <a:ext cx="979112" cy="954728"/>
            <a:chOff x="10155224" y="679146"/>
            <a:chExt cx="489556" cy="477364"/>
          </a:xfrm>
        </p:grpSpPr>
        <p:sp>
          <p:nvSpPr>
            <p:cNvPr id="4" name="Ellipse 3">
              <a:extLst>
                <a:ext uri="{FF2B5EF4-FFF2-40B4-BE49-F238E27FC236}">
                  <a16:creationId xmlns:a16="http://schemas.microsoft.com/office/drawing/2014/main" id="{A1271F0B-11F4-286A-F384-565EDE6E1870}"/>
                </a:ext>
              </a:extLst>
            </p:cNvPr>
            <p:cNvSpPr/>
            <p:nvPr/>
          </p:nvSpPr>
          <p:spPr>
            <a:xfrm>
              <a:off x="10155224" y="67914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5" name="Ellipse 4">
              <a:extLst>
                <a:ext uri="{FF2B5EF4-FFF2-40B4-BE49-F238E27FC236}">
                  <a16:creationId xmlns:a16="http://schemas.microsoft.com/office/drawing/2014/main" id="{84CFB364-51E1-282B-4FFC-C688E47E422D}"/>
                </a:ext>
              </a:extLst>
            </p:cNvPr>
            <p:cNvSpPr/>
            <p:nvPr/>
          </p:nvSpPr>
          <p:spPr>
            <a:xfrm>
              <a:off x="10344200" y="67914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6" name="Ellipse 5">
              <a:extLst>
                <a:ext uri="{FF2B5EF4-FFF2-40B4-BE49-F238E27FC236}">
                  <a16:creationId xmlns:a16="http://schemas.microsoft.com/office/drawing/2014/main" id="{04ADA58F-40F2-DD20-223D-14AC6E5215F4}"/>
                </a:ext>
              </a:extLst>
            </p:cNvPr>
            <p:cNvSpPr/>
            <p:nvPr/>
          </p:nvSpPr>
          <p:spPr>
            <a:xfrm>
              <a:off x="10533176" y="67914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7" name="Ellipse 6">
              <a:extLst>
                <a:ext uri="{FF2B5EF4-FFF2-40B4-BE49-F238E27FC236}">
                  <a16:creationId xmlns:a16="http://schemas.microsoft.com/office/drawing/2014/main" id="{F34ABDB6-9A26-FFC1-2392-23F1F8A9F457}"/>
                </a:ext>
              </a:extLst>
            </p:cNvPr>
            <p:cNvSpPr/>
            <p:nvPr/>
          </p:nvSpPr>
          <p:spPr>
            <a:xfrm>
              <a:off x="10155224" y="86202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8" name="Ellipse 7">
              <a:extLst>
                <a:ext uri="{FF2B5EF4-FFF2-40B4-BE49-F238E27FC236}">
                  <a16:creationId xmlns:a16="http://schemas.microsoft.com/office/drawing/2014/main" id="{8088F7F7-EC17-5223-79FD-9FAF8AEA034D}"/>
                </a:ext>
              </a:extLst>
            </p:cNvPr>
            <p:cNvSpPr/>
            <p:nvPr/>
          </p:nvSpPr>
          <p:spPr>
            <a:xfrm>
              <a:off x="10344200" y="86202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9" name="Ellipse 8">
              <a:extLst>
                <a:ext uri="{FF2B5EF4-FFF2-40B4-BE49-F238E27FC236}">
                  <a16:creationId xmlns:a16="http://schemas.microsoft.com/office/drawing/2014/main" id="{7C3BF634-14A1-810E-45D4-8192FA90E861}"/>
                </a:ext>
              </a:extLst>
            </p:cNvPr>
            <p:cNvSpPr/>
            <p:nvPr/>
          </p:nvSpPr>
          <p:spPr>
            <a:xfrm>
              <a:off x="10533176" y="86202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0" name="Ellipse 9">
              <a:extLst>
                <a:ext uri="{FF2B5EF4-FFF2-40B4-BE49-F238E27FC236}">
                  <a16:creationId xmlns:a16="http://schemas.microsoft.com/office/drawing/2014/main" id="{3705BA13-4B92-1148-86A6-1148A293485E}"/>
                </a:ext>
              </a:extLst>
            </p:cNvPr>
            <p:cNvSpPr/>
            <p:nvPr/>
          </p:nvSpPr>
          <p:spPr>
            <a:xfrm>
              <a:off x="10155224" y="104490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1" name="Ellipse 10">
              <a:extLst>
                <a:ext uri="{FF2B5EF4-FFF2-40B4-BE49-F238E27FC236}">
                  <a16:creationId xmlns:a16="http://schemas.microsoft.com/office/drawing/2014/main" id="{40B26A97-1CA2-F8AC-37A4-A956A23E08EE}"/>
                </a:ext>
              </a:extLst>
            </p:cNvPr>
            <p:cNvSpPr/>
            <p:nvPr/>
          </p:nvSpPr>
          <p:spPr>
            <a:xfrm>
              <a:off x="10344200" y="104490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sp>
          <p:nvSpPr>
            <p:cNvPr id="12" name="Ellipse 11">
              <a:extLst>
                <a:ext uri="{FF2B5EF4-FFF2-40B4-BE49-F238E27FC236}">
                  <a16:creationId xmlns:a16="http://schemas.microsoft.com/office/drawing/2014/main" id="{0340EB41-0900-1FDC-DFF1-0482D34B50CB}"/>
                </a:ext>
              </a:extLst>
            </p:cNvPr>
            <p:cNvSpPr/>
            <p:nvPr/>
          </p:nvSpPr>
          <p:spPr>
            <a:xfrm>
              <a:off x="10533176" y="1044906"/>
              <a:ext cx="111604" cy="11160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200"/>
            </a:p>
          </p:txBody>
        </p:sp>
      </p:grpSp>
      <p:pic>
        <p:nvPicPr>
          <p:cNvPr id="14" name="Picture 13">
            <a:extLst>
              <a:ext uri="{FF2B5EF4-FFF2-40B4-BE49-F238E27FC236}">
                <a16:creationId xmlns:a16="http://schemas.microsoft.com/office/drawing/2014/main" id="{A399A3D9-A9E8-435B-BF2C-F309FDC9A36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95057" y="2670258"/>
            <a:ext cx="14383230" cy="958882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8" name="Picture 82">
            <a:extLst>
              <a:ext uri="{FF2B5EF4-FFF2-40B4-BE49-F238E27FC236}">
                <a16:creationId xmlns:a16="http://schemas.microsoft.com/office/drawing/2014/main" id="{C4F79ADE-5B83-4105-A09C-0C23A97C50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9790441" y="9302940"/>
            <a:ext cx="2294054" cy="1742802"/>
          </a:xfrm>
          <a:prstGeom prst="rect">
            <a:avLst/>
          </a:prstGeom>
        </p:spPr>
      </p:pic>
    </p:spTree>
    <p:extLst>
      <p:ext uri="{BB962C8B-B14F-4D97-AF65-F5344CB8AC3E}">
        <p14:creationId xmlns:p14="http://schemas.microsoft.com/office/powerpoint/2010/main" val="41129661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up)">
                                      <p:cBhvr>
                                        <p:cTn id="7" dur="500"/>
                                        <p:tgtEl>
                                          <p:spTgt spid="68"/>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circle(in)">
                                      <p:cBhvr>
                                        <p:cTn id="11"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theme/theme1.xml><?xml version="1.0" encoding="utf-8"?>
<a:theme xmlns:a="http://schemas.openxmlformats.org/drawingml/2006/main" name="Master">
  <a:themeElements>
    <a:clrScheme name="Custom 34">
      <a:dk1>
        <a:srgbClr val="14213D"/>
      </a:dk1>
      <a:lt1>
        <a:srgbClr val="FFFFFF"/>
      </a:lt1>
      <a:dk2>
        <a:srgbClr val="14213D"/>
      </a:dk2>
      <a:lt2>
        <a:srgbClr val="F7F7F7"/>
      </a:lt2>
      <a:accent1>
        <a:srgbClr val="F4EEC7"/>
      </a:accent1>
      <a:accent2>
        <a:srgbClr val="FE9801"/>
      </a:accent2>
      <a:accent3>
        <a:srgbClr val="CCDA46"/>
      </a:accent3>
      <a:accent4>
        <a:srgbClr val="697C37"/>
      </a:accent4>
      <a:accent5>
        <a:srgbClr val="EEEEEE"/>
      </a:accent5>
      <a:accent6>
        <a:srgbClr val="14213D"/>
      </a:accent6>
      <a:hlink>
        <a:srgbClr val="14213D"/>
      </a:hlink>
      <a:folHlink>
        <a:srgbClr val="14213D"/>
      </a:folHlink>
    </a:clrScheme>
    <a:fontScheme name="Jost">
      <a:majorFont>
        <a:latin typeface="Jost" panose="020B0604020202020204"/>
        <a:ea typeface=""/>
        <a:cs typeface=""/>
        <a:font script="Jpan" typeface="ＭＳ Ｐゴシック"/>
        <a:font script="Hang" typeface="굴림"/>
        <a:font script="Hans" typeface="黑体"/>
        <a:font script="Hant" typeface="微軟正黑體"/>
        <a:font script="Arab" typeface="Jost"/>
        <a:font script="Hebr" typeface="Jos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Jost"/>
        <a:font script="Uigh" typeface="Microsoft Uighur"/>
        <a:font script="Geor" typeface="Sylfaen"/>
      </a:majorFont>
      <a:minorFont>
        <a:latin typeface="Jost" panose="020B0604020202020204"/>
        <a:ea typeface=""/>
        <a:cs typeface=""/>
        <a:font script="Jpan" typeface="ＭＳ Ｐゴシック"/>
        <a:font script="Hang" typeface="굴림"/>
        <a:font script="Hans" typeface="黑体"/>
        <a:font script="Hant" typeface="微軟正黑體"/>
        <a:font script="Arab" typeface="Jost"/>
        <a:font script="Hebr" typeface="Jos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Jost"/>
        <a:font script="Uigh" typeface="Microsoft Uighur"/>
        <a:font script="Geor" typeface="Sylfaen"/>
      </a:minorFont>
    </a:fontScheme>
    <a:fmtScheme name="New_Templat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5">
              <a:alpha val="75000"/>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Jost"/>
            <a:ea typeface="Jost"/>
            <a:cs typeface="Jost"/>
            <a:sym typeface="Jos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8">
  <a:themeElements>
    <a:clrScheme name="New_Template8">
      <a:dk1>
        <a:srgbClr val="000000"/>
      </a:dk1>
      <a:lt1>
        <a:srgbClr val="FFFFFF"/>
      </a:lt1>
      <a:dk2>
        <a:srgbClr val="5B5854"/>
      </a:dk2>
      <a:lt2>
        <a:srgbClr val="C9C3BA"/>
      </a:lt2>
      <a:accent1>
        <a:srgbClr val="708CA5"/>
      </a:accent1>
      <a:accent2>
        <a:srgbClr val="80A7A7"/>
      </a:accent2>
      <a:accent3>
        <a:srgbClr val="98A66D"/>
      </a:accent3>
      <a:accent4>
        <a:srgbClr val="CF9E5B"/>
      </a:accent4>
      <a:accent5>
        <a:srgbClr val="C87C6D"/>
      </a:accent5>
      <a:accent6>
        <a:srgbClr val="837B9A"/>
      </a:accent6>
      <a:hlink>
        <a:srgbClr val="0000FF"/>
      </a:hlink>
      <a:folHlink>
        <a:srgbClr val="FF00FF"/>
      </a:folHlink>
    </a:clrScheme>
    <a:fontScheme name="New_Template8">
      <a:majorFont>
        <a:latin typeface="Futura"/>
        <a:ea typeface="Futura"/>
        <a:cs typeface="Futura"/>
      </a:majorFont>
      <a:minorFont>
        <a:latin typeface="Futura"/>
        <a:ea typeface="Futura"/>
        <a:cs typeface="Futura"/>
      </a:minorFont>
    </a:fontScheme>
    <a:fmtScheme name="New_Templat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Jost"/>
            <a:ea typeface="Jost"/>
            <a:cs typeface="Jost"/>
            <a:sym typeface="Jos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5">
              <a:alpha val="75000"/>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Jost"/>
            <a:ea typeface="Jost"/>
            <a:cs typeface="Jost"/>
            <a:sym typeface="Jos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13694</TotalTime>
  <Words>2038</Words>
  <Application>Microsoft Office PowerPoint</Application>
  <PresentationFormat>مخصص</PresentationFormat>
  <Paragraphs>426</Paragraphs>
  <Slides>57</Slides>
  <Notes>4</Notes>
  <HiddenSlides>0</HiddenSlides>
  <MMClips>6</MMClips>
  <ScaleCrop>false</ScaleCrop>
  <HeadingPairs>
    <vt:vector size="6" baseType="variant">
      <vt:variant>
        <vt:lpstr>الخطوط المستخدمة</vt:lpstr>
      </vt:variant>
      <vt:variant>
        <vt:i4>16</vt:i4>
      </vt:variant>
      <vt:variant>
        <vt:lpstr>نسق</vt:lpstr>
      </vt:variant>
      <vt:variant>
        <vt:i4>1</vt:i4>
      </vt:variant>
      <vt:variant>
        <vt:lpstr>عناوين الشرائح</vt:lpstr>
      </vt:variant>
      <vt:variant>
        <vt:i4>57</vt:i4>
      </vt:variant>
    </vt:vector>
  </HeadingPairs>
  <TitlesOfParts>
    <vt:vector size="74" baseType="lpstr">
      <vt:lpstr>(AH) Manal Black</vt:lpstr>
      <vt:lpstr>Aldhabi</vt:lpstr>
      <vt:lpstr>Arial</vt:lpstr>
      <vt:lpstr>Cairo Black</vt:lpstr>
      <vt:lpstr>Calibri</vt:lpstr>
      <vt:lpstr>DG 3asomy</vt:lpstr>
      <vt:lpstr>Expo Arabic Medium</vt:lpstr>
      <vt:lpstr>Hanimation Arabic SemiBold</vt:lpstr>
      <vt:lpstr>Jazeel Bold</vt:lpstr>
      <vt:lpstr>Jenine SemiBold</vt:lpstr>
      <vt:lpstr>Jost</vt:lpstr>
      <vt:lpstr>Open Sans</vt:lpstr>
      <vt:lpstr>Poppins</vt:lpstr>
      <vt:lpstr>RB</vt:lpstr>
      <vt:lpstr>Tajawal</vt:lpstr>
      <vt:lpstr>Wingdings</vt:lpstr>
      <vt:lpstr>Master</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موقع-معلم-الحاسب</dc:title>
  <dc:creator>موقع-معلم-الحاسب</dc:creator>
  <cp:keywords>موقع-معلم-الحاسب</cp:keywords>
  <cp:lastModifiedBy>موقع-معلم-الحاسب</cp:lastModifiedBy>
  <cp:revision>723</cp:revision>
  <dcterms:modified xsi:type="dcterms:W3CDTF">2026-08-22T22:52:41Z</dcterms:modified>
</cp:coreProperties>
</file>