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media/audio1.wav" ContentType="audio/x-wav"/>
  <Override PartName="/ppt/media/audio2.wav" ContentType="audio/x-wav"/>
  <Override PartName="/ppt/media/image10.svg" ContentType="image/svg+xml"/>
  <Override PartName="/ppt/media/image12.svg" ContentType="image/svg+xml"/>
  <Override PartName="/ppt/media/image14.svg" ContentType="image/svg+xml"/>
  <Override PartName="/ppt/media/image16.svg" ContentType="image/svg+xml"/>
  <Override PartName="/ppt/media/image19.svg" ContentType="image/svg+xml"/>
  <Override PartName="/ppt/media/image2.svg" ContentType="image/svg+xml"/>
  <Override PartName="/ppt/media/image22.svg" ContentType="image/svg+xml"/>
  <Override PartName="/ppt/media/image28.svg" ContentType="image/svg+xml"/>
  <Override PartName="/ppt/media/image33.svg" ContentType="image/svg+xml"/>
  <Override PartName="/ppt/media/image35.svg" ContentType="image/svg+xml"/>
  <Override PartName="/ppt/media/image4.svg" ContentType="image/svg+xml"/>
  <Override PartName="/ppt/media/image40.svg" ContentType="image/svg+xml"/>
  <Override PartName="/ppt/media/image44.svg" ContentType="image/svg+xml"/>
  <Override PartName="/ppt/media/image49.svg" ContentType="image/svg+xml"/>
  <Override PartName="/ppt/media/image50.svg" ContentType="image/svg+xml"/>
  <Override PartName="/ppt/media/image53.svg" ContentType="image/svg+xml"/>
  <Override PartName="/ppt/media/image56.svg" ContentType="image/svg+xml"/>
  <Override PartName="/ppt/media/image59.svg" ContentType="image/svg+xml"/>
  <Override PartName="/ppt/media/image6.svg" ContentType="image/svg+xml"/>
  <Override PartName="/ppt/media/image61.svg" ContentType="image/svg+xml"/>
  <Override PartName="/ppt/media/image62.svg" ContentType="image/svg+xml"/>
  <Override PartName="/ppt/media/image76.svg" ContentType="image/svg+xml"/>
  <Override PartName="/ppt/media/image77.svg" ContentType="image/svg+xml"/>
  <Override PartName="/ppt/media/image8.svg" ContentType="image/svg+xml"/>
  <Override PartName="/ppt/media/image86.svg" ContentType="image/svg+xml"/>
  <Override PartName="/ppt/media/image89.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8" r:id="rId2"/>
    <p:sldId id="962" r:id="rId3"/>
    <p:sldId id="963" r:id="rId4"/>
    <p:sldId id="4250" r:id="rId5"/>
    <p:sldId id="3749" r:id="rId6"/>
    <p:sldId id="3716" r:id="rId7"/>
    <p:sldId id="4540" r:id="rId8"/>
    <p:sldId id="268" r:id="rId9"/>
    <p:sldId id="3584" r:id="rId10"/>
    <p:sldId id="416" r:id="rId11"/>
    <p:sldId id="3750" r:id="rId12"/>
    <p:sldId id="4635" r:id="rId13"/>
    <p:sldId id="968" r:id="rId14"/>
    <p:sldId id="3623" r:id="rId15"/>
    <p:sldId id="3643" r:id="rId16"/>
    <p:sldId id="3645" r:id="rId17"/>
    <p:sldId id="3644" r:id="rId18"/>
    <p:sldId id="3646" r:id="rId19"/>
    <p:sldId id="3647" r:id="rId20"/>
    <p:sldId id="3648" r:id="rId21"/>
    <p:sldId id="3649" r:id="rId22"/>
    <p:sldId id="3650" r:id="rId23"/>
    <p:sldId id="3652" r:id="rId24"/>
    <p:sldId id="3651" r:id="rId25"/>
    <p:sldId id="3653" r:id="rId26"/>
    <p:sldId id="3732" r:id="rId27"/>
    <p:sldId id="4554" r:id="rId28"/>
    <p:sldId id="4553" r:id="rId29"/>
    <p:sldId id="4555" r:id="rId30"/>
    <p:sldId id="4556" r:id="rId31"/>
    <p:sldId id="964" r:id="rId32"/>
    <p:sldId id="3494" r:id="rId33"/>
    <p:sldId id="3731" r:id="rId34"/>
    <p:sldId id="3733" r:id="rId35"/>
    <p:sldId id="4560" r:id="rId36"/>
    <p:sldId id="4559" r:id="rId37"/>
    <p:sldId id="4558" r:id="rId38"/>
    <p:sldId id="4561" r:id="rId39"/>
    <p:sldId id="4541" r:id="rId40"/>
    <p:sldId id="3748" r:id="rId41"/>
    <p:sldId id="3737" r:id="rId42"/>
    <p:sldId id="3738" r:id="rId43"/>
    <p:sldId id="4637" r:id="rId44"/>
    <p:sldId id="4542" r:id="rId45"/>
    <p:sldId id="3654" r:id="rId46"/>
    <p:sldId id="3655" r:id="rId47"/>
    <p:sldId id="3656" r:id="rId48"/>
    <p:sldId id="3657" r:id="rId49"/>
    <p:sldId id="3658" r:id="rId50"/>
    <p:sldId id="3659" r:id="rId51"/>
    <p:sldId id="3660" r:id="rId52"/>
    <p:sldId id="3661" r:id="rId53"/>
    <p:sldId id="3662" r:id="rId54"/>
    <p:sldId id="3663" r:id="rId55"/>
    <p:sldId id="3664" r:id="rId56"/>
    <p:sldId id="3665" r:id="rId57"/>
    <p:sldId id="3742" r:id="rId58"/>
    <p:sldId id="4564" r:id="rId59"/>
    <p:sldId id="4563" r:id="rId60"/>
    <p:sldId id="4565" r:id="rId61"/>
    <p:sldId id="4566" r:id="rId62"/>
    <p:sldId id="3744" r:id="rId63"/>
    <p:sldId id="4636" r:id="rId64"/>
    <p:sldId id="3752" r:id="rId65"/>
    <p:sldId id="3757" r:id="rId66"/>
    <p:sldId id="259" r:id="rId67"/>
    <p:sldId id="4539" r:id="rId68"/>
    <p:sldId id="3746" r:id="rId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AEBA364A-70AA-40E7-A19F-FE45144CA78C}">
          <p14:sldIdLst>
            <p14:sldId id="258"/>
          </p14:sldIdLst>
        </p14:section>
        <p14:section name="حصة أولى" id="{DED6768D-63C0-4D85-BA6E-04E5E602F6D3}">
          <p14:sldIdLst>
            <p14:sldId id="962"/>
            <p14:sldId id="963"/>
            <p14:sldId id="4250"/>
            <p14:sldId id="3749"/>
            <p14:sldId id="3716"/>
            <p14:sldId id="4540"/>
            <p14:sldId id="268"/>
            <p14:sldId id="3584"/>
            <p14:sldId id="416"/>
            <p14:sldId id="3750"/>
            <p14:sldId id="4635"/>
            <p14:sldId id="968"/>
            <p14:sldId id="3623"/>
            <p14:sldId id="3643"/>
            <p14:sldId id="3645"/>
            <p14:sldId id="3644"/>
            <p14:sldId id="3646"/>
            <p14:sldId id="3647"/>
            <p14:sldId id="3648"/>
            <p14:sldId id="3649"/>
            <p14:sldId id="3650"/>
            <p14:sldId id="3652"/>
            <p14:sldId id="3651"/>
            <p14:sldId id="3653"/>
            <p14:sldId id="3732"/>
            <p14:sldId id="4554"/>
            <p14:sldId id="4553"/>
            <p14:sldId id="4555"/>
            <p14:sldId id="4556"/>
            <p14:sldId id="964"/>
            <p14:sldId id="3494"/>
            <p14:sldId id="3731"/>
          </p14:sldIdLst>
        </p14:section>
        <p14:section name="حصة ثانية" id="{BFF73A64-4E8A-46C2-A1FD-E31B3DF463D7}">
          <p14:sldIdLst>
            <p14:sldId id="3733"/>
            <p14:sldId id="4560"/>
            <p14:sldId id="4559"/>
            <p14:sldId id="4558"/>
            <p14:sldId id="4561"/>
            <p14:sldId id="4541"/>
            <p14:sldId id="3748"/>
            <p14:sldId id="3737"/>
            <p14:sldId id="3738"/>
            <p14:sldId id="4637"/>
            <p14:sldId id="4542"/>
            <p14:sldId id="3654"/>
            <p14:sldId id="3655"/>
            <p14:sldId id="3656"/>
            <p14:sldId id="3657"/>
            <p14:sldId id="3658"/>
            <p14:sldId id="3659"/>
            <p14:sldId id="3660"/>
            <p14:sldId id="3661"/>
            <p14:sldId id="3662"/>
            <p14:sldId id="3663"/>
            <p14:sldId id="3664"/>
            <p14:sldId id="3665"/>
            <p14:sldId id="3742"/>
            <p14:sldId id="4564"/>
            <p14:sldId id="4563"/>
            <p14:sldId id="4565"/>
            <p14:sldId id="4566"/>
            <p14:sldId id="3744"/>
            <p14:sldId id="4636"/>
            <p14:sldId id="3752"/>
            <p14:sldId id="3757"/>
            <p14:sldId id="259"/>
            <p14:sldId id="4539"/>
            <p14:sldId id="3746"/>
          </p14:sldIdLst>
        </p14:section>
      </p14:sectionLst>
    </p:ext>
    <p:ext uri="{EFAFB233-063F-42B5-8137-9DF3F51BA10A}">
      <p15:sldGuideLst xmlns:p15="http://schemas.microsoft.com/office/powerpoint/2012/main">
        <p15:guide id="3" pos="393" userDrawn="1">
          <p15:clr>
            <a:srgbClr val="A4A3A4"/>
          </p15:clr>
        </p15:guide>
        <p15:guide id="4" orient="horz" pos="1230" userDrawn="1">
          <p15:clr>
            <a:srgbClr val="A4A3A4"/>
          </p15:clr>
        </p15:guide>
        <p15:guide id="5" pos="47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1D42"/>
    <a:srgbClr val="0BC5A2"/>
    <a:srgbClr val="103476"/>
    <a:srgbClr val="CCCCCF"/>
    <a:srgbClr val="E7E7E9"/>
    <a:srgbClr val="D9D9D9"/>
    <a:srgbClr val="0C2850"/>
    <a:srgbClr val="0D284F"/>
    <a:srgbClr val="0C264C"/>
    <a:srgbClr val="0A21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878566-3FE7-4783-9CA0-D93D0E37A148}" v="21" dt="2023-08-10T03:40:31.546"/>
    <p1510:client id="{7FE40029-10C5-44A6-A356-37F9AABCCFF2}" v="88" dt="2023-08-09T08:43:10.2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11" autoAdjust="0"/>
    <p:restoredTop sz="94249" autoAdjust="0"/>
  </p:normalViewPr>
  <p:slideViewPr>
    <p:cSldViewPr snapToGrid="0" showGuides="1">
      <p:cViewPr varScale="1">
        <p:scale>
          <a:sx n="74" d="100"/>
          <a:sy n="74" d="100"/>
        </p:scale>
        <p:origin x="1003" y="72"/>
      </p:cViewPr>
      <p:guideLst>
        <p:guide pos="393"/>
        <p:guide orient="horz" pos="1230"/>
        <p:guide pos="4747"/>
      </p:guideLst>
    </p:cSldViewPr>
  </p:slideViewPr>
  <p:notesTextViewPr>
    <p:cViewPr>
      <p:scale>
        <a:sx n="1" d="1"/>
        <a:sy n="1" d="1"/>
      </p:scale>
      <p:origin x="0" y="0"/>
    </p:cViewPr>
  </p:notesTextViewPr>
  <p:sorterViewPr>
    <p:cViewPr>
      <p:scale>
        <a:sx n="100" d="100"/>
        <a:sy n="100" d="100"/>
      </p:scale>
      <p:origin x="0" y="-5178"/>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 Id="rId75" Type="http://schemas.microsoft.com/office/2016/11/relationships/changesInfo" Target="changesInfos/changesInfo1.xml"/><Relationship Id="rId76"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dio Moara" userId="e17c69a39c7c13f8" providerId="LiveId" clId="{A55BF491-05A0-4FDF-994E-A84A1DD29DC1}"/>
    <pc:docChg chg="undo custSel addSld delSld modSld sldOrd modMainMaster">
      <pc:chgData name="Studio Moara" userId="e17c69a39c7c13f8" providerId="LiveId" clId="{A55BF491-05A0-4FDF-994E-A84A1DD29DC1}" dt="2023-07-05T07:44:22.771" v="9300" actId="2085"/>
      <pc:docMkLst>
        <pc:docMk/>
      </pc:docMkLst>
      <pc:sldChg chg="del">
        <pc:chgData name="Studio Moara" userId="e17c69a39c7c13f8" providerId="LiveId" clId="{A55BF491-05A0-4FDF-994E-A84A1DD29DC1}" dt="2023-07-05T07:15:03.917" v="8918" actId="47"/>
        <pc:sldMkLst>
          <pc:docMk/>
          <pc:sldMk cId="2833567552" sldId="256"/>
        </pc:sldMkLst>
      </pc:sldChg>
      <pc:sldChg chg="modSp del mod ord">
        <pc:chgData name="Studio Moara" userId="e17c69a39c7c13f8" providerId="LiveId" clId="{A55BF491-05A0-4FDF-994E-A84A1DD29DC1}" dt="2023-07-05T07:40:48.550" v="9294" actId="47"/>
        <pc:sldMkLst>
          <pc:docMk/>
          <pc:sldMk cId="3497935653" sldId="257"/>
        </pc:sldMkLst>
        <pc:picChg chg="mod">
          <ac:chgData name="Studio Moara" userId="e17c69a39c7c13f8" providerId="LiveId" clId="{A55BF491-05A0-4FDF-994E-A84A1DD29DC1}" dt="2023-07-03T03:14:44.679" v="6" actId="208"/>
          <ac:picMkLst>
            <pc:docMk/>
            <pc:sldMk cId="3497935653" sldId="257"/>
            <ac:picMk id="3" creationId="{3BF1BD72-CAE5-D2C3-F331-CC12FB831C09}"/>
          </ac:picMkLst>
        </pc:picChg>
        <pc:picChg chg="mod">
          <ac:chgData name="Studio Moara" userId="e17c69a39c7c13f8" providerId="LiveId" clId="{A55BF491-05A0-4FDF-994E-A84A1DD29DC1}" dt="2023-07-03T03:14:44.679" v="6" actId="208"/>
          <ac:picMkLst>
            <pc:docMk/>
            <pc:sldMk cId="3497935653" sldId="257"/>
            <ac:picMk id="5" creationId="{54E308B0-0CCF-31F9-46AA-5482959AE30A}"/>
          </ac:picMkLst>
        </pc:picChg>
        <pc:picChg chg="mod">
          <ac:chgData name="Studio Moara" userId="e17c69a39c7c13f8" providerId="LiveId" clId="{A55BF491-05A0-4FDF-994E-A84A1DD29DC1}" dt="2023-07-03T03:14:44.679" v="6" actId="208"/>
          <ac:picMkLst>
            <pc:docMk/>
            <pc:sldMk cId="3497935653" sldId="257"/>
            <ac:picMk id="7" creationId="{41F36B8C-215A-F123-08D0-7837873674A2}"/>
          </ac:picMkLst>
        </pc:picChg>
        <pc:picChg chg="mod">
          <ac:chgData name="Studio Moara" userId="e17c69a39c7c13f8" providerId="LiveId" clId="{A55BF491-05A0-4FDF-994E-A84A1DD29DC1}" dt="2023-07-03T03:14:44.679" v="6" actId="208"/>
          <ac:picMkLst>
            <pc:docMk/>
            <pc:sldMk cId="3497935653" sldId="257"/>
            <ac:picMk id="9" creationId="{2110FBAB-8F23-D2C5-6181-2DF5BAAEF3BA}"/>
          </ac:picMkLst>
        </pc:picChg>
        <pc:picChg chg="mod">
          <ac:chgData name="Studio Moara" userId="e17c69a39c7c13f8" providerId="LiveId" clId="{A55BF491-05A0-4FDF-994E-A84A1DD29DC1}" dt="2023-07-03T03:14:44.679" v="6" actId="208"/>
          <ac:picMkLst>
            <pc:docMk/>
            <pc:sldMk cId="3497935653" sldId="257"/>
            <ac:picMk id="11" creationId="{8B896FA5-186B-D170-82FB-E81A1C615C5C}"/>
          </ac:picMkLst>
        </pc:picChg>
        <pc:picChg chg="mod">
          <ac:chgData name="Studio Moara" userId="e17c69a39c7c13f8" providerId="LiveId" clId="{A55BF491-05A0-4FDF-994E-A84A1DD29DC1}" dt="2023-07-03T03:14:53.103" v="8" actId="1076"/>
          <ac:picMkLst>
            <pc:docMk/>
            <pc:sldMk cId="3497935653" sldId="257"/>
            <ac:picMk id="13" creationId="{7CB9FD70-4C07-CE1C-F0BC-1F9566DDA08C}"/>
          </ac:picMkLst>
        </pc:picChg>
        <pc:picChg chg="mod">
          <ac:chgData name="Studio Moara" userId="e17c69a39c7c13f8" providerId="LiveId" clId="{A55BF491-05A0-4FDF-994E-A84A1DD29DC1}" dt="2023-07-03T03:14:44.679" v="6" actId="208"/>
          <ac:picMkLst>
            <pc:docMk/>
            <pc:sldMk cId="3497935653" sldId="257"/>
            <ac:picMk id="15" creationId="{C5C359BA-546A-0CAF-5D53-FB83D9BED603}"/>
          </ac:picMkLst>
        </pc:picChg>
        <pc:picChg chg="mod">
          <ac:chgData name="Studio Moara" userId="e17c69a39c7c13f8" providerId="LiveId" clId="{A55BF491-05A0-4FDF-994E-A84A1DD29DC1}" dt="2023-07-03T03:14:44.679" v="6" actId="208"/>
          <ac:picMkLst>
            <pc:docMk/>
            <pc:sldMk cId="3497935653" sldId="257"/>
            <ac:picMk id="17" creationId="{B958782A-5D16-AB01-D123-1616AB2FEED0}"/>
          </ac:picMkLst>
        </pc:picChg>
        <pc:picChg chg="mod">
          <ac:chgData name="Studio Moara" userId="e17c69a39c7c13f8" providerId="LiveId" clId="{A55BF491-05A0-4FDF-994E-A84A1DD29DC1}" dt="2023-07-03T03:14:44.679" v="6" actId="208"/>
          <ac:picMkLst>
            <pc:docMk/>
            <pc:sldMk cId="3497935653" sldId="257"/>
            <ac:picMk id="19" creationId="{D1361F14-8DCB-3412-9CD5-2FE0DA6268D7}"/>
          </ac:picMkLst>
        </pc:picChg>
        <pc:picChg chg="mod">
          <ac:chgData name="Studio Moara" userId="e17c69a39c7c13f8" providerId="LiveId" clId="{A55BF491-05A0-4FDF-994E-A84A1DD29DC1}" dt="2023-07-03T03:14:44.679" v="6" actId="208"/>
          <ac:picMkLst>
            <pc:docMk/>
            <pc:sldMk cId="3497935653" sldId="257"/>
            <ac:picMk id="21" creationId="{5C00A859-84D4-B130-7FDF-80330153F073}"/>
          </ac:picMkLst>
        </pc:picChg>
        <pc:picChg chg="mod">
          <ac:chgData name="Studio Moara" userId="e17c69a39c7c13f8" providerId="LiveId" clId="{A55BF491-05A0-4FDF-994E-A84A1DD29DC1}" dt="2023-07-03T03:14:44.679" v="6" actId="208"/>
          <ac:picMkLst>
            <pc:docMk/>
            <pc:sldMk cId="3497935653" sldId="257"/>
            <ac:picMk id="23" creationId="{25E84BC7-93C7-A290-6517-FA1E0E4CE68F}"/>
          </ac:picMkLst>
        </pc:picChg>
        <pc:picChg chg="mod">
          <ac:chgData name="Studio Moara" userId="e17c69a39c7c13f8" providerId="LiveId" clId="{A55BF491-05A0-4FDF-994E-A84A1DD29DC1}" dt="2023-07-03T03:14:44.679" v="6" actId="208"/>
          <ac:picMkLst>
            <pc:docMk/>
            <pc:sldMk cId="3497935653" sldId="257"/>
            <ac:picMk id="25" creationId="{E1C4CCA7-E0B3-F8A0-F7F2-1FFF96F46A81}"/>
          </ac:picMkLst>
        </pc:picChg>
        <pc:picChg chg="mod">
          <ac:chgData name="Studio Moara" userId="e17c69a39c7c13f8" providerId="LiveId" clId="{A55BF491-05A0-4FDF-994E-A84A1DD29DC1}" dt="2023-07-03T03:14:44.679" v="6" actId="208"/>
          <ac:picMkLst>
            <pc:docMk/>
            <pc:sldMk cId="3497935653" sldId="257"/>
            <ac:picMk id="27" creationId="{B37C636D-1381-A703-FF0A-DF63CF154D7D}"/>
          </ac:picMkLst>
        </pc:picChg>
        <pc:picChg chg="mod">
          <ac:chgData name="Studio Moara" userId="e17c69a39c7c13f8" providerId="LiveId" clId="{A55BF491-05A0-4FDF-994E-A84A1DD29DC1}" dt="2023-07-03T03:14:44.679" v="6" actId="208"/>
          <ac:picMkLst>
            <pc:docMk/>
            <pc:sldMk cId="3497935653" sldId="257"/>
            <ac:picMk id="29" creationId="{4160E697-E06B-A3B8-3C05-A345A49B35E1}"/>
          </ac:picMkLst>
        </pc:picChg>
        <pc:picChg chg="mod">
          <ac:chgData name="Studio Moara" userId="e17c69a39c7c13f8" providerId="LiveId" clId="{A55BF491-05A0-4FDF-994E-A84A1DD29DC1}" dt="2023-07-03T03:14:44.679" v="6" actId="208"/>
          <ac:picMkLst>
            <pc:docMk/>
            <pc:sldMk cId="3497935653" sldId="257"/>
            <ac:picMk id="31" creationId="{6F2956CC-639F-9839-1CA6-4954841FC755}"/>
          </ac:picMkLst>
        </pc:picChg>
        <pc:picChg chg="mod">
          <ac:chgData name="Studio Moara" userId="e17c69a39c7c13f8" providerId="LiveId" clId="{A55BF491-05A0-4FDF-994E-A84A1DD29DC1}" dt="2023-07-03T03:14:44.679" v="6" actId="208"/>
          <ac:picMkLst>
            <pc:docMk/>
            <pc:sldMk cId="3497935653" sldId="257"/>
            <ac:picMk id="33" creationId="{8FE8CAD9-845D-6EC9-0BCE-44F0D92757A5}"/>
          </ac:picMkLst>
        </pc:picChg>
        <pc:picChg chg="mod">
          <ac:chgData name="Studio Moara" userId="e17c69a39c7c13f8" providerId="LiveId" clId="{A55BF491-05A0-4FDF-994E-A84A1DD29DC1}" dt="2023-07-03T03:14:44.679" v="6" actId="208"/>
          <ac:picMkLst>
            <pc:docMk/>
            <pc:sldMk cId="3497935653" sldId="257"/>
            <ac:picMk id="35" creationId="{3573D5B4-5927-98E0-EFAA-C1258785CCED}"/>
          </ac:picMkLst>
        </pc:picChg>
        <pc:picChg chg="mod">
          <ac:chgData name="Studio Moara" userId="e17c69a39c7c13f8" providerId="LiveId" clId="{A55BF491-05A0-4FDF-994E-A84A1DD29DC1}" dt="2023-07-03T03:14:44.679" v="6" actId="208"/>
          <ac:picMkLst>
            <pc:docMk/>
            <pc:sldMk cId="3497935653" sldId="257"/>
            <ac:picMk id="37" creationId="{20DFFC35-BD9B-2B72-4190-5FA02B843BF8}"/>
          </ac:picMkLst>
        </pc:picChg>
        <pc:picChg chg="mod">
          <ac:chgData name="Studio Moara" userId="e17c69a39c7c13f8" providerId="LiveId" clId="{A55BF491-05A0-4FDF-994E-A84A1DD29DC1}" dt="2023-07-03T03:14:44.679" v="6" actId="208"/>
          <ac:picMkLst>
            <pc:docMk/>
            <pc:sldMk cId="3497935653" sldId="257"/>
            <ac:picMk id="39" creationId="{6260A2AA-C73E-C7C6-DB8B-3E08965B82AF}"/>
          </ac:picMkLst>
        </pc:picChg>
        <pc:picChg chg="mod">
          <ac:chgData name="Studio Moara" userId="e17c69a39c7c13f8" providerId="LiveId" clId="{A55BF491-05A0-4FDF-994E-A84A1DD29DC1}" dt="2023-07-03T03:14:44.679" v="6" actId="208"/>
          <ac:picMkLst>
            <pc:docMk/>
            <pc:sldMk cId="3497935653" sldId="257"/>
            <ac:picMk id="41" creationId="{842AE250-214D-9FF9-14F0-58755261FCB1}"/>
          </ac:picMkLst>
        </pc:picChg>
        <pc:picChg chg="mod">
          <ac:chgData name="Studio Moara" userId="e17c69a39c7c13f8" providerId="LiveId" clId="{A55BF491-05A0-4FDF-994E-A84A1DD29DC1}" dt="2023-07-03T03:14:44.679" v="6" actId="208"/>
          <ac:picMkLst>
            <pc:docMk/>
            <pc:sldMk cId="3497935653" sldId="257"/>
            <ac:picMk id="43" creationId="{FE24E02E-2D7D-90F1-F4E4-F93164DFFEAA}"/>
          </ac:picMkLst>
        </pc:picChg>
        <pc:picChg chg="mod">
          <ac:chgData name="Studio Moara" userId="e17c69a39c7c13f8" providerId="LiveId" clId="{A55BF491-05A0-4FDF-994E-A84A1DD29DC1}" dt="2023-07-03T03:14:44.679" v="6" actId="208"/>
          <ac:picMkLst>
            <pc:docMk/>
            <pc:sldMk cId="3497935653" sldId="257"/>
            <ac:picMk id="45" creationId="{69F88664-AC70-8C8D-A4B2-0FC4E0BD3284}"/>
          </ac:picMkLst>
        </pc:picChg>
        <pc:picChg chg="mod">
          <ac:chgData name="Studio Moara" userId="e17c69a39c7c13f8" providerId="LiveId" clId="{A55BF491-05A0-4FDF-994E-A84A1DD29DC1}" dt="2023-07-03T03:14:44.679" v="6" actId="208"/>
          <ac:picMkLst>
            <pc:docMk/>
            <pc:sldMk cId="3497935653" sldId="257"/>
            <ac:picMk id="47" creationId="{9999207C-2CDA-CA68-FDD0-68B6987BF367}"/>
          </ac:picMkLst>
        </pc:picChg>
        <pc:picChg chg="mod">
          <ac:chgData name="Studio Moara" userId="e17c69a39c7c13f8" providerId="LiveId" clId="{A55BF491-05A0-4FDF-994E-A84A1DD29DC1}" dt="2023-07-03T03:14:44.679" v="6" actId="208"/>
          <ac:picMkLst>
            <pc:docMk/>
            <pc:sldMk cId="3497935653" sldId="257"/>
            <ac:picMk id="49" creationId="{A1CD70AA-78F2-96A7-37A4-C5F271F94158}"/>
          </ac:picMkLst>
        </pc:picChg>
        <pc:picChg chg="mod">
          <ac:chgData name="Studio Moara" userId="e17c69a39c7c13f8" providerId="LiveId" clId="{A55BF491-05A0-4FDF-994E-A84A1DD29DC1}" dt="2023-07-03T03:14:44.679" v="6" actId="208"/>
          <ac:picMkLst>
            <pc:docMk/>
            <pc:sldMk cId="3497935653" sldId="257"/>
            <ac:picMk id="51" creationId="{13F1F875-4963-FD60-A57D-CEC0EF014C94}"/>
          </ac:picMkLst>
        </pc:picChg>
        <pc:picChg chg="mod">
          <ac:chgData name="Studio Moara" userId="e17c69a39c7c13f8" providerId="LiveId" clId="{A55BF491-05A0-4FDF-994E-A84A1DD29DC1}" dt="2023-07-03T03:14:44.679" v="6" actId="208"/>
          <ac:picMkLst>
            <pc:docMk/>
            <pc:sldMk cId="3497935653" sldId="257"/>
            <ac:picMk id="53" creationId="{25F23084-E4BB-AB4F-0AB2-0E8450F91C26}"/>
          </ac:picMkLst>
        </pc:picChg>
        <pc:picChg chg="mod">
          <ac:chgData name="Studio Moara" userId="e17c69a39c7c13f8" providerId="LiveId" clId="{A55BF491-05A0-4FDF-994E-A84A1DD29DC1}" dt="2023-07-03T03:14:44.679" v="6" actId="208"/>
          <ac:picMkLst>
            <pc:docMk/>
            <pc:sldMk cId="3497935653" sldId="257"/>
            <ac:picMk id="55" creationId="{911F4BD1-D933-77E5-1EDC-539C943CBFA7}"/>
          </ac:picMkLst>
        </pc:picChg>
        <pc:picChg chg="mod">
          <ac:chgData name="Studio Moara" userId="e17c69a39c7c13f8" providerId="LiveId" clId="{A55BF491-05A0-4FDF-994E-A84A1DD29DC1}" dt="2023-07-03T03:14:44.679" v="6" actId="208"/>
          <ac:picMkLst>
            <pc:docMk/>
            <pc:sldMk cId="3497935653" sldId="257"/>
            <ac:picMk id="57" creationId="{7CCFF73D-E8FF-92C7-066A-CE4A69AB9433}"/>
          </ac:picMkLst>
        </pc:picChg>
        <pc:picChg chg="mod">
          <ac:chgData name="Studio Moara" userId="e17c69a39c7c13f8" providerId="LiveId" clId="{A55BF491-05A0-4FDF-994E-A84A1DD29DC1}" dt="2023-07-03T03:14:44.679" v="6" actId="208"/>
          <ac:picMkLst>
            <pc:docMk/>
            <pc:sldMk cId="3497935653" sldId="257"/>
            <ac:picMk id="59" creationId="{59D564F5-8E20-3A8A-86D2-E59DC44AB236}"/>
          </ac:picMkLst>
        </pc:picChg>
        <pc:picChg chg="mod">
          <ac:chgData name="Studio Moara" userId="e17c69a39c7c13f8" providerId="LiveId" clId="{A55BF491-05A0-4FDF-994E-A84A1DD29DC1}" dt="2023-07-03T03:14:44.679" v="6" actId="208"/>
          <ac:picMkLst>
            <pc:docMk/>
            <pc:sldMk cId="3497935653" sldId="257"/>
            <ac:picMk id="61" creationId="{579F752D-B42F-1745-5F95-A0CB300D4797}"/>
          </ac:picMkLst>
        </pc:picChg>
      </pc:sldChg>
      <pc:sldChg chg="addSp delSp modSp mod setBg modClrScheme chgLayout">
        <pc:chgData name="Studio Moara" userId="e17c69a39c7c13f8" providerId="LiveId" clId="{A55BF491-05A0-4FDF-994E-A84A1DD29DC1}" dt="2023-07-05T07:43:30.900" v="9295" actId="2085"/>
        <pc:sldMkLst>
          <pc:docMk/>
          <pc:sldMk cId="2660188178" sldId="258"/>
        </pc:sldMkLst>
        <pc:spChg chg="add mod">
          <ac:chgData name="Studio Moara" userId="e17c69a39c7c13f8" providerId="LiveId" clId="{A55BF491-05A0-4FDF-994E-A84A1DD29DC1}" dt="2023-07-03T03:42:16.918" v="911" actId="1076"/>
          <ac:spMkLst>
            <pc:docMk/>
            <pc:sldMk cId="2660188178" sldId="258"/>
            <ac:spMk id="5" creationId="{44D31A91-C32D-2AAF-8DB0-BCFC05A78962}"/>
          </ac:spMkLst>
        </pc:spChg>
        <pc:spChg chg="add del mod">
          <ac:chgData name="Studio Moara" userId="e17c69a39c7c13f8" providerId="LiveId" clId="{A55BF491-05A0-4FDF-994E-A84A1DD29DC1}" dt="2023-07-03T03:34:01.582" v="157" actId="21"/>
          <ac:spMkLst>
            <pc:docMk/>
            <pc:sldMk cId="2660188178" sldId="258"/>
            <ac:spMk id="7" creationId="{70241BA9-5A44-9719-987D-EF0501E94DD8}"/>
          </ac:spMkLst>
        </pc:spChg>
        <pc:spChg chg="add del mod">
          <ac:chgData name="Studio Moara" userId="e17c69a39c7c13f8" providerId="LiveId" clId="{A55BF491-05A0-4FDF-994E-A84A1DD29DC1}" dt="2023-07-03T03:34:44.787" v="175" actId="478"/>
          <ac:spMkLst>
            <pc:docMk/>
            <pc:sldMk cId="2660188178" sldId="258"/>
            <ac:spMk id="8" creationId="{D0ECB093-359B-CAD6-F0AC-DB32B534A3A9}"/>
          </ac:spMkLst>
        </pc:spChg>
        <pc:spChg chg="add del mod topLvl">
          <ac:chgData name="Studio Moara" userId="e17c69a39c7c13f8" providerId="LiveId" clId="{A55BF491-05A0-4FDF-994E-A84A1DD29DC1}" dt="2023-07-03T03:37:20.320" v="223"/>
          <ac:spMkLst>
            <pc:docMk/>
            <pc:sldMk cId="2660188178" sldId="258"/>
            <ac:spMk id="9" creationId="{87D77D63-B912-3634-1A84-25F214506AF9}"/>
          </ac:spMkLst>
        </pc:spChg>
        <pc:spChg chg="add del mod topLvl">
          <ac:chgData name="Studio Moara" userId="e17c69a39c7c13f8" providerId="LiveId" clId="{A55BF491-05A0-4FDF-994E-A84A1DD29DC1}" dt="2023-07-03T03:37:20.320" v="223"/>
          <ac:spMkLst>
            <pc:docMk/>
            <pc:sldMk cId="2660188178" sldId="258"/>
            <ac:spMk id="10" creationId="{DE373902-4F20-D62F-4D13-B205695883BB}"/>
          </ac:spMkLst>
        </pc:spChg>
        <pc:spChg chg="add del mod topLvl">
          <ac:chgData name="Studio Moara" userId="e17c69a39c7c13f8" providerId="LiveId" clId="{A55BF491-05A0-4FDF-994E-A84A1DD29DC1}" dt="2023-07-03T03:40:14.016" v="609"/>
          <ac:spMkLst>
            <pc:docMk/>
            <pc:sldMk cId="2660188178" sldId="258"/>
            <ac:spMk id="13" creationId="{9A258FCE-ACB7-5669-C0D4-40718FF199DB}"/>
          </ac:spMkLst>
        </pc:spChg>
        <pc:spChg chg="add del mod topLvl">
          <ac:chgData name="Studio Moara" userId="e17c69a39c7c13f8" providerId="LiveId" clId="{A55BF491-05A0-4FDF-994E-A84A1DD29DC1}" dt="2023-07-03T03:40:14.016" v="609"/>
          <ac:spMkLst>
            <pc:docMk/>
            <pc:sldMk cId="2660188178" sldId="258"/>
            <ac:spMk id="14" creationId="{B1832E8B-0261-D289-81F9-B25C9D7F54A5}"/>
          </ac:spMkLst>
        </pc:spChg>
        <pc:spChg chg="del mod">
          <ac:chgData name="Studio Moara" userId="e17c69a39c7c13f8" providerId="LiveId" clId="{A55BF491-05A0-4FDF-994E-A84A1DD29DC1}" dt="2023-07-03T03:41:17.637" v="898" actId="478"/>
          <ac:spMkLst>
            <pc:docMk/>
            <pc:sldMk cId="2660188178" sldId="258"/>
            <ac:spMk id="15" creationId="{3F614CC0-B5CA-71F1-73CD-019A90030FF6}"/>
          </ac:spMkLst>
        </pc:spChg>
        <pc:spChg chg="add mod topLvl">
          <ac:chgData name="Studio Moara" userId="e17c69a39c7c13f8" providerId="LiveId" clId="{A55BF491-05A0-4FDF-994E-A84A1DD29DC1}" dt="2023-07-03T03:57:46.162" v="1365" actId="164"/>
          <ac:spMkLst>
            <pc:docMk/>
            <pc:sldMk cId="2660188178" sldId="258"/>
            <ac:spMk id="16" creationId="{958C0BC3-225F-6B5F-AE93-C4063FA3FE81}"/>
          </ac:spMkLst>
        </pc:spChg>
        <pc:spChg chg="add del mod">
          <ac:chgData name="Studio Moara" userId="e17c69a39c7c13f8" providerId="LiveId" clId="{A55BF491-05A0-4FDF-994E-A84A1DD29DC1}" dt="2023-07-03T03:41:17.637" v="898" actId="478"/>
          <ac:spMkLst>
            <pc:docMk/>
            <pc:sldMk cId="2660188178" sldId="258"/>
            <ac:spMk id="18" creationId="{2E15114D-5A3C-BBB9-565D-AB343F709E74}"/>
          </ac:spMkLst>
        </pc:spChg>
        <pc:spChg chg="add del mod">
          <ac:chgData name="Studio Moara" userId="e17c69a39c7c13f8" providerId="LiveId" clId="{A55BF491-05A0-4FDF-994E-A84A1DD29DC1}" dt="2023-07-03T03:41:17.637" v="898" actId="478"/>
          <ac:spMkLst>
            <pc:docMk/>
            <pc:sldMk cId="2660188178" sldId="258"/>
            <ac:spMk id="19" creationId="{54AB4342-708B-E5F5-4201-2C08BA898E31}"/>
          </ac:spMkLst>
        </pc:spChg>
        <pc:spChg chg="mod topLvl">
          <ac:chgData name="Studio Moara" userId="e17c69a39c7c13f8" providerId="LiveId" clId="{A55BF491-05A0-4FDF-994E-A84A1DD29DC1}" dt="2023-07-03T03:57:46.162" v="1365" actId="164"/>
          <ac:spMkLst>
            <pc:docMk/>
            <pc:sldMk cId="2660188178" sldId="258"/>
            <ac:spMk id="20" creationId="{4FA9ED5E-F6DF-8FE9-CBAA-1EEDB877FEF0}"/>
          </ac:spMkLst>
        </pc:spChg>
        <pc:spChg chg="add mod">
          <ac:chgData name="Studio Moara" userId="e17c69a39c7c13f8" providerId="LiveId" clId="{A55BF491-05A0-4FDF-994E-A84A1DD29DC1}" dt="2023-07-03T03:43:24.134" v="962" actId="1076"/>
          <ac:spMkLst>
            <pc:docMk/>
            <pc:sldMk cId="2660188178" sldId="258"/>
            <ac:spMk id="22" creationId="{E4492A90-FD0D-2EFF-9AED-F12C11155257}"/>
          </ac:spMkLst>
        </pc:spChg>
        <pc:spChg chg="add del mod">
          <ac:chgData name="Studio Moara" userId="e17c69a39c7c13f8" providerId="LiveId" clId="{A55BF491-05A0-4FDF-994E-A84A1DD29DC1}" dt="2023-07-03T03:44:23.669" v="965" actId="21"/>
          <ac:spMkLst>
            <pc:docMk/>
            <pc:sldMk cId="2660188178" sldId="258"/>
            <ac:spMk id="23" creationId="{652CF9ED-0E09-F74D-C3F1-A841A3E0A71C}"/>
          </ac:spMkLst>
        </pc:spChg>
        <pc:spChg chg="add del mod ord">
          <ac:chgData name="Studio Moara" userId="e17c69a39c7c13f8" providerId="LiveId" clId="{A55BF491-05A0-4FDF-994E-A84A1DD29DC1}" dt="2023-07-03T03:45:19.841" v="986"/>
          <ac:spMkLst>
            <pc:docMk/>
            <pc:sldMk cId="2660188178" sldId="258"/>
            <ac:spMk id="24" creationId="{E3A75BFE-6CEE-661C-2F75-CBD8DE467EBA}"/>
          </ac:spMkLst>
        </pc:spChg>
        <pc:spChg chg="add mod ord">
          <ac:chgData name="Studio Moara" userId="e17c69a39c7c13f8" providerId="LiveId" clId="{A55BF491-05A0-4FDF-994E-A84A1DD29DC1}" dt="2023-07-05T07:43:30.900" v="9295" actId="2085"/>
          <ac:spMkLst>
            <pc:docMk/>
            <pc:sldMk cId="2660188178" sldId="258"/>
            <ac:spMk id="25" creationId="{07846703-2C95-38ED-895A-66BCBFABCB1F}"/>
          </ac:spMkLst>
        </pc:spChg>
        <pc:spChg chg="add mod">
          <ac:chgData name="Studio Moara" userId="e17c69a39c7c13f8" providerId="LiveId" clId="{A55BF491-05A0-4FDF-994E-A84A1DD29DC1}" dt="2023-07-03T06:57:48.803" v="3251" actId="1076"/>
          <ac:spMkLst>
            <pc:docMk/>
            <pc:sldMk cId="2660188178" sldId="258"/>
            <ac:spMk id="27" creationId="{6DC361F8-C5C5-8A93-EED1-41744816E68A}"/>
          </ac:spMkLst>
        </pc:spChg>
        <pc:grpChg chg="add del mod">
          <ac:chgData name="Studio Moara" userId="e17c69a39c7c13f8" providerId="LiveId" clId="{A55BF491-05A0-4FDF-994E-A84A1DD29DC1}" dt="2023-07-03T03:36:18.616" v="202" actId="165"/>
          <ac:grpSpMkLst>
            <pc:docMk/>
            <pc:sldMk cId="2660188178" sldId="258"/>
            <ac:grpSpMk id="11" creationId="{20D6B795-BDC2-2A77-E679-BE0899EB5888}"/>
          </ac:grpSpMkLst>
        </pc:grpChg>
        <pc:grpChg chg="add del mod">
          <ac:chgData name="Studio Moara" userId="e17c69a39c7c13f8" providerId="LiveId" clId="{A55BF491-05A0-4FDF-994E-A84A1DD29DC1}" dt="2023-07-03T03:37:10.507" v="219" actId="165"/>
          <ac:grpSpMkLst>
            <pc:docMk/>
            <pc:sldMk cId="2660188178" sldId="258"/>
            <ac:grpSpMk id="12" creationId="{0CE36035-8987-9EEB-24F8-A8D7F9E3E965}"/>
          </ac:grpSpMkLst>
        </pc:grpChg>
        <pc:grpChg chg="add del mod">
          <ac:chgData name="Studio Moara" userId="e17c69a39c7c13f8" providerId="LiveId" clId="{A55BF491-05A0-4FDF-994E-A84A1DD29DC1}" dt="2023-07-03T03:40:07.580" v="607" actId="165"/>
          <ac:grpSpMkLst>
            <pc:docMk/>
            <pc:sldMk cId="2660188178" sldId="258"/>
            <ac:grpSpMk id="17" creationId="{58DE8AF4-F41E-8E58-811A-3CFCEA87B415}"/>
          </ac:grpSpMkLst>
        </pc:grpChg>
        <pc:grpChg chg="add del mod">
          <ac:chgData name="Studio Moara" userId="e17c69a39c7c13f8" providerId="LiveId" clId="{A55BF491-05A0-4FDF-994E-A84A1DD29DC1}" dt="2023-07-03T03:46:35.739" v="1124" actId="165"/>
          <ac:grpSpMkLst>
            <pc:docMk/>
            <pc:sldMk cId="2660188178" sldId="258"/>
            <ac:grpSpMk id="21" creationId="{435CC035-7B09-315B-635E-A300A63322EA}"/>
          </ac:grpSpMkLst>
        </pc:grpChg>
        <pc:grpChg chg="add mod">
          <ac:chgData name="Studio Moara" userId="e17c69a39c7c13f8" providerId="LiveId" clId="{A55BF491-05A0-4FDF-994E-A84A1DD29DC1}" dt="2023-07-03T03:57:46.162" v="1365" actId="164"/>
          <ac:grpSpMkLst>
            <pc:docMk/>
            <pc:sldMk cId="2660188178" sldId="258"/>
            <ac:grpSpMk id="26" creationId="{3CB06604-A806-ACD6-36F8-3F9D7C7747E3}"/>
          </ac:grpSpMkLst>
        </pc:grpChg>
        <pc:picChg chg="add del mod">
          <ac:chgData name="Studio Moara" userId="e17c69a39c7c13f8" providerId="LiveId" clId="{A55BF491-05A0-4FDF-994E-A84A1DD29DC1}" dt="2023-07-03T06:59:00.306" v="3266" actId="21"/>
          <ac:picMkLst>
            <pc:docMk/>
            <pc:sldMk cId="2660188178" sldId="258"/>
            <ac:picMk id="28" creationId="{3ED03548-DFCD-9681-E3C6-2B6EE83C50E4}"/>
          </ac:picMkLst>
        </pc:picChg>
        <pc:picChg chg="add del mod ord">
          <ac:chgData name="Studio Moara" userId="e17c69a39c7c13f8" providerId="LiveId" clId="{A55BF491-05A0-4FDF-994E-A84A1DD29DC1}" dt="2023-07-03T06:59:57.595" v="3310" actId="478"/>
          <ac:picMkLst>
            <pc:docMk/>
            <pc:sldMk cId="2660188178" sldId="258"/>
            <ac:picMk id="29" creationId="{8721D48F-F040-39C2-5BBA-891D162CA60A}"/>
          </ac:picMkLst>
        </pc:picChg>
        <pc:picChg chg="add mod">
          <ac:chgData name="Studio Moara" userId="e17c69a39c7c13f8" providerId="LiveId" clId="{A55BF491-05A0-4FDF-994E-A84A1DD29DC1}" dt="2023-07-03T07:25:43.489" v="3663"/>
          <ac:picMkLst>
            <pc:docMk/>
            <pc:sldMk cId="2660188178" sldId="258"/>
            <ac:picMk id="1026" creationId="{DFB37D72-43B7-1ACB-0921-D473B3DD2672}"/>
          </ac:picMkLst>
        </pc:picChg>
      </pc:sldChg>
      <pc:sldChg chg="addSp delSp modSp new mod modClrScheme chgLayout">
        <pc:chgData name="Studio Moara" userId="e17c69a39c7c13f8" providerId="LiveId" clId="{A55BF491-05A0-4FDF-994E-A84A1DD29DC1}" dt="2023-07-03T08:39:59.268" v="4020" actId="478"/>
        <pc:sldMkLst>
          <pc:docMk/>
          <pc:sldMk cId="4286501378" sldId="259"/>
        </pc:sldMkLst>
        <pc:spChg chg="add mod">
          <ac:chgData name="Studio Moara" userId="e17c69a39c7c13f8" providerId="LiveId" clId="{A55BF491-05A0-4FDF-994E-A84A1DD29DC1}" dt="2023-07-03T04:09:06.009" v="1588" actId="255"/>
          <ac:spMkLst>
            <pc:docMk/>
            <pc:sldMk cId="4286501378" sldId="259"/>
            <ac:spMk id="3" creationId="{D9579C2A-3D08-819E-6CDA-4EAA8D0EDA81}"/>
          </ac:spMkLst>
        </pc:spChg>
        <pc:spChg chg="add del mod">
          <ac:chgData name="Studio Moara" userId="e17c69a39c7c13f8" providerId="LiveId" clId="{A55BF491-05A0-4FDF-994E-A84A1DD29DC1}" dt="2023-07-03T03:26:14.777" v="82" actId="21"/>
          <ac:spMkLst>
            <pc:docMk/>
            <pc:sldMk cId="4286501378" sldId="259"/>
            <ac:spMk id="4" creationId="{05C6671B-DB02-133C-B7D9-E9D344CE4AA4}"/>
          </ac:spMkLst>
        </pc:spChg>
        <pc:spChg chg="add del mod">
          <ac:chgData name="Studio Moara" userId="e17c69a39c7c13f8" providerId="LiveId" clId="{A55BF491-05A0-4FDF-994E-A84A1DD29DC1}" dt="2023-07-03T03:52:19.952" v="1210" actId="478"/>
          <ac:spMkLst>
            <pc:docMk/>
            <pc:sldMk cId="4286501378" sldId="259"/>
            <ac:spMk id="5" creationId="{ED9719DC-A4F1-C78F-276D-90F71B210564}"/>
          </ac:spMkLst>
        </pc:spChg>
        <pc:spChg chg="add del mod">
          <ac:chgData name="Studio Moara" userId="e17c69a39c7c13f8" providerId="LiveId" clId="{A55BF491-05A0-4FDF-994E-A84A1DD29DC1}" dt="2023-07-03T06:54:41.644" v="3181" actId="21"/>
          <ac:spMkLst>
            <pc:docMk/>
            <pc:sldMk cId="4286501378" sldId="259"/>
            <ac:spMk id="6" creationId="{0980AA55-69A8-7BE6-5A3E-8E44E042D50F}"/>
          </ac:spMkLst>
        </pc:spChg>
        <pc:spChg chg="add del mod">
          <ac:chgData name="Studio Moara" userId="e17c69a39c7c13f8" providerId="LiveId" clId="{A55BF491-05A0-4FDF-994E-A84A1DD29DC1}" dt="2023-07-03T03:47:33.790" v="1141" actId="478"/>
          <ac:spMkLst>
            <pc:docMk/>
            <pc:sldMk cId="4286501378" sldId="259"/>
            <ac:spMk id="7" creationId="{3C278DBE-BF95-8EAB-638F-1E5B68FF82F1}"/>
          </ac:spMkLst>
        </pc:spChg>
        <pc:spChg chg="add mod">
          <ac:chgData name="Studio Moara" userId="e17c69a39c7c13f8" providerId="LiveId" clId="{A55BF491-05A0-4FDF-994E-A84A1DD29DC1}" dt="2023-07-03T04:19:58.749" v="1766" actId="1076"/>
          <ac:spMkLst>
            <pc:docMk/>
            <pc:sldMk cId="4286501378" sldId="259"/>
            <ac:spMk id="8" creationId="{3642A139-6959-18E8-A6FA-4B5E60CC86E8}"/>
          </ac:spMkLst>
        </pc:spChg>
        <pc:spChg chg="add del mod topLvl">
          <ac:chgData name="Studio Moara" userId="e17c69a39c7c13f8" providerId="LiveId" clId="{A55BF491-05A0-4FDF-994E-A84A1DD29DC1}" dt="2023-07-03T08:39:59.268" v="4020" actId="478"/>
          <ac:spMkLst>
            <pc:docMk/>
            <pc:sldMk cId="4286501378" sldId="259"/>
            <ac:spMk id="9" creationId="{6936A153-C901-729D-92E0-AC743D28984F}"/>
          </ac:spMkLst>
        </pc:spChg>
        <pc:spChg chg="add del mod topLvl">
          <ac:chgData name="Studio Moara" userId="e17c69a39c7c13f8" providerId="LiveId" clId="{A55BF491-05A0-4FDF-994E-A84A1DD29DC1}" dt="2023-07-03T04:35:04.375" v="1952" actId="478"/>
          <ac:spMkLst>
            <pc:docMk/>
            <pc:sldMk cId="4286501378" sldId="259"/>
            <ac:spMk id="11" creationId="{0ED42CFC-AA50-504F-8BAC-9F8E84B7FDA1}"/>
          </ac:spMkLst>
        </pc:spChg>
        <pc:spChg chg="add mod topLvl">
          <ac:chgData name="Studio Moara" userId="e17c69a39c7c13f8" providerId="LiveId" clId="{A55BF491-05A0-4FDF-994E-A84A1DD29DC1}" dt="2023-07-03T05:07:09.960" v="2339" actId="164"/>
          <ac:spMkLst>
            <pc:docMk/>
            <pc:sldMk cId="4286501378" sldId="259"/>
            <ac:spMk id="13" creationId="{079BF461-2895-3495-03BC-A8435E6F8E49}"/>
          </ac:spMkLst>
        </pc:spChg>
        <pc:spChg chg="add del mod">
          <ac:chgData name="Studio Moara" userId="e17c69a39c7c13f8" providerId="LiveId" clId="{A55BF491-05A0-4FDF-994E-A84A1DD29DC1}" dt="2023-07-03T04:25:54.794" v="1829" actId="21"/>
          <ac:spMkLst>
            <pc:docMk/>
            <pc:sldMk cId="4286501378" sldId="259"/>
            <ac:spMk id="14" creationId="{6796ECC0-F40D-87F9-92CC-1BB74B01E160}"/>
          </ac:spMkLst>
        </pc:spChg>
        <pc:spChg chg="add del mod">
          <ac:chgData name="Studio Moara" userId="e17c69a39c7c13f8" providerId="LiveId" clId="{A55BF491-05A0-4FDF-994E-A84A1DD29DC1}" dt="2023-07-03T04:35:04.375" v="1952" actId="478"/>
          <ac:spMkLst>
            <pc:docMk/>
            <pc:sldMk cId="4286501378" sldId="259"/>
            <ac:spMk id="16" creationId="{EFA790E1-C760-2B2D-BC4D-796EB722EEAC}"/>
          </ac:spMkLst>
        </pc:spChg>
        <pc:spChg chg="mod">
          <ac:chgData name="Studio Moara" userId="e17c69a39c7c13f8" providerId="LiveId" clId="{A55BF491-05A0-4FDF-994E-A84A1DD29DC1}" dt="2023-07-03T03:57:49.317" v="1366"/>
          <ac:spMkLst>
            <pc:docMk/>
            <pc:sldMk cId="4286501378" sldId="259"/>
            <ac:spMk id="18" creationId="{C08C8B8F-959D-43E4-D2C9-A22659114963}"/>
          </ac:spMkLst>
        </pc:spChg>
        <pc:spChg chg="mod">
          <ac:chgData name="Studio Moara" userId="e17c69a39c7c13f8" providerId="LiveId" clId="{A55BF491-05A0-4FDF-994E-A84A1DD29DC1}" dt="2023-07-03T03:57:49.317" v="1366"/>
          <ac:spMkLst>
            <pc:docMk/>
            <pc:sldMk cId="4286501378" sldId="259"/>
            <ac:spMk id="19" creationId="{258141AD-6A42-CC4C-A29C-773907E41BD8}"/>
          </ac:spMkLst>
        </pc:spChg>
        <pc:spChg chg="add mod">
          <ac:chgData name="Studio Moara" userId="e17c69a39c7c13f8" providerId="LiveId" clId="{A55BF491-05A0-4FDF-994E-A84A1DD29DC1}" dt="2023-07-03T04:53:56.312" v="2235" actId="164"/>
          <ac:spMkLst>
            <pc:docMk/>
            <pc:sldMk cId="4286501378" sldId="259"/>
            <ac:spMk id="20" creationId="{AB3EBD71-CEAD-FFFE-2F50-4F5339590F8C}"/>
          </ac:spMkLst>
        </pc:spChg>
        <pc:spChg chg="add mod">
          <ac:chgData name="Studio Moara" userId="e17c69a39c7c13f8" providerId="LiveId" clId="{A55BF491-05A0-4FDF-994E-A84A1DD29DC1}" dt="2023-07-03T04:06:36.002" v="1518" actId="20577"/>
          <ac:spMkLst>
            <pc:docMk/>
            <pc:sldMk cId="4286501378" sldId="259"/>
            <ac:spMk id="21" creationId="{E3BCB661-6422-6D54-3C19-05CA477517BE}"/>
          </ac:spMkLst>
        </pc:spChg>
        <pc:spChg chg="add del mod topLvl">
          <ac:chgData name="Studio Moara" userId="e17c69a39c7c13f8" providerId="LiveId" clId="{A55BF491-05A0-4FDF-994E-A84A1DD29DC1}" dt="2023-07-03T04:25:52.907" v="1828" actId="478"/>
          <ac:spMkLst>
            <pc:docMk/>
            <pc:sldMk cId="4286501378" sldId="259"/>
            <ac:spMk id="24" creationId="{1CE574B0-7286-D2FE-1D94-01031BBD9EB9}"/>
          </ac:spMkLst>
        </pc:spChg>
        <pc:spChg chg="add del mod ord">
          <ac:chgData name="Studio Moara" userId="e17c69a39c7c13f8" providerId="LiveId" clId="{A55BF491-05A0-4FDF-994E-A84A1DD29DC1}" dt="2023-07-03T06:54:41.644" v="3181" actId="21"/>
          <ac:spMkLst>
            <pc:docMk/>
            <pc:sldMk cId="4286501378" sldId="259"/>
            <ac:spMk id="32" creationId="{D0258101-9907-459F-BDC6-928A9E7E3933}"/>
          </ac:spMkLst>
        </pc:spChg>
        <pc:spChg chg="add del mod ord">
          <ac:chgData name="Studio Moara" userId="e17c69a39c7c13f8" providerId="LiveId" clId="{A55BF491-05A0-4FDF-994E-A84A1DD29DC1}" dt="2023-07-03T07:14:06.488" v="3516"/>
          <ac:spMkLst>
            <pc:docMk/>
            <pc:sldMk cId="4286501378" sldId="259"/>
            <ac:spMk id="38" creationId="{9F2F0170-6A33-7230-F51C-1C5786DC3F14}"/>
          </ac:spMkLst>
        </pc:spChg>
        <pc:spChg chg="add del mod ord">
          <ac:chgData name="Studio Moara" userId="e17c69a39c7c13f8" providerId="LiveId" clId="{A55BF491-05A0-4FDF-994E-A84A1DD29DC1}" dt="2023-07-03T07:14:33.542" v="3517"/>
          <ac:spMkLst>
            <pc:docMk/>
            <pc:sldMk cId="4286501378" sldId="259"/>
            <ac:spMk id="39" creationId="{42EA91C8-796E-9002-A036-6047E93099F9}"/>
          </ac:spMkLst>
        </pc:spChg>
        <pc:spChg chg="add del mod">
          <ac:chgData name="Studio Moara" userId="e17c69a39c7c13f8" providerId="LiveId" clId="{A55BF491-05A0-4FDF-994E-A84A1DD29DC1}" dt="2023-07-03T07:14:36.056" v="3518" actId="6264"/>
          <ac:spMkLst>
            <pc:docMk/>
            <pc:sldMk cId="4286501378" sldId="259"/>
            <ac:spMk id="40" creationId="{2AD76491-7AD0-A2C0-AEC1-C710C610320F}"/>
          </ac:spMkLst>
        </pc:spChg>
        <pc:spChg chg="add del mod">
          <ac:chgData name="Studio Moara" userId="e17c69a39c7c13f8" providerId="LiveId" clId="{A55BF491-05A0-4FDF-994E-A84A1DD29DC1}" dt="2023-07-03T07:14:36.056" v="3518" actId="6264"/>
          <ac:spMkLst>
            <pc:docMk/>
            <pc:sldMk cId="4286501378" sldId="259"/>
            <ac:spMk id="41" creationId="{8DE5C209-BB05-FAE4-47CA-42ADFE740007}"/>
          </ac:spMkLst>
        </pc:spChg>
        <pc:grpChg chg="add del mod">
          <ac:chgData name="Studio Moara" userId="e17c69a39c7c13f8" providerId="LiveId" clId="{A55BF491-05A0-4FDF-994E-A84A1DD29DC1}" dt="2023-07-03T03:54:11.675" v="1248" actId="165"/>
          <ac:grpSpMkLst>
            <pc:docMk/>
            <pc:sldMk cId="4286501378" sldId="259"/>
            <ac:grpSpMk id="15" creationId="{9F69919F-19D6-2FB5-1D03-BA7AF1CD83CC}"/>
          </ac:grpSpMkLst>
        </pc:grpChg>
        <pc:grpChg chg="add mod">
          <ac:chgData name="Studio Moara" userId="e17c69a39c7c13f8" providerId="LiveId" clId="{A55BF491-05A0-4FDF-994E-A84A1DD29DC1}" dt="2023-07-03T04:53:56.312" v="2235" actId="164"/>
          <ac:grpSpMkLst>
            <pc:docMk/>
            <pc:sldMk cId="4286501378" sldId="259"/>
            <ac:grpSpMk id="17" creationId="{5540DDB5-8FCD-78E0-B4BA-804F679CDB1D}"/>
          </ac:grpSpMkLst>
        </pc:grpChg>
        <pc:grpChg chg="add del mod">
          <ac:chgData name="Studio Moara" userId="e17c69a39c7c13f8" providerId="LiveId" clId="{A55BF491-05A0-4FDF-994E-A84A1DD29DC1}" dt="2023-07-03T04:17:48.600" v="1735" actId="165"/>
          <ac:grpSpMkLst>
            <pc:docMk/>
            <pc:sldMk cId="4286501378" sldId="259"/>
            <ac:grpSpMk id="27" creationId="{A721DA6F-E89E-8A73-0682-177C55EA4FB1}"/>
          </ac:grpSpMkLst>
        </pc:grpChg>
        <pc:grpChg chg="add mod">
          <ac:chgData name="Studio Moara" userId="e17c69a39c7c13f8" providerId="LiveId" clId="{A55BF491-05A0-4FDF-994E-A84A1DD29DC1}" dt="2023-07-03T05:07:19.546" v="2345" actId="1037"/>
          <ac:grpSpMkLst>
            <pc:docMk/>
            <pc:sldMk cId="4286501378" sldId="259"/>
            <ac:grpSpMk id="28" creationId="{4109EF7D-5CD8-2D7A-4AA0-15FFDAD71A89}"/>
          </ac:grpSpMkLst>
        </pc:grpChg>
        <pc:grpChg chg="add del mod">
          <ac:chgData name="Studio Moara" userId="e17c69a39c7c13f8" providerId="LiveId" clId="{A55BF491-05A0-4FDF-994E-A84A1DD29DC1}" dt="2023-07-03T04:14:50.788" v="1696" actId="165"/>
          <ac:grpSpMkLst>
            <pc:docMk/>
            <pc:sldMk cId="4286501378" sldId="259"/>
            <ac:grpSpMk id="29" creationId="{8030BD7E-94EB-0147-235D-CF13FD74B454}"/>
          </ac:grpSpMkLst>
        </pc:grpChg>
        <pc:grpChg chg="add mod">
          <ac:chgData name="Studio Moara" userId="e17c69a39c7c13f8" providerId="LiveId" clId="{A55BF491-05A0-4FDF-994E-A84A1DD29DC1}" dt="2023-07-03T04:53:56.312" v="2235" actId="164"/>
          <ac:grpSpMkLst>
            <pc:docMk/>
            <pc:sldMk cId="4286501378" sldId="259"/>
            <ac:grpSpMk id="36" creationId="{7D93820D-191E-D91B-5DAE-949F9447D540}"/>
          </ac:grpSpMkLst>
        </pc:grpChg>
        <pc:grpChg chg="add mod">
          <ac:chgData name="Studio Moara" userId="e17c69a39c7c13f8" providerId="LiveId" clId="{A55BF491-05A0-4FDF-994E-A84A1DD29DC1}" dt="2023-07-03T05:07:19.546" v="2345" actId="1037"/>
          <ac:grpSpMkLst>
            <pc:docMk/>
            <pc:sldMk cId="4286501378" sldId="259"/>
            <ac:grpSpMk id="37" creationId="{DC1EFCEB-F4C0-58E1-EAC4-CD5B4F4C6CFE}"/>
          </ac:grpSpMkLst>
        </pc:grpChg>
        <pc:picChg chg="add del mod">
          <ac:chgData name="Studio Moara" userId="e17c69a39c7c13f8" providerId="LiveId" clId="{A55BF491-05A0-4FDF-994E-A84A1DD29DC1}" dt="2023-07-03T03:56:26.848" v="1295" actId="478"/>
          <ac:picMkLst>
            <pc:docMk/>
            <pc:sldMk cId="4286501378" sldId="259"/>
            <ac:picMk id="10" creationId="{FBDC1B4E-DB90-6B68-A217-7E27F395224C}"/>
          </ac:picMkLst>
        </pc:picChg>
        <pc:picChg chg="add mod">
          <ac:chgData name="Studio Moara" userId="e17c69a39c7c13f8" providerId="LiveId" clId="{A55BF491-05A0-4FDF-994E-A84A1DD29DC1}" dt="2023-07-03T04:00:27.401" v="1403" actId="164"/>
          <ac:picMkLst>
            <pc:docMk/>
            <pc:sldMk cId="4286501378" sldId="259"/>
            <ac:picMk id="22" creationId="{A272B518-9E63-B89D-25DE-E5137E1C8C32}"/>
          </ac:picMkLst>
        </pc:picChg>
        <pc:picChg chg="add mod topLvl">
          <ac:chgData name="Studio Moara" userId="e17c69a39c7c13f8" providerId="LiveId" clId="{A55BF491-05A0-4FDF-994E-A84A1DD29DC1}" dt="2023-07-03T05:07:09.960" v="2339" actId="164"/>
          <ac:picMkLst>
            <pc:docMk/>
            <pc:sldMk cId="4286501378" sldId="259"/>
            <ac:picMk id="23" creationId="{9F9B9D1D-CDF0-1C69-6B1F-34C8D2DCF279}"/>
          </ac:picMkLst>
        </pc:picChg>
        <pc:picChg chg="add del mod">
          <ac:chgData name="Studio Moara" userId="e17c69a39c7c13f8" providerId="LiveId" clId="{A55BF491-05A0-4FDF-994E-A84A1DD29DC1}" dt="2023-07-03T04:00:06.750" v="1397" actId="478"/>
          <ac:picMkLst>
            <pc:docMk/>
            <pc:sldMk cId="4286501378" sldId="259"/>
            <ac:picMk id="25" creationId="{C2753288-54B6-391A-5824-27113158B7A1}"/>
          </ac:picMkLst>
        </pc:picChg>
        <pc:picChg chg="add del mod topLvl">
          <ac:chgData name="Studio Moara" userId="e17c69a39c7c13f8" providerId="LiveId" clId="{A55BF491-05A0-4FDF-994E-A84A1DD29DC1}" dt="2023-07-03T04:17:50.378" v="1736" actId="21"/>
          <ac:picMkLst>
            <pc:docMk/>
            <pc:sldMk cId="4286501378" sldId="259"/>
            <ac:picMk id="26" creationId="{09648611-31EE-74BA-1E13-F8E6B048DE84}"/>
          </ac:picMkLst>
        </pc:picChg>
        <pc:picChg chg="add del mod">
          <ac:chgData name="Studio Moara" userId="e17c69a39c7c13f8" providerId="LiveId" clId="{A55BF491-05A0-4FDF-994E-A84A1DD29DC1}" dt="2023-07-03T04:01:51.918" v="1432" actId="478"/>
          <ac:picMkLst>
            <pc:docMk/>
            <pc:sldMk cId="4286501378" sldId="259"/>
            <ac:picMk id="30" creationId="{4CB7B2F4-6AC0-D9BD-E3F3-E2679B992861}"/>
          </ac:picMkLst>
        </pc:picChg>
        <pc:picChg chg="add mod">
          <ac:chgData name="Studio Moara" userId="e17c69a39c7c13f8" providerId="LiveId" clId="{A55BF491-05A0-4FDF-994E-A84A1DD29DC1}" dt="2023-07-03T04:04:12.366" v="1460" actId="1076"/>
          <ac:picMkLst>
            <pc:docMk/>
            <pc:sldMk cId="4286501378" sldId="259"/>
            <ac:picMk id="31" creationId="{41CDBC1D-15BF-A3BC-11D8-82504637D643}"/>
          </ac:picMkLst>
        </pc:picChg>
        <pc:picChg chg="add mod ord">
          <ac:chgData name="Studio Moara" userId="e17c69a39c7c13f8" providerId="LiveId" clId="{A55BF491-05A0-4FDF-994E-A84A1DD29DC1}" dt="2023-07-03T07:14:39.649" v="3519" actId="167"/>
          <ac:picMkLst>
            <pc:docMk/>
            <pc:sldMk cId="4286501378" sldId="259"/>
            <ac:picMk id="5122" creationId="{7AAE6FA4-0183-F471-7B92-0C5BA517F8F8}"/>
          </ac:picMkLst>
        </pc:picChg>
        <pc:picChg chg="add mod ord">
          <ac:chgData name="Studio Moara" userId="e17c69a39c7c13f8" providerId="LiveId" clId="{A55BF491-05A0-4FDF-994E-A84A1DD29DC1}" dt="2023-07-03T07:14:46.410" v="3521" actId="18131"/>
          <ac:picMkLst>
            <pc:docMk/>
            <pc:sldMk cId="4286501378" sldId="259"/>
            <ac:picMk id="5124" creationId="{6B49AC33-E0A5-70F5-B895-B0438501EC53}"/>
          </ac:picMkLst>
        </pc:picChg>
        <pc:cxnChg chg="add del mod">
          <ac:chgData name="Studio Moara" userId="e17c69a39c7c13f8" providerId="LiveId" clId="{A55BF491-05A0-4FDF-994E-A84A1DD29DC1}" dt="2023-07-03T04:18:15.758" v="1742" actId="21"/>
          <ac:cxnSpMkLst>
            <pc:docMk/>
            <pc:sldMk cId="4286501378" sldId="259"/>
            <ac:cxnSpMk id="34" creationId="{F75EFF0E-DE3C-1571-A202-D2E46AA8C682}"/>
          </ac:cxnSpMkLst>
        </pc:cxnChg>
      </pc:sldChg>
      <pc:sldChg chg="addSp delSp modSp new del mod">
        <pc:chgData name="Studio Moara" userId="e17c69a39c7c13f8" providerId="LiveId" clId="{A55BF491-05A0-4FDF-994E-A84A1DD29DC1}" dt="2023-07-05T07:40:47.334" v="9293" actId="47"/>
        <pc:sldMkLst>
          <pc:docMk/>
          <pc:sldMk cId="3216408042" sldId="260"/>
        </pc:sldMkLst>
        <pc:grpChg chg="add del mod">
          <ac:chgData name="Studio Moara" userId="e17c69a39c7c13f8" providerId="LiveId" clId="{A55BF491-05A0-4FDF-994E-A84A1DD29DC1}" dt="2023-07-03T03:51:54.451" v="1202" actId="165"/>
          <ac:grpSpMkLst>
            <pc:docMk/>
            <pc:sldMk cId="3216408042" sldId="260"/>
            <ac:grpSpMk id="16" creationId="{209ED152-5698-AFA7-1B0E-14D64291C425}"/>
          </ac:grpSpMkLst>
        </pc:grpChg>
        <pc:picChg chg="add mod topLvl">
          <ac:chgData name="Studio Moara" userId="e17c69a39c7c13f8" providerId="LiveId" clId="{A55BF491-05A0-4FDF-994E-A84A1DD29DC1}" dt="2023-07-03T03:52:00.832" v="1209" actId="1076"/>
          <ac:picMkLst>
            <pc:docMk/>
            <pc:sldMk cId="3216408042" sldId="260"/>
            <ac:picMk id="3" creationId="{B0B4524D-0F7C-ED26-8642-5DC906348F9D}"/>
          </ac:picMkLst>
        </pc:picChg>
        <pc:picChg chg="add mod topLvl">
          <ac:chgData name="Studio Moara" userId="e17c69a39c7c13f8" providerId="LiveId" clId="{A55BF491-05A0-4FDF-994E-A84A1DD29DC1}" dt="2023-07-03T03:51:59.597" v="1208" actId="1076"/>
          <ac:picMkLst>
            <pc:docMk/>
            <pc:sldMk cId="3216408042" sldId="260"/>
            <ac:picMk id="5" creationId="{4C6295C5-3C47-DC0C-4666-C35A86CC6ED2}"/>
          </ac:picMkLst>
        </pc:picChg>
        <pc:picChg chg="add mod topLvl">
          <ac:chgData name="Studio Moara" userId="e17c69a39c7c13f8" providerId="LiveId" clId="{A55BF491-05A0-4FDF-994E-A84A1DD29DC1}" dt="2023-07-03T03:51:58.988" v="1207" actId="1076"/>
          <ac:picMkLst>
            <pc:docMk/>
            <pc:sldMk cId="3216408042" sldId="260"/>
            <ac:picMk id="7" creationId="{048568CF-16B0-62F9-E8D0-23ECBF87E48B}"/>
          </ac:picMkLst>
        </pc:picChg>
        <pc:picChg chg="add mod topLvl">
          <ac:chgData name="Studio Moara" userId="e17c69a39c7c13f8" providerId="LiveId" clId="{A55BF491-05A0-4FDF-994E-A84A1DD29DC1}" dt="2023-07-03T03:51:58.332" v="1206" actId="1076"/>
          <ac:picMkLst>
            <pc:docMk/>
            <pc:sldMk cId="3216408042" sldId="260"/>
            <ac:picMk id="9" creationId="{E1040161-4912-E262-2F44-4CAD7C9B99D6}"/>
          </ac:picMkLst>
        </pc:picChg>
        <pc:picChg chg="add mod topLvl">
          <ac:chgData name="Studio Moara" userId="e17c69a39c7c13f8" providerId="LiveId" clId="{A55BF491-05A0-4FDF-994E-A84A1DD29DC1}" dt="2023-07-03T03:51:57.676" v="1205" actId="1076"/>
          <ac:picMkLst>
            <pc:docMk/>
            <pc:sldMk cId="3216408042" sldId="260"/>
            <ac:picMk id="11" creationId="{9D4BA455-57BD-0CBD-FC67-7F72AA98B237}"/>
          </ac:picMkLst>
        </pc:picChg>
        <pc:picChg chg="add mod topLvl">
          <ac:chgData name="Studio Moara" userId="e17c69a39c7c13f8" providerId="LiveId" clId="{A55BF491-05A0-4FDF-994E-A84A1DD29DC1}" dt="2023-07-03T03:51:56.925" v="1204" actId="1076"/>
          <ac:picMkLst>
            <pc:docMk/>
            <pc:sldMk cId="3216408042" sldId="260"/>
            <ac:picMk id="13" creationId="{36D6D411-EB17-D5EA-27F8-D204F6D3E607}"/>
          </ac:picMkLst>
        </pc:picChg>
        <pc:picChg chg="add mod topLvl">
          <ac:chgData name="Studio Moara" userId="e17c69a39c7c13f8" providerId="LiveId" clId="{A55BF491-05A0-4FDF-994E-A84A1DD29DC1}" dt="2023-07-03T03:51:56.019" v="1203" actId="1076"/>
          <ac:picMkLst>
            <pc:docMk/>
            <pc:sldMk cId="3216408042" sldId="260"/>
            <ac:picMk id="15" creationId="{4EF79AF7-A25D-6BCF-CD41-906D613A625C}"/>
          </ac:picMkLst>
        </pc:picChg>
      </pc:sldChg>
      <pc:sldChg chg="addSp delSp modSp new mod modClrScheme chgLayout">
        <pc:chgData name="Studio Moara" userId="e17c69a39c7c13f8" providerId="LiveId" clId="{A55BF491-05A0-4FDF-994E-A84A1DD29DC1}" dt="2023-07-03T08:07:13.104" v="3998" actId="1076"/>
        <pc:sldMkLst>
          <pc:docMk/>
          <pc:sldMk cId="2997136228" sldId="261"/>
        </pc:sldMkLst>
        <pc:spChg chg="add mod">
          <ac:chgData name="Studio Moara" userId="e17c69a39c7c13f8" providerId="LiveId" clId="{A55BF491-05A0-4FDF-994E-A84A1DD29DC1}" dt="2023-07-03T08:07:13.104" v="3998" actId="1076"/>
          <ac:spMkLst>
            <pc:docMk/>
            <pc:sldMk cId="2997136228" sldId="261"/>
            <ac:spMk id="3" creationId="{8894D776-23C2-E1E0-FCC4-B9000001D843}"/>
          </ac:spMkLst>
        </pc:spChg>
        <pc:spChg chg="add del mod">
          <ac:chgData name="Studio Moara" userId="e17c69a39c7c13f8" providerId="LiveId" clId="{A55BF491-05A0-4FDF-994E-A84A1DD29DC1}" dt="2023-07-03T06:55:40.266" v="3199" actId="21"/>
          <ac:spMkLst>
            <pc:docMk/>
            <pc:sldMk cId="2997136228" sldId="261"/>
            <ac:spMk id="4" creationId="{2B2E4340-6995-2097-BEBA-5035A2D31CAE}"/>
          </ac:spMkLst>
        </pc:spChg>
        <pc:spChg chg="add del mod">
          <ac:chgData name="Studio Moara" userId="e17c69a39c7c13f8" providerId="LiveId" clId="{A55BF491-05A0-4FDF-994E-A84A1DD29DC1}" dt="2023-07-03T04:27:07.166" v="1845" actId="478"/>
          <ac:spMkLst>
            <pc:docMk/>
            <pc:sldMk cId="2997136228" sldId="261"/>
            <ac:spMk id="5" creationId="{5DD80AA4-C54E-29AB-C617-CAEA0628AE85}"/>
          </ac:spMkLst>
        </pc:spChg>
        <pc:spChg chg="add mod">
          <ac:chgData name="Studio Moara" userId="e17c69a39c7c13f8" providerId="LiveId" clId="{A55BF491-05A0-4FDF-994E-A84A1DD29DC1}" dt="2023-07-03T06:14:57.050" v="2492" actId="14100"/>
          <ac:spMkLst>
            <pc:docMk/>
            <pc:sldMk cId="2997136228" sldId="261"/>
            <ac:spMk id="6" creationId="{9FB0319C-19B1-989D-1EC3-34C3DFEEE350}"/>
          </ac:spMkLst>
        </pc:spChg>
        <pc:spChg chg="add del mod">
          <ac:chgData name="Studio Moara" userId="e17c69a39c7c13f8" providerId="LiveId" clId="{A55BF491-05A0-4FDF-994E-A84A1DD29DC1}" dt="2023-07-03T04:16:19.141" v="1714" actId="478"/>
          <ac:spMkLst>
            <pc:docMk/>
            <pc:sldMk cId="2997136228" sldId="261"/>
            <ac:spMk id="7" creationId="{B8F66536-03BD-D8B7-C5F1-4CF6BEFB576A}"/>
          </ac:spMkLst>
        </pc:spChg>
        <pc:spChg chg="add del mod topLvl">
          <ac:chgData name="Studio Moara" userId="e17c69a39c7c13f8" providerId="LiveId" clId="{A55BF491-05A0-4FDF-994E-A84A1DD29DC1}" dt="2023-07-03T04:20:24.807" v="1773" actId="478"/>
          <ac:spMkLst>
            <pc:docMk/>
            <pc:sldMk cId="2997136228" sldId="261"/>
            <ac:spMk id="8" creationId="{9871E613-5FF5-C108-4753-C78A6DE8EC22}"/>
          </ac:spMkLst>
        </pc:spChg>
        <pc:spChg chg="add del mod">
          <ac:chgData name="Studio Moara" userId="e17c69a39c7c13f8" providerId="LiveId" clId="{A55BF491-05A0-4FDF-994E-A84A1DD29DC1}" dt="2023-07-03T04:16:13.982" v="1711" actId="478"/>
          <ac:spMkLst>
            <pc:docMk/>
            <pc:sldMk cId="2997136228" sldId="261"/>
            <ac:spMk id="9" creationId="{E4D4BF85-138E-99A9-59DA-9A6303904F57}"/>
          </ac:spMkLst>
        </pc:spChg>
        <pc:spChg chg="add del mod">
          <ac:chgData name="Studio Moara" userId="e17c69a39c7c13f8" providerId="LiveId" clId="{A55BF491-05A0-4FDF-994E-A84A1DD29DC1}" dt="2023-07-03T04:16:13.982" v="1711" actId="478"/>
          <ac:spMkLst>
            <pc:docMk/>
            <pc:sldMk cId="2997136228" sldId="261"/>
            <ac:spMk id="10" creationId="{2EE7249A-776A-59B9-F460-1BDB42A4B3CE}"/>
          </ac:spMkLst>
        </pc:spChg>
        <pc:spChg chg="add del mod">
          <ac:chgData name="Studio Moara" userId="e17c69a39c7c13f8" providerId="LiveId" clId="{A55BF491-05A0-4FDF-994E-A84A1DD29DC1}" dt="2023-07-03T04:16:13.982" v="1711" actId="478"/>
          <ac:spMkLst>
            <pc:docMk/>
            <pc:sldMk cId="2997136228" sldId="261"/>
            <ac:spMk id="11" creationId="{767722DA-D488-B257-2324-A0EB7F617594}"/>
          </ac:spMkLst>
        </pc:spChg>
        <pc:spChg chg="add del mod">
          <ac:chgData name="Studio Moara" userId="e17c69a39c7c13f8" providerId="LiveId" clId="{A55BF491-05A0-4FDF-994E-A84A1DD29DC1}" dt="2023-07-03T04:16:13.982" v="1711" actId="478"/>
          <ac:spMkLst>
            <pc:docMk/>
            <pc:sldMk cId="2997136228" sldId="261"/>
            <ac:spMk id="12" creationId="{B28A682A-4F5A-A5D3-65A7-B3C80AD45876}"/>
          </ac:spMkLst>
        </pc:spChg>
        <pc:spChg chg="add del mod">
          <ac:chgData name="Studio Moara" userId="e17c69a39c7c13f8" providerId="LiveId" clId="{A55BF491-05A0-4FDF-994E-A84A1DD29DC1}" dt="2023-07-03T04:15:52.370" v="1706" actId="478"/>
          <ac:spMkLst>
            <pc:docMk/>
            <pc:sldMk cId="2997136228" sldId="261"/>
            <ac:spMk id="13" creationId="{6AA1CF99-67B9-5C4C-123F-A1F85CFE9EAB}"/>
          </ac:spMkLst>
        </pc:spChg>
        <pc:spChg chg="add del mod">
          <ac:chgData name="Studio Moara" userId="e17c69a39c7c13f8" providerId="LiveId" clId="{A55BF491-05A0-4FDF-994E-A84A1DD29DC1}" dt="2023-07-03T04:15:52.370" v="1706" actId="478"/>
          <ac:spMkLst>
            <pc:docMk/>
            <pc:sldMk cId="2997136228" sldId="261"/>
            <ac:spMk id="14" creationId="{31B0A38A-D197-D361-F613-1C2F2705C46E}"/>
          </ac:spMkLst>
        </pc:spChg>
        <pc:spChg chg="add del mod topLvl">
          <ac:chgData name="Studio Moara" userId="e17c69a39c7c13f8" providerId="LiveId" clId="{A55BF491-05A0-4FDF-994E-A84A1DD29DC1}" dt="2023-07-03T04:19:46.648" v="1764" actId="478"/>
          <ac:spMkLst>
            <pc:docMk/>
            <pc:sldMk cId="2997136228" sldId="261"/>
            <ac:spMk id="15" creationId="{0FAAD8D6-4297-9AAE-443E-43AD1E852CFE}"/>
          </ac:spMkLst>
        </pc:spChg>
        <pc:spChg chg="del mod topLvl">
          <ac:chgData name="Studio Moara" userId="e17c69a39c7c13f8" providerId="LiveId" clId="{A55BF491-05A0-4FDF-994E-A84A1DD29DC1}" dt="2023-07-03T04:20:22.803" v="1772" actId="478"/>
          <ac:spMkLst>
            <pc:docMk/>
            <pc:sldMk cId="2997136228" sldId="261"/>
            <ac:spMk id="18" creationId="{4CC4C6AD-446D-2E52-91F5-0A7F98AE2993}"/>
          </ac:spMkLst>
        </pc:spChg>
        <pc:spChg chg="del mod topLvl">
          <ac:chgData name="Studio Moara" userId="e17c69a39c7c13f8" providerId="LiveId" clId="{A55BF491-05A0-4FDF-994E-A84A1DD29DC1}" dt="2023-07-03T04:19:46.648" v="1764" actId="478"/>
          <ac:spMkLst>
            <pc:docMk/>
            <pc:sldMk cId="2997136228" sldId="261"/>
            <ac:spMk id="19" creationId="{1A577CB8-461F-15B6-75B4-49D687A1AA39}"/>
          </ac:spMkLst>
        </pc:spChg>
        <pc:spChg chg="del mod topLvl">
          <ac:chgData name="Studio Moara" userId="e17c69a39c7c13f8" providerId="LiveId" clId="{A55BF491-05A0-4FDF-994E-A84A1DD29DC1}" dt="2023-07-03T04:20:22.803" v="1772" actId="478"/>
          <ac:spMkLst>
            <pc:docMk/>
            <pc:sldMk cId="2997136228" sldId="261"/>
            <ac:spMk id="21" creationId="{B7EC3494-C662-8B53-F452-15F7B28205CD}"/>
          </ac:spMkLst>
        </pc:spChg>
        <pc:spChg chg="del mod topLvl">
          <ac:chgData name="Studio Moara" userId="e17c69a39c7c13f8" providerId="LiveId" clId="{A55BF491-05A0-4FDF-994E-A84A1DD29DC1}" dt="2023-07-03T04:19:46.648" v="1764" actId="478"/>
          <ac:spMkLst>
            <pc:docMk/>
            <pc:sldMk cId="2997136228" sldId="261"/>
            <ac:spMk id="22" creationId="{EF20F7FB-C7A1-3A6C-F6D8-DEE955F1C79E}"/>
          </ac:spMkLst>
        </pc:spChg>
        <pc:spChg chg="add mod topLvl">
          <ac:chgData name="Studio Moara" userId="e17c69a39c7c13f8" providerId="LiveId" clId="{A55BF491-05A0-4FDF-994E-A84A1DD29DC1}" dt="2023-07-03T04:28:50.717" v="1879" actId="164"/>
          <ac:spMkLst>
            <pc:docMk/>
            <pc:sldMk cId="2997136228" sldId="261"/>
            <ac:spMk id="26" creationId="{DCF3477F-C9A5-331B-1F4D-F12481F5F053}"/>
          </ac:spMkLst>
        </pc:spChg>
        <pc:spChg chg="add del mod topLvl">
          <ac:chgData name="Studio Moara" userId="e17c69a39c7c13f8" providerId="LiveId" clId="{A55BF491-05A0-4FDF-994E-A84A1DD29DC1}" dt="2023-07-03T04:28:12.251" v="1866" actId="478"/>
          <ac:spMkLst>
            <pc:docMk/>
            <pc:sldMk cId="2997136228" sldId="261"/>
            <ac:spMk id="27" creationId="{50133A95-E457-33D9-6774-64CD95BC8C0E}"/>
          </ac:spMkLst>
        </pc:spChg>
        <pc:spChg chg="add mod">
          <ac:chgData name="Studio Moara" userId="e17c69a39c7c13f8" providerId="LiveId" clId="{A55BF491-05A0-4FDF-994E-A84A1DD29DC1}" dt="2023-07-03T04:21:12.355" v="1789" actId="571"/>
          <ac:spMkLst>
            <pc:docMk/>
            <pc:sldMk cId="2997136228" sldId="261"/>
            <ac:spMk id="28" creationId="{70D209BD-9CB5-74A5-463B-6E8D139D3FFA}"/>
          </ac:spMkLst>
        </pc:spChg>
        <pc:spChg chg="mod topLvl">
          <ac:chgData name="Studio Moara" userId="e17c69a39c7c13f8" providerId="LiveId" clId="{A55BF491-05A0-4FDF-994E-A84A1DD29DC1}" dt="2023-07-03T04:28:46.925" v="1877" actId="164"/>
          <ac:spMkLst>
            <pc:docMk/>
            <pc:sldMk cId="2997136228" sldId="261"/>
            <ac:spMk id="31" creationId="{80CD8733-FFB2-33A3-DC3E-3DE20288C055}"/>
          </ac:spMkLst>
        </pc:spChg>
        <pc:spChg chg="del mod topLvl">
          <ac:chgData name="Studio Moara" userId="e17c69a39c7c13f8" providerId="LiveId" clId="{A55BF491-05A0-4FDF-994E-A84A1DD29DC1}" dt="2023-07-03T04:28:12.251" v="1866" actId="478"/>
          <ac:spMkLst>
            <pc:docMk/>
            <pc:sldMk cId="2997136228" sldId="261"/>
            <ac:spMk id="32" creationId="{6AEAED90-BD0C-D6AA-6895-DE7E5024C215}"/>
          </ac:spMkLst>
        </pc:spChg>
        <pc:spChg chg="mod topLvl">
          <ac:chgData name="Studio Moara" userId="e17c69a39c7c13f8" providerId="LiveId" clId="{A55BF491-05A0-4FDF-994E-A84A1DD29DC1}" dt="2023-07-03T04:28:43.434" v="1875" actId="164"/>
          <ac:spMkLst>
            <pc:docMk/>
            <pc:sldMk cId="2997136228" sldId="261"/>
            <ac:spMk id="34" creationId="{80D5C5C9-AD8A-0694-C6B6-2E92D6088C78}"/>
          </ac:spMkLst>
        </pc:spChg>
        <pc:spChg chg="del mod topLvl">
          <ac:chgData name="Studio Moara" userId="e17c69a39c7c13f8" providerId="LiveId" clId="{A55BF491-05A0-4FDF-994E-A84A1DD29DC1}" dt="2023-07-03T04:28:12.251" v="1866" actId="478"/>
          <ac:spMkLst>
            <pc:docMk/>
            <pc:sldMk cId="2997136228" sldId="261"/>
            <ac:spMk id="35" creationId="{1C60FE9A-4640-18BC-CCBB-D48CFA88DC5D}"/>
          </ac:spMkLst>
        </pc:spChg>
        <pc:spChg chg="add mod">
          <ac:chgData name="Studio Moara" userId="e17c69a39c7c13f8" providerId="LiveId" clId="{A55BF491-05A0-4FDF-994E-A84A1DD29DC1}" dt="2023-07-03T04:28:04.834" v="1864" actId="1076"/>
          <ac:spMkLst>
            <pc:docMk/>
            <pc:sldMk cId="2997136228" sldId="261"/>
            <ac:spMk id="40" creationId="{F5AFDBEA-8577-5542-F639-52D8892C5CFC}"/>
          </ac:spMkLst>
        </pc:spChg>
        <pc:spChg chg="add del mod">
          <ac:chgData name="Studio Moara" userId="e17c69a39c7c13f8" providerId="LiveId" clId="{A55BF491-05A0-4FDF-994E-A84A1DD29DC1}" dt="2023-07-03T04:29:08.609" v="1884" actId="21"/>
          <ac:spMkLst>
            <pc:docMk/>
            <pc:sldMk cId="2997136228" sldId="261"/>
            <ac:spMk id="41" creationId="{8FAABCDA-8FA0-BDE8-338E-901D8B69B56A}"/>
          </ac:spMkLst>
        </pc:spChg>
        <pc:spChg chg="add mod">
          <ac:chgData name="Studio Moara" userId="e17c69a39c7c13f8" providerId="LiveId" clId="{A55BF491-05A0-4FDF-994E-A84A1DD29DC1}" dt="2023-07-03T04:28:50.717" v="1879" actId="164"/>
          <ac:spMkLst>
            <pc:docMk/>
            <pc:sldMk cId="2997136228" sldId="261"/>
            <ac:spMk id="42" creationId="{5566EC98-DE14-9116-4BC0-A18B551E8724}"/>
          </ac:spMkLst>
        </pc:spChg>
        <pc:spChg chg="add mod">
          <ac:chgData name="Studio Moara" userId="e17c69a39c7c13f8" providerId="LiveId" clId="{A55BF491-05A0-4FDF-994E-A84A1DD29DC1}" dt="2023-07-03T04:28:46.925" v="1877" actId="164"/>
          <ac:spMkLst>
            <pc:docMk/>
            <pc:sldMk cId="2997136228" sldId="261"/>
            <ac:spMk id="43" creationId="{6AAA62C4-D037-3C0F-138F-4CA495F81EBE}"/>
          </ac:spMkLst>
        </pc:spChg>
        <pc:spChg chg="add mod">
          <ac:chgData name="Studio Moara" userId="e17c69a39c7c13f8" providerId="LiveId" clId="{A55BF491-05A0-4FDF-994E-A84A1DD29DC1}" dt="2023-07-03T04:28:43.434" v="1875" actId="164"/>
          <ac:spMkLst>
            <pc:docMk/>
            <pc:sldMk cId="2997136228" sldId="261"/>
            <ac:spMk id="44" creationId="{8A00689B-D87C-EF3E-8E92-F859391957F3}"/>
          </ac:spMkLst>
        </pc:spChg>
        <pc:spChg chg="add del mod ord">
          <ac:chgData name="Studio Moara" userId="e17c69a39c7c13f8" providerId="LiveId" clId="{A55BF491-05A0-4FDF-994E-A84A1DD29DC1}" dt="2023-07-03T07:16:23.232" v="3522"/>
          <ac:spMkLst>
            <pc:docMk/>
            <pc:sldMk cId="2997136228" sldId="261"/>
            <ac:spMk id="49" creationId="{65686D91-CE14-D42E-3D8D-842337D8D4F1}"/>
          </ac:spMkLst>
        </pc:spChg>
        <pc:spChg chg="mod">
          <ac:chgData name="Studio Moara" userId="e17c69a39c7c13f8" providerId="LiveId" clId="{A55BF491-05A0-4FDF-994E-A84A1DD29DC1}" dt="2023-07-03T08:07:06.737" v="3997"/>
          <ac:spMkLst>
            <pc:docMk/>
            <pc:sldMk cId="2997136228" sldId="261"/>
            <ac:spMk id="53" creationId="{9D37B489-5027-C503-C8EB-B4BF3095408A}"/>
          </ac:spMkLst>
        </pc:spChg>
        <pc:spChg chg="mod">
          <ac:chgData name="Studio Moara" userId="e17c69a39c7c13f8" providerId="LiveId" clId="{A55BF491-05A0-4FDF-994E-A84A1DD29DC1}" dt="2023-07-03T08:07:06.737" v="3997"/>
          <ac:spMkLst>
            <pc:docMk/>
            <pc:sldMk cId="2997136228" sldId="261"/>
            <ac:spMk id="54" creationId="{51DD96D5-E64B-4B08-600E-66FCF6474109}"/>
          </ac:spMkLst>
        </pc:spChg>
        <pc:spChg chg="mod">
          <ac:chgData name="Studio Moara" userId="e17c69a39c7c13f8" providerId="LiveId" clId="{A55BF491-05A0-4FDF-994E-A84A1DD29DC1}" dt="2023-07-03T08:07:06.737" v="3997"/>
          <ac:spMkLst>
            <pc:docMk/>
            <pc:sldMk cId="2997136228" sldId="261"/>
            <ac:spMk id="55" creationId="{5223B1B5-8BBB-A98F-7F3F-77B8C4C7D454}"/>
          </ac:spMkLst>
        </pc:spChg>
        <pc:grpChg chg="add del mod">
          <ac:chgData name="Studio Moara" userId="e17c69a39c7c13f8" providerId="LiveId" clId="{A55BF491-05A0-4FDF-994E-A84A1DD29DC1}" dt="2023-07-03T04:19:24.518" v="1761" actId="165"/>
          <ac:grpSpMkLst>
            <pc:docMk/>
            <pc:sldMk cId="2997136228" sldId="261"/>
            <ac:grpSpMk id="16" creationId="{E7F655E6-A10E-F7E5-9E82-5B02324ADE8A}"/>
          </ac:grpSpMkLst>
        </pc:grpChg>
        <pc:grpChg chg="add del mod">
          <ac:chgData name="Studio Moara" userId="e17c69a39c7c13f8" providerId="LiveId" clId="{A55BF491-05A0-4FDF-994E-A84A1DD29DC1}" dt="2023-07-03T04:19:24.518" v="1761" actId="165"/>
          <ac:grpSpMkLst>
            <pc:docMk/>
            <pc:sldMk cId="2997136228" sldId="261"/>
            <ac:grpSpMk id="17" creationId="{EC18BA3E-C77B-E5E2-D134-E7349FB3DD55}"/>
          </ac:grpSpMkLst>
        </pc:grpChg>
        <pc:grpChg chg="add del mod">
          <ac:chgData name="Studio Moara" userId="e17c69a39c7c13f8" providerId="LiveId" clId="{A55BF491-05A0-4FDF-994E-A84A1DD29DC1}" dt="2023-07-03T04:19:24.518" v="1761" actId="165"/>
          <ac:grpSpMkLst>
            <pc:docMk/>
            <pc:sldMk cId="2997136228" sldId="261"/>
            <ac:grpSpMk id="20" creationId="{AA4663A1-86BF-2CC3-91CA-9C7CBF1873D2}"/>
          </ac:grpSpMkLst>
        </pc:grpChg>
        <pc:grpChg chg="add del mod">
          <ac:chgData name="Studio Moara" userId="e17c69a39c7c13f8" providerId="LiveId" clId="{A55BF491-05A0-4FDF-994E-A84A1DD29DC1}" dt="2023-07-03T04:28:09.672" v="1865" actId="165"/>
          <ac:grpSpMkLst>
            <pc:docMk/>
            <pc:sldMk cId="2997136228" sldId="261"/>
            <ac:grpSpMk id="29" creationId="{6F7D71A9-EE0B-6697-A682-97C4EBECEFF2}"/>
          </ac:grpSpMkLst>
        </pc:grpChg>
        <pc:grpChg chg="add del mod">
          <ac:chgData name="Studio Moara" userId="e17c69a39c7c13f8" providerId="LiveId" clId="{A55BF491-05A0-4FDF-994E-A84A1DD29DC1}" dt="2023-07-03T04:28:09.672" v="1865" actId="165"/>
          <ac:grpSpMkLst>
            <pc:docMk/>
            <pc:sldMk cId="2997136228" sldId="261"/>
            <ac:grpSpMk id="30" creationId="{A52BF2D4-7E41-78E9-CEE4-4D171D238623}"/>
          </ac:grpSpMkLst>
        </pc:grpChg>
        <pc:grpChg chg="add del mod">
          <ac:chgData name="Studio Moara" userId="e17c69a39c7c13f8" providerId="LiveId" clId="{A55BF491-05A0-4FDF-994E-A84A1DD29DC1}" dt="2023-07-03T04:28:09.672" v="1865" actId="165"/>
          <ac:grpSpMkLst>
            <pc:docMk/>
            <pc:sldMk cId="2997136228" sldId="261"/>
            <ac:grpSpMk id="33" creationId="{3B0394EB-0F15-4225-C5A2-152D4EF37BD7}"/>
          </ac:grpSpMkLst>
        </pc:grpChg>
        <pc:grpChg chg="add del mod">
          <ac:chgData name="Studio Moara" userId="e17c69a39c7c13f8" providerId="LiveId" clId="{A55BF491-05A0-4FDF-994E-A84A1DD29DC1}" dt="2023-07-03T04:23:00.989" v="1814" actId="165"/>
          <ac:grpSpMkLst>
            <pc:docMk/>
            <pc:sldMk cId="2997136228" sldId="261"/>
            <ac:grpSpMk id="39" creationId="{016B2F0C-DE37-7619-4111-C1AA41F19C7C}"/>
          </ac:grpSpMkLst>
        </pc:grpChg>
        <pc:grpChg chg="add mod">
          <ac:chgData name="Studio Moara" userId="e17c69a39c7c13f8" providerId="LiveId" clId="{A55BF491-05A0-4FDF-994E-A84A1DD29DC1}" dt="2023-07-03T04:28:58.567" v="1882" actId="164"/>
          <ac:grpSpMkLst>
            <pc:docMk/>
            <pc:sldMk cId="2997136228" sldId="261"/>
            <ac:grpSpMk id="45" creationId="{076242FE-FB30-2F97-BB8C-7D291FC61A5B}"/>
          </ac:grpSpMkLst>
        </pc:grpChg>
        <pc:grpChg chg="add mod">
          <ac:chgData name="Studio Moara" userId="e17c69a39c7c13f8" providerId="LiveId" clId="{A55BF491-05A0-4FDF-994E-A84A1DD29DC1}" dt="2023-07-03T04:28:58.567" v="1882" actId="164"/>
          <ac:grpSpMkLst>
            <pc:docMk/>
            <pc:sldMk cId="2997136228" sldId="261"/>
            <ac:grpSpMk id="46" creationId="{DFA69211-5DA2-64AB-4D99-3547A15AA350}"/>
          </ac:grpSpMkLst>
        </pc:grpChg>
        <pc:grpChg chg="add mod">
          <ac:chgData name="Studio Moara" userId="e17c69a39c7c13f8" providerId="LiveId" clId="{A55BF491-05A0-4FDF-994E-A84A1DD29DC1}" dt="2023-07-03T04:28:58.567" v="1882" actId="164"/>
          <ac:grpSpMkLst>
            <pc:docMk/>
            <pc:sldMk cId="2997136228" sldId="261"/>
            <ac:grpSpMk id="47" creationId="{94D2C667-38A1-9FC8-8CF4-CD7B682038D2}"/>
          </ac:grpSpMkLst>
        </pc:grpChg>
        <pc:grpChg chg="add mod">
          <ac:chgData name="Studio Moara" userId="e17c69a39c7c13f8" providerId="LiveId" clId="{A55BF491-05A0-4FDF-994E-A84A1DD29DC1}" dt="2023-07-03T04:29:01.456" v="1883" actId="12789"/>
          <ac:grpSpMkLst>
            <pc:docMk/>
            <pc:sldMk cId="2997136228" sldId="261"/>
            <ac:grpSpMk id="48" creationId="{A499AA86-72F1-C7CE-3D62-66DD475C425E}"/>
          </ac:grpSpMkLst>
        </pc:grpChg>
        <pc:grpChg chg="add mod">
          <ac:chgData name="Studio Moara" userId="e17c69a39c7c13f8" providerId="LiveId" clId="{A55BF491-05A0-4FDF-994E-A84A1DD29DC1}" dt="2023-07-03T08:07:06.737" v="3997"/>
          <ac:grpSpMkLst>
            <pc:docMk/>
            <pc:sldMk cId="2997136228" sldId="261"/>
            <ac:grpSpMk id="51" creationId="{5A9FECF7-CE7F-F621-2EC6-EB8BA318DE5C}"/>
          </ac:grpSpMkLst>
        </pc:grpChg>
        <pc:grpChg chg="mod">
          <ac:chgData name="Studio Moara" userId="e17c69a39c7c13f8" providerId="LiveId" clId="{A55BF491-05A0-4FDF-994E-A84A1DD29DC1}" dt="2023-07-03T08:07:06.737" v="3997"/>
          <ac:grpSpMkLst>
            <pc:docMk/>
            <pc:sldMk cId="2997136228" sldId="261"/>
            <ac:grpSpMk id="52" creationId="{076CB2E8-7F72-2FB5-46DD-D37E60EA19B8}"/>
          </ac:grpSpMkLst>
        </pc:grpChg>
        <pc:picChg chg="add mod">
          <ac:chgData name="Studio Moara" userId="e17c69a39c7c13f8" providerId="LiveId" clId="{A55BF491-05A0-4FDF-994E-A84A1DD29DC1}" dt="2023-07-03T04:28:04.834" v="1864" actId="1076"/>
          <ac:picMkLst>
            <pc:docMk/>
            <pc:sldMk cId="2997136228" sldId="261"/>
            <ac:picMk id="23" creationId="{FEBE2D66-3649-FE27-B649-07903BEF2DF1}"/>
          </ac:picMkLst>
        </pc:picChg>
        <pc:picChg chg="add mod topLvl">
          <ac:chgData name="Studio Moara" userId="e17c69a39c7c13f8" providerId="LiveId" clId="{A55BF491-05A0-4FDF-994E-A84A1DD29DC1}" dt="2023-07-03T04:28:43.434" v="1875" actId="164"/>
          <ac:picMkLst>
            <pc:docMk/>
            <pc:sldMk cId="2997136228" sldId="261"/>
            <ac:picMk id="36" creationId="{2C6E1766-31FE-1F30-C846-40EDB53058B6}"/>
          </ac:picMkLst>
        </pc:picChg>
        <pc:picChg chg="add mod topLvl">
          <ac:chgData name="Studio Moara" userId="e17c69a39c7c13f8" providerId="LiveId" clId="{A55BF491-05A0-4FDF-994E-A84A1DD29DC1}" dt="2023-07-03T04:28:50.717" v="1879" actId="164"/>
          <ac:picMkLst>
            <pc:docMk/>
            <pc:sldMk cId="2997136228" sldId="261"/>
            <ac:picMk id="37" creationId="{415950B0-0C07-8AF9-CA17-BCA333D51719}"/>
          </ac:picMkLst>
        </pc:picChg>
        <pc:picChg chg="add mod topLvl">
          <ac:chgData name="Studio Moara" userId="e17c69a39c7c13f8" providerId="LiveId" clId="{A55BF491-05A0-4FDF-994E-A84A1DD29DC1}" dt="2023-07-03T04:28:46.925" v="1877" actId="164"/>
          <ac:picMkLst>
            <pc:docMk/>
            <pc:sldMk cId="2997136228" sldId="261"/>
            <ac:picMk id="38" creationId="{AFD050F4-EB5F-CF3F-3B88-6F51185406D6}"/>
          </ac:picMkLst>
        </pc:picChg>
        <pc:picChg chg="add del mod ord">
          <ac:chgData name="Studio Moara" userId="e17c69a39c7c13f8" providerId="LiveId" clId="{A55BF491-05A0-4FDF-994E-A84A1DD29DC1}" dt="2023-07-03T07:46:17.814" v="3987" actId="21"/>
          <ac:picMkLst>
            <pc:docMk/>
            <pc:sldMk cId="2997136228" sldId="261"/>
            <ac:picMk id="50" creationId="{917EB029-1454-1E40-BAD0-47CCCB5802DE}"/>
          </ac:picMkLst>
        </pc:picChg>
        <pc:picChg chg="add mod">
          <ac:chgData name="Studio Moara" userId="e17c69a39c7c13f8" providerId="LiveId" clId="{A55BF491-05A0-4FDF-994E-A84A1DD29DC1}" dt="2023-07-03T07:16:32.412" v="3558"/>
          <ac:picMkLst>
            <pc:docMk/>
            <pc:sldMk cId="2997136228" sldId="261"/>
            <ac:picMk id="4098" creationId="{7EEFAE33-D937-0421-334C-682B4FC7F886}"/>
          </ac:picMkLst>
        </pc:picChg>
        <pc:cxnChg chg="add mod">
          <ac:chgData name="Studio Moara" userId="e17c69a39c7c13f8" providerId="LiveId" clId="{A55BF491-05A0-4FDF-994E-A84A1DD29DC1}" dt="2023-07-03T08:07:13.104" v="3998" actId="1076"/>
          <ac:cxnSpMkLst>
            <pc:docMk/>
            <pc:sldMk cId="2997136228" sldId="261"/>
            <ac:cxnSpMk id="24" creationId="{544BF2B4-F53E-CE68-1A55-6DEE57B030E3}"/>
          </ac:cxnSpMkLst>
        </pc:cxnChg>
      </pc:sldChg>
      <pc:sldChg chg="addSp delSp modSp new mod modClrScheme chgLayout">
        <pc:chgData name="Studio Moara" userId="e17c69a39c7c13f8" providerId="LiveId" clId="{A55BF491-05A0-4FDF-994E-A84A1DD29DC1}" dt="2023-07-05T07:43:45.292" v="9298" actId="2085"/>
        <pc:sldMkLst>
          <pc:docMk/>
          <pc:sldMk cId="3466665334" sldId="262"/>
        </pc:sldMkLst>
        <pc:spChg chg="add mod">
          <ac:chgData name="Studio Moara" userId="e17c69a39c7c13f8" providerId="LiveId" clId="{A55BF491-05A0-4FDF-994E-A84A1DD29DC1}" dt="2023-07-03T04:40:31.817" v="2092" actId="1076"/>
          <ac:spMkLst>
            <pc:docMk/>
            <pc:sldMk cId="3466665334" sldId="262"/>
            <ac:spMk id="3" creationId="{9C156F4A-085D-A829-0208-733B14B138EF}"/>
          </ac:spMkLst>
        </pc:spChg>
        <pc:spChg chg="add del mod">
          <ac:chgData name="Studio Moara" userId="e17c69a39c7c13f8" providerId="LiveId" clId="{A55BF491-05A0-4FDF-994E-A84A1DD29DC1}" dt="2023-07-03T04:26:35.149" v="1835" actId="478"/>
          <ac:spMkLst>
            <pc:docMk/>
            <pc:sldMk cId="3466665334" sldId="262"/>
            <ac:spMk id="4" creationId="{665DB6A7-5FFA-DC10-0EF2-F1D1CA5474CA}"/>
          </ac:spMkLst>
        </pc:spChg>
        <pc:spChg chg="add del mod">
          <ac:chgData name="Studio Moara" userId="e17c69a39c7c13f8" providerId="LiveId" clId="{A55BF491-05A0-4FDF-994E-A84A1DD29DC1}" dt="2023-07-03T04:26:54.569" v="1842" actId="478"/>
          <ac:spMkLst>
            <pc:docMk/>
            <pc:sldMk cId="3466665334" sldId="262"/>
            <ac:spMk id="5" creationId="{C5B702AC-C549-3C37-41FE-94016216923B}"/>
          </ac:spMkLst>
        </pc:spChg>
        <pc:spChg chg="add mod">
          <ac:chgData name="Studio Moara" userId="e17c69a39c7c13f8" providerId="LiveId" clId="{A55BF491-05A0-4FDF-994E-A84A1DD29DC1}" dt="2023-07-03T04:34:09.264" v="1947" actId="1076"/>
          <ac:spMkLst>
            <pc:docMk/>
            <pc:sldMk cId="3466665334" sldId="262"/>
            <ac:spMk id="7" creationId="{80AC11BC-E548-C990-A9F8-AAE1608BB5CD}"/>
          </ac:spMkLst>
        </pc:spChg>
        <pc:spChg chg="add del mod">
          <ac:chgData name="Studio Moara" userId="e17c69a39c7c13f8" providerId="LiveId" clId="{A55BF491-05A0-4FDF-994E-A84A1DD29DC1}" dt="2023-07-03T04:29:17.936" v="1888" actId="478"/>
          <ac:spMkLst>
            <pc:docMk/>
            <pc:sldMk cId="3466665334" sldId="262"/>
            <ac:spMk id="8" creationId="{3D7C2E81-CC3E-8C28-9845-F99EF4C6409F}"/>
          </ac:spMkLst>
        </pc:spChg>
        <pc:spChg chg="mod">
          <ac:chgData name="Studio Moara" userId="e17c69a39c7c13f8" providerId="LiveId" clId="{A55BF491-05A0-4FDF-994E-A84A1DD29DC1}" dt="2023-07-03T04:32:00.898" v="1923"/>
          <ac:spMkLst>
            <pc:docMk/>
            <pc:sldMk cId="3466665334" sldId="262"/>
            <ac:spMk id="10" creationId="{4BE7D80F-5667-FA2E-BAF0-F584BCB9F605}"/>
          </ac:spMkLst>
        </pc:spChg>
        <pc:spChg chg="mod">
          <ac:chgData name="Studio Moara" userId="e17c69a39c7c13f8" providerId="LiveId" clId="{A55BF491-05A0-4FDF-994E-A84A1DD29DC1}" dt="2023-07-03T04:32:00.898" v="1923"/>
          <ac:spMkLst>
            <pc:docMk/>
            <pc:sldMk cId="3466665334" sldId="262"/>
            <ac:spMk id="11" creationId="{7B6E0635-EB76-F2B4-51E8-E70147525335}"/>
          </ac:spMkLst>
        </pc:spChg>
        <pc:spChg chg="add mod">
          <ac:chgData name="Studio Moara" userId="e17c69a39c7c13f8" providerId="LiveId" clId="{A55BF491-05A0-4FDF-994E-A84A1DD29DC1}" dt="2023-07-03T04:34:00.154" v="1944" actId="164"/>
          <ac:spMkLst>
            <pc:docMk/>
            <pc:sldMk cId="3466665334" sldId="262"/>
            <ac:spMk id="12" creationId="{119B7C96-A736-7DED-8836-0FC7A82B1D2A}"/>
          </ac:spMkLst>
        </pc:spChg>
        <pc:spChg chg="add del mod ord">
          <ac:chgData name="Studio Moara" userId="e17c69a39c7c13f8" providerId="LiveId" clId="{A55BF491-05A0-4FDF-994E-A84A1DD29DC1}" dt="2023-07-03T07:01:47.075" v="3311" actId="21"/>
          <ac:spMkLst>
            <pc:docMk/>
            <pc:sldMk cId="3466665334" sldId="262"/>
            <ac:spMk id="13" creationId="{0ECEDB3D-6D0C-6AF3-026D-93BD732D7DB0}"/>
          </ac:spMkLst>
        </pc:spChg>
        <pc:spChg chg="add mod">
          <ac:chgData name="Studio Moara" userId="e17c69a39c7c13f8" providerId="LiveId" clId="{A55BF491-05A0-4FDF-994E-A84A1DD29DC1}" dt="2023-07-03T04:40:18.563" v="2090" actId="12789"/>
          <ac:spMkLst>
            <pc:docMk/>
            <pc:sldMk cId="3466665334" sldId="262"/>
            <ac:spMk id="14" creationId="{462FDCD8-7ABF-947C-966D-FA982B5AE47B}"/>
          </ac:spMkLst>
        </pc:spChg>
        <pc:spChg chg="add mod topLvl">
          <ac:chgData name="Studio Moara" userId="e17c69a39c7c13f8" providerId="LiveId" clId="{A55BF491-05A0-4FDF-994E-A84A1DD29DC1}" dt="2023-07-03T04:39:40.094" v="2080" actId="164"/>
          <ac:spMkLst>
            <pc:docMk/>
            <pc:sldMk cId="3466665334" sldId="262"/>
            <ac:spMk id="16" creationId="{A9F3CE8B-DF37-6637-2EFB-F4D577758217}"/>
          </ac:spMkLst>
        </pc:spChg>
        <pc:spChg chg="add mod topLvl">
          <ac:chgData name="Studio Moara" userId="e17c69a39c7c13f8" providerId="LiveId" clId="{A55BF491-05A0-4FDF-994E-A84A1DD29DC1}" dt="2023-07-03T04:39:40.094" v="2080" actId="164"/>
          <ac:spMkLst>
            <pc:docMk/>
            <pc:sldMk cId="3466665334" sldId="262"/>
            <ac:spMk id="20" creationId="{FA964A2F-9553-69FD-69D8-A5A6B56A754F}"/>
          </ac:spMkLst>
        </pc:spChg>
        <pc:spChg chg="mod topLvl">
          <ac:chgData name="Studio Moara" userId="e17c69a39c7c13f8" providerId="LiveId" clId="{A55BF491-05A0-4FDF-994E-A84A1DD29DC1}" dt="2023-07-03T04:39:53.395" v="2086" actId="164"/>
          <ac:spMkLst>
            <pc:docMk/>
            <pc:sldMk cId="3466665334" sldId="262"/>
            <ac:spMk id="27" creationId="{C7D2B7EC-AB06-D460-A6B0-EE2ACC302747}"/>
          </ac:spMkLst>
        </pc:spChg>
        <pc:spChg chg="mod topLvl">
          <ac:chgData name="Studio Moara" userId="e17c69a39c7c13f8" providerId="LiveId" clId="{A55BF491-05A0-4FDF-994E-A84A1DD29DC1}" dt="2023-07-03T04:39:53.395" v="2086" actId="164"/>
          <ac:spMkLst>
            <pc:docMk/>
            <pc:sldMk cId="3466665334" sldId="262"/>
            <ac:spMk id="28" creationId="{A00950A7-5967-FF4D-8E5C-15E2640E2B9C}"/>
          </ac:spMkLst>
        </pc:spChg>
        <pc:spChg chg="add del mod topLvl">
          <ac:chgData name="Studio Moara" userId="e17c69a39c7c13f8" providerId="LiveId" clId="{A55BF491-05A0-4FDF-994E-A84A1DD29DC1}" dt="2023-07-03T04:39:48.916" v="2085" actId="164"/>
          <ac:spMkLst>
            <pc:docMk/>
            <pc:sldMk cId="3466665334" sldId="262"/>
            <ac:spMk id="32" creationId="{1FA30915-246D-D9DB-261F-E226F107DCC0}"/>
          </ac:spMkLst>
        </pc:spChg>
        <pc:spChg chg="add del mod topLvl">
          <ac:chgData name="Studio Moara" userId="e17c69a39c7c13f8" providerId="LiveId" clId="{A55BF491-05A0-4FDF-994E-A84A1DD29DC1}" dt="2023-07-03T04:39:48.916" v="2085" actId="164"/>
          <ac:spMkLst>
            <pc:docMk/>
            <pc:sldMk cId="3466665334" sldId="262"/>
            <ac:spMk id="33" creationId="{F922A291-268B-16FB-8AD0-F16CDF69B29D}"/>
          </ac:spMkLst>
        </pc:spChg>
        <pc:spChg chg="add del">
          <ac:chgData name="Studio Moara" userId="e17c69a39c7c13f8" providerId="LiveId" clId="{A55BF491-05A0-4FDF-994E-A84A1DD29DC1}" dt="2023-07-03T04:40:11.994" v="2089" actId="478"/>
          <ac:spMkLst>
            <pc:docMk/>
            <pc:sldMk cId="3466665334" sldId="262"/>
            <ac:spMk id="35" creationId="{1BB43F8A-9370-E302-4A4F-92E20133724C}"/>
          </ac:spMkLst>
        </pc:spChg>
        <pc:spChg chg="add del mod">
          <ac:chgData name="Studio Moara" userId="e17c69a39c7c13f8" providerId="LiveId" clId="{A55BF491-05A0-4FDF-994E-A84A1DD29DC1}" dt="2023-07-03T04:40:11.994" v="2089" actId="478"/>
          <ac:spMkLst>
            <pc:docMk/>
            <pc:sldMk cId="3466665334" sldId="262"/>
            <ac:spMk id="36" creationId="{AC04D4C7-0D8D-6170-8C7A-DDDDD13097CE}"/>
          </ac:spMkLst>
        </pc:spChg>
        <pc:spChg chg="add del mod ord">
          <ac:chgData name="Studio Moara" userId="e17c69a39c7c13f8" providerId="LiveId" clId="{A55BF491-05A0-4FDF-994E-A84A1DD29DC1}" dt="2023-07-03T07:19:31.169" v="3560"/>
          <ac:spMkLst>
            <pc:docMk/>
            <pc:sldMk cId="3466665334" sldId="262"/>
            <ac:spMk id="40" creationId="{AF8196ED-ECC9-32A9-D7B6-95C9AC9E27D0}"/>
          </ac:spMkLst>
        </pc:spChg>
        <pc:spChg chg="add mod ord">
          <ac:chgData name="Studio Moara" userId="e17c69a39c7c13f8" providerId="LiveId" clId="{A55BF491-05A0-4FDF-994E-A84A1DD29DC1}" dt="2023-07-05T07:43:45.292" v="9298" actId="2085"/>
          <ac:spMkLst>
            <pc:docMk/>
            <pc:sldMk cId="3466665334" sldId="262"/>
            <ac:spMk id="41" creationId="{F7112AF4-049C-BE2A-5E7A-364D95CF58CE}"/>
          </ac:spMkLst>
        </pc:spChg>
        <pc:grpChg chg="add mod">
          <ac:chgData name="Studio Moara" userId="e17c69a39c7c13f8" providerId="LiveId" clId="{A55BF491-05A0-4FDF-994E-A84A1DD29DC1}" dt="2023-07-03T04:34:00.154" v="1944" actId="164"/>
          <ac:grpSpMkLst>
            <pc:docMk/>
            <pc:sldMk cId="3466665334" sldId="262"/>
            <ac:grpSpMk id="9" creationId="{38436671-F293-578A-D801-45BE1D059B05}"/>
          </ac:grpSpMkLst>
        </pc:grpChg>
        <pc:grpChg chg="add mod">
          <ac:chgData name="Studio Moara" userId="e17c69a39c7c13f8" providerId="LiveId" clId="{A55BF491-05A0-4FDF-994E-A84A1DD29DC1}" dt="2023-07-03T04:34:02.584" v="1945" actId="12788"/>
          <ac:grpSpMkLst>
            <pc:docMk/>
            <pc:sldMk cId="3466665334" sldId="262"/>
            <ac:grpSpMk id="15" creationId="{32C96F77-D504-E45B-66F5-B7F1B769B31D}"/>
          </ac:grpSpMkLst>
        </pc:grpChg>
        <pc:grpChg chg="add del mod">
          <ac:chgData name="Studio Moara" userId="e17c69a39c7c13f8" providerId="LiveId" clId="{A55BF491-05A0-4FDF-994E-A84A1DD29DC1}" dt="2023-07-03T04:36:50.390" v="1998" actId="165"/>
          <ac:grpSpMkLst>
            <pc:docMk/>
            <pc:sldMk cId="3466665334" sldId="262"/>
            <ac:grpSpMk id="24" creationId="{56E24C89-F6F0-C199-707F-92A81BDA3EC3}"/>
          </ac:grpSpMkLst>
        </pc:grpChg>
        <pc:grpChg chg="add del mod">
          <ac:chgData name="Studio Moara" userId="e17c69a39c7c13f8" providerId="LiveId" clId="{A55BF491-05A0-4FDF-994E-A84A1DD29DC1}" dt="2023-07-03T04:38:24.525" v="2029" actId="165"/>
          <ac:grpSpMkLst>
            <pc:docMk/>
            <pc:sldMk cId="3466665334" sldId="262"/>
            <ac:grpSpMk id="25" creationId="{E13C8E58-5F7F-78A4-A282-88FC8D253D8F}"/>
          </ac:grpSpMkLst>
        </pc:grpChg>
        <pc:grpChg chg="add del mod">
          <ac:chgData name="Studio Moara" userId="e17c69a39c7c13f8" providerId="LiveId" clId="{A55BF491-05A0-4FDF-994E-A84A1DD29DC1}" dt="2023-07-03T04:37:57.420" v="2021" actId="165"/>
          <ac:grpSpMkLst>
            <pc:docMk/>
            <pc:sldMk cId="3466665334" sldId="262"/>
            <ac:grpSpMk id="26" creationId="{A9EEAB4B-3106-2BBF-92FB-4461E2FFC0F5}"/>
          </ac:grpSpMkLst>
        </pc:grpChg>
        <pc:grpChg chg="add del mod">
          <ac:chgData name="Studio Moara" userId="e17c69a39c7c13f8" providerId="LiveId" clId="{A55BF491-05A0-4FDF-994E-A84A1DD29DC1}" dt="2023-07-03T04:37:57.420" v="2021" actId="165"/>
          <ac:grpSpMkLst>
            <pc:docMk/>
            <pc:sldMk cId="3466665334" sldId="262"/>
            <ac:grpSpMk id="31" creationId="{D70F7BE1-6E85-834A-281F-C5B87745DF95}"/>
          </ac:grpSpMkLst>
        </pc:grpChg>
        <pc:grpChg chg="add mod">
          <ac:chgData name="Studio Moara" userId="e17c69a39c7c13f8" providerId="LiveId" clId="{A55BF491-05A0-4FDF-994E-A84A1DD29DC1}" dt="2023-07-03T04:40:18.563" v="2090" actId="12789"/>
          <ac:grpSpMkLst>
            <pc:docMk/>
            <pc:sldMk cId="3466665334" sldId="262"/>
            <ac:grpSpMk id="37" creationId="{D65BC6AF-D92B-0242-DA5C-9605C784C447}"/>
          </ac:grpSpMkLst>
        </pc:grpChg>
        <pc:grpChg chg="add mod">
          <ac:chgData name="Studio Moara" userId="e17c69a39c7c13f8" providerId="LiveId" clId="{A55BF491-05A0-4FDF-994E-A84A1DD29DC1}" dt="2023-07-03T04:40:18.563" v="2090" actId="12789"/>
          <ac:grpSpMkLst>
            <pc:docMk/>
            <pc:sldMk cId="3466665334" sldId="262"/>
            <ac:grpSpMk id="38" creationId="{9AF65C1D-5998-5817-95B3-5DFD720B2941}"/>
          </ac:grpSpMkLst>
        </pc:grpChg>
        <pc:grpChg chg="add mod">
          <ac:chgData name="Studio Moara" userId="e17c69a39c7c13f8" providerId="LiveId" clId="{A55BF491-05A0-4FDF-994E-A84A1DD29DC1}" dt="2023-07-03T04:40:18.563" v="2090" actId="12789"/>
          <ac:grpSpMkLst>
            <pc:docMk/>
            <pc:sldMk cId="3466665334" sldId="262"/>
            <ac:grpSpMk id="39" creationId="{E857116E-3244-5265-02CC-B5E6CE7ACDBD}"/>
          </ac:grpSpMkLst>
        </pc:grpChg>
        <pc:picChg chg="add del mod topLvl">
          <ac:chgData name="Studio Moara" userId="e17c69a39c7c13f8" providerId="LiveId" clId="{A55BF491-05A0-4FDF-994E-A84A1DD29DC1}" dt="2023-07-03T04:39:48.916" v="2085" actId="164"/>
          <ac:picMkLst>
            <pc:docMk/>
            <pc:sldMk cId="3466665334" sldId="262"/>
            <ac:picMk id="21" creationId="{68977742-4445-3D86-38E9-930C904B0BA8}"/>
          </ac:picMkLst>
        </pc:picChg>
        <pc:picChg chg="add mod topLvl">
          <ac:chgData name="Studio Moara" userId="e17c69a39c7c13f8" providerId="LiveId" clId="{A55BF491-05A0-4FDF-994E-A84A1DD29DC1}" dt="2023-07-03T04:39:53.395" v="2086" actId="164"/>
          <ac:picMkLst>
            <pc:docMk/>
            <pc:sldMk cId="3466665334" sldId="262"/>
            <ac:picMk id="22" creationId="{F816DD24-B784-D3EB-6CEA-40F97620238F}"/>
          </ac:picMkLst>
        </pc:picChg>
        <pc:picChg chg="add mod topLvl">
          <ac:chgData name="Studio Moara" userId="e17c69a39c7c13f8" providerId="LiveId" clId="{A55BF491-05A0-4FDF-994E-A84A1DD29DC1}" dt="2023-07-03T04:39:40.094" v="2080" actId="164"/>
          <ac:picMkLst>
            <pc:docMk/>
            <pc:sldMk cId="3466665334" sldId="262"/>
            <ac:picMk id="23" creationId="{BF70308A-C0D2-3654-AF83-806729ED3E11}"/>
          </ac:picMkLst>
        </pc:picChg>
        <pc:picChg chg="del mod topLvl">
          <ac:chgData name="Studio Moara" userId="e17c69a39c7c13f8" providerId="LiveId" clId="{A55BF491-05A0-4FDF-994E-A84A1DD29DC1}" dt="2023-07-03T04:38:08.840" v="2026" actId="478"/>
          <ac:picMkLst>
            <pc:docMk/>
            <pc:sldMk cId="3466665334" sldId="262"/>
            <ac:picMk id="29" creationId="{541CA272-E957-5BAB-C05D-67B550E5257F}"/>
          </ac:picMkLst>
        </pc:picChg>
        <pc:picChg chg="del mod topLvl">
          <ac:chgData name="Studio Moara" userId="e17c69a39c7c13f8" providerId="LiveId" clId="{A55BF491-05A0-4FDF-994E-A84A1DD29DC1}" dt="2023-07-03T04:38:08.840" v="2026" actId="478"/>
          <ac:picMkLst>
            <pc:docMk/>
            <pc:sldMk cId="3466665334" sldId="262"/>
            <ac:picMk id="34" creationId="{19965734-903A-5A4F-AFE6-17C6D4FC5C82}"/>
          </ac:picMkLst>
        </pc:picChg>
        <pc:picChg chg="add mod">
          <ac:chgData name="Studio Moara" userId="e17c69a39c7c13f8" providerId="LiveId" clId="{A55BF491-05A0-4FDF-994E-A84A1DD29DC1}" dt="2023-07-03T07:19:32.962" v="3561" actId="167"/>
          <ac:picMkLst>
            <pc:docMk/>
            <pc:sldMk cId="3466665334" sldId="262"/>
            <ac:picMk id="3074" creationId="{7FD7D5A9-DF2B-9DFC-B535-8EB2A3E5DD6E}"/>
          </ac:picMkLst>
        </pc:picChg>
        <pc:cxnChg chg="add mod">
          <ac:chgData name="Studio Moara" userId="e17c69a39c7c13f8" providerId="LiveId" clId="{A55BF491-05A0-4FDF-994E-A84A1DD29DC1}" dt="2023-07-03T04:40:18.563" v="2090" actId="12789"/>
          <ac:cxnSpMkLst>
            <pc:docMk/>
            <pc:sldMk cId="3466665334" sldId="262"/>
            <ac:cxnSpMk id="17" creationId="{9FE3B301-CC53-4E97-2F71-3805F89E3B08}"/>
          </ac:cxnSpMkLst>
        </pc:cxnChg>
        <pc:cxnChg chg="add mod">
          <ac:chgData name="Studio Moara" userId="e17c69a39c7c13f8" providerId="LiveId" clId="{A55BF491-05A0-4FDF-994E-A84A1DD29DC1}" dt="2023-07-03T04:40:18.563" v="2090" actId="12789"/>
          <ac:cxnSpMkLst>
            <pc:docMk/>
            <pc:sldMk cId="3466665334" sldId="262"/>
            <ac:cxnSpMk id="30" creationId="{DAA4B974-3194-2A21-8FF4-66A2B52853EC}"/>
          </ac:cxnSpMkLst>
        </pc:cxnChg>
      </pc:sldChg>
      <pc:sldChg chg="addSp delSp modSp new mod modClrScheme chgLayout">
        <pc:chgData name="Studio Moara" userId="e17c69a39c7c13f8" providerId="LiveId" clId="{A55BF491-05A0-4FDF-994E-A84A1DD29DC1}" dt="2023-07-05T07:43:52.629" v="9299" actId="2085"/>
        <pc:sldMkLst>
          <pc:docMk/>
          <pc:sldMk cId="3164990099" sldId="263"/>
        </pc:sldMkLst>
        <pc:spChg chg="add mod">
          <ac:chgData name="Studio Moara" userId="e17c69a39c7c13f8" providerId="LiveId" clId="{A55BF491-05A0-4FDF-994E-A84A1DD29DC1}" dt="2023-07-03T04:55:00.851" v="2253" actId="1076"/>
          <ac:spMkLst>
            <pc:docMk/>
            <pc:sldMk cId="3164990099" sldId="263"/>
            <ac:spMk id="3" creationId="{47CF2699-D9A5-A17F-CCB1-0162D3D0A30F}"/>
          </ac:spMkLst>
        </pc:spChg>
        <pc:spChg chg="add mod ord topLvl">
          <ac:chgData name="Studio Moara" userId="e17c69a39c7c13f8" providerId="LiveId" clId="{A55BF491-05A0-4FDF-994E-A84A1DD29DC1}" dt="2023-07-03T07:11:41.546" v="3386" actId="167"/>
          <ac:spMkLst>
            <pc:docMk/>
            <pc:sldMk cId="3164990099" sldId="263"/>
            <ac:spMk id="4" creationId="{EF86623D-E7EE-4C8B-4BB0-BAFE80675D71}"/>
          </ac:spMkLst>
        </pc:spChg>
        <pc:spChg chg="add del mod ord">
          <ac:chgData name="Studio Moara" userId="e17c69a39c7c13f8" providerId="LiveId" clId="{A55BF491-05A0-4FDF-994E-A84A1DD29DC1}" dt="2023-07-03T04:47:19.303" v="2152" actId="478"/>
          <ac:spMkLst>
            <pc:docMk/>
            <pc:sldMk cId="3164990099" sldId="263"/>
            <ac:spMk id="5" creationId="{34A62099-DD57-7EA3-0E36-FFBCDAF82759}"/>
          </ac:spMkLst>
        </pc:spChg>
        <pc:spChg chg="add del mod">
          <ac:chgData name="Studio Moara" userId="e17c69a39c7c13f8" providerId="LiveId" clId="{A55BF491-05A0-4FDF-994E-A84A1DD29DC1}" dt="2023-07-03T04:46:37.488" v="2151" actId="478"/>
          <ac:spMkLst>
            <pc:docMk/>
            <pc:sldMk cId="3164990099" sldId="263"/>
            <ac:spMk id="6" creationId="{D3A0E2A0-A68C-6B1A-40FC-278EF97332FB}"/>
          </ac:spMkLst>
        </pc:spChg>
        <pc:spChg chg="add del mod">
          <ac:chgData name="Studio Moara" userId="e17c69a39c7c13f8" providerId="LiveId" clId="{A55BF491-05A0-4FDF-994E-A84A1DD29DC1}" dt="2023-07-03T04:46:37.488" v="2151" actId="478"/>
          <ac:spMkLst>
            <pc:docMk/>
            <pc:sldMk cId="3164990099" sldId="263"/>
            <ac:spMk id="7" creationId="{0037AA1A-C42E-3BFD-F1E0-5E2FDCC1997A}"/>
          </ac:spMkLst>
        </pc:spChg>
        <pc:spChg chg="add mod">
          <ac:chgData name="Studio Moara" userId="e17c69a39c7c13f8" providerId="LiveId" clId="{A55BF491-05A0-4FDF-994E-A84A1DD29DC1}" dt="2023-07-03T04:48:02.730" v="2168" actId="1076"/>
          <ac:spMkLst>
            <pc:docMk/>
            <pc:sldMk cId="3164990099" sldId="263"/>
            <ac:spMk id="8" creationId="{CE154209-B10A-2004-EDA2-F06C2FED1683}"/>
          </ac:spMkLst>
        </pc:spChg>
        <pc:spChg chg="add mod">
          <ac:chgData name="Studio Moara" userId="e17c69a39c7c13f8" providerId="LiveId" clId="{A55BF491-05A0-4FDF-994E-A84A1DD29DC1}" dt="2023-07-03T06:14:40.652" v="2489" actId="14100"/>
          <ac:spMkLst>
            <pc:docMk/>
            <pc:sldMk cId="3164990099" sldId="263"/>
            <ac:spMk id="9" creationId="{2101BF44-B192-EF21-F792-6B98758A5CF7}"/>
          </ac:spMkLst>
        </pc:spChg>
        <pc:spChg chg="add del mod topLvl">
          <ac:chgData name="Studio Moara" userId="e17c69a39c7c13f8" providerId="LiveId" clId="{A55BF491-05A0-4FDF-994E-A84A1DD29DC1}" dt="2023-07-03T05:07:42.482" v="2347" actId="478"/>
          <ac:spMkLst>
            <pc:docMk/>
            <pc:sldMk cId="3164990099" sldId="263"/>
            <ac:spMk id="10" creationId="{2C91EC96-6485-86F7-E61E-03DC491CA179}"/>
          </ac:spMkLst>
        </pc:spChg>
        <pc:spChg chg="add del mod topLvl">
          <ac:chgData name="Studio Moara" userId="e17c69a39c7c13f8" providerId="LiveId" clId="{A55BF491-05A0-4FDF-994E-A84A1DD29DC1}" dt="2023-07-03T05:07:44.940" v="2348" actId="478"/>
          <ac:spMkLst>
            <pc:docMk/>
            <pc:sldMk cId="3164990099" sldId="263"/>
            <ac:spMk id="11" creationId="{173D0E90-FC60-2786-05C0-C95E29DD5EF1}"/>
          </ac:spMkLst>
        </pc:spChg>
        <pc:spChg chg="add del mod topLvl">
          <ac:chgData name="Studio Moara" userId="e17c69a39c7c13f8" providerId="LiveId" clId="{A55BF491-05A0-4FDF-994E-A84A1DD29DC1}" dt="2023-07-03T05:07:44.940" v="2348" actId="478"/>
          <ac:spMkLst>
            <pc:docMk/>
            <pc:sldMk cId="3164990099" sldId="263"/>
            <ac:spMk id="12" creationId="{7E30B564-9DBD-240C-2C14-E1F33F40EBC6}"/>
          </ac:spMkLst>
        </pc:spChg>
        <pc:spChg chg="mod">
          <ac:chgData name="Studio Moara" userId="e17c69a39c7c13f8" providerId="LiveId" clId="{A55BF491-05A0-4FDF-994E-A84A1DD29DC1}" dt="2023-07-03T04:53:59.437" v="2236"/>
          <ac:spMkLst>
            <pc:docMk/>
            <pc:sldMk cId="3164990099" sldId="263"/>
            <ac:spMk id="16" creationId="{1651117F-CD66-73FE-3A22-35D4E350225E}"/>
          </ac:spMkLst>
        </pc:spChg>
        <pc:spChg chg="mod">
          <ac:chgData name="Studio Moara" userId="e17c69a39c7c13f8" providerId="LiveId" clId="{A55BF491-05A0-4FDF-994E-A84A1DD29DC1}" dt="2023-07-03T04:53:59.437" v="2236"/>
          <ac:spMkLst>
            <pc:docMk/>
            <pc:sldMk cId="3164990099" sldId="263"/>
            <ac:spMk id="17" creationId="{E0FCC51C-9FF6-3DD2-8D25-B69FCA29B90D}"/>
          </ac:spMkLst>
        </pc:spChg>
        <pc:spChg chg="mod">
          <ac:chgData name="Studio Moara" userId="e17c69a39c7c13f8" providerId="LiveId" clId="{A55BF491-05A0-4FDF-994E-A84A1DD29DC1}" dt="2023-07-03T04:53:59.437" v="2236"/>
          <ac:spMkLst>
            <pc:docMk/>
            <pc:sldMk cId="3164990099" sldId="263"/>
            <ac:spMk id="18" creationId="{7FDD1A16-474A-9BF7-C93C-1AA0B4B8742D}"/>
          </ac:spMkLst>
        </pc:spChg>
        <pc:spChg chg="add del mod topLvl">
          <ac:chgData name="Studio Moara" userId="e17c69a39c7c13f8" providerId="LiveId" clId="{A55BF491-05A0-4FDF-994E-A84A1DD29DC1}" dt="2023-07-03T07:02:30.011" v="3320" actId="21"/>
          <ac:spMkLst>
            <pc:docMk/>
            <pc:sldMk cId="3164990099" sldId="263"/>
            <ac:spMk id="20" creationId="{3D89528D-D48D-C8D7-128C-EB93F03E6581}"/>
          </ac:spMkLst>
        </pc:spChg>
        <pc:spChg chg="add mod topLvl">
          <ac:chgData name="Studio Moara" userId="e17c69a39c7c13f8" providerId="LiveId" clId="{A55BF491-05A0-4FDF-994E-A84A1DD29DC1}" dt="2023-07-03T06:23:01.487" v="2597" actId="165"/>
          <ac:spMkLst>
            <pc:docMk/>
            <pc:sldMk cId="3164990099" sldId="263"/>
            <ac:spMk id="21" creationId="{7B5F77B3-4B57-6098-BD52-D836E2FC4B53}"/>
          </ac:spMkLst>
        </pc:spChg>
        <pc:spChg chg="add mod topLvl">
          <ac:chgData name="Studio Moara" userId="e17c69a39c7c13f8" providerId="LiveId" clId="{A55BF491-05A0-4FDF-994E-A84A1DD29DC1}" dt="2023-07-03T06:23:01.487" v="2597" actId="165"/>
          <ac:spMkLst>
            <pc:docMk/>
            <pc:sldMk cId="3164990099" sldId="263"/>
            <ac:spMk id="22" creationId="{7B340507-B028-E57C-B55E-EBC56911185A}"/>
          </ac:spMkLst>
        </pc:spChg>
        <pc:spChg chg="mod ord topLvl">
          <ac:chgData name="Studio Moara" userId="e17c69a39c7c13f8" providerId="LiveId" clId="{A55BF491-05A0-4FDF-994E-A84A1DD29DC1}" dt="2023-07-03T07:44:30.137" v="3802" actId="108"/>
          <ac:spMkLst>
            <pc:docMk/>
            <pc:sldMk cId="3164990099" sldId="263"/>
            <ac:spMk id="27" creationId="{FA16A176-41F4-24E4-7DAD-059E2DD2D1EC}"/>
          </ac:spMkLst>
        </pc:spChg>
        <pc:spChg chg="del mod topLvl">
          <ac:chgData name="Studio Moara" userId="e17c69a39c7c13f8" providerId="LiveId" clId="{A55BF491-05A0-4FDF-994E-A84A1DD29DC1}" dt="2023-07-03T07:02:30.011" v="3320" actId="21"/>
          <ac:spMkLst>
            <pc:docMk/>
            <pc:sldMk cId="3164990099" sldId="263"/>
            <ac:spMk id="28" creationId="{738057C8-6415-4058-BB26-B15BF4ADD35E}"/>
          </ac:spMkLst>
        </pc:spChg>
        <pc:spChg chg="mod topLvl">
          <ac:chgData name="Studio Moara" userId="e17c69a39c7c13f8" providerId="LiveId" clId="{A55BF491-05A0-4FDF-994E-A84A1DD29DC1}" dt="2023-07-03T05:55:47.395" v="2394" actId="1076"/>
          <ac:spMkLst>
            <pc:docMk/>
            <pc:sldMk cId="3164990099" sldId="263"/>
            <ac:spMk id="29" creationId="{DF59B2C5-18DA-1BB0-1BA9-9019C66D59C0}"/>
          </ac:spMkLst>
        </pc:spChg>
        <pc:spChg chg="mod topLvl">
          <ac:chgData name="Studio Moara" userId="e17c69a39c7c13f8" providerId="LiveId" clId="{A55BF491-05A0-4FDF-994E-A84A1DD29DC1}" dt="2023-07-03T05:55:47.395" v="2394" actId="1076"/>
          <ac:spMkLst>
            <pc:docMk/>
            <pc:sldMk cId="3164990099" sldId="263"/>
            <ac:spMk id="30" creationId="{27E0D43F-14D7-AF5F-3C20-E573F413F053}"/>
          </ac:spMkLst>
        </pc:spChg>
        <pc:spChg chg="mod ord topLvl">
          <ac:chgData name="Studio Moara" userId="e17c69a39c7c13f8" providerId="LiveId" clId="{A55BF491-05A0-4FDF-994E-A84A1DD29DC1}" dt="2023-07-03T07:11:41.546" v="3386" actId="167"/>
          <ac:spMkLst>
            <pc:docMk/>
            <pc:sldMk cId="3164990099" sldId="263"/>
            <ac:spMk id="36" creationId="{BAF7F72F-97E1-7EC1-E97C-0D872D87D093}"/>
          </ac:spMkLst>
        </pc:spChg>
        <pc:spChg chg="del mod topLvl">
          <ac:chgData name="Studio Moara" userId="e17c69a39c7c13f8" providerId="LiveId" clId="{A55BF491-05A0-4FDF-994E-A84A1DD29DC1}" dt="2023-07-03T07:02:30.011" v="3320" actId="21"/>
          <ac:spMkLst>
            <pc:docMk/>
            <pc:sldMk cId="3164990099" sldId="263"/>
            <ac:spMk id="37" creationId="{F7D33584-BD0D-2741-BB16-1563FDB4EC86}"/>
          </ac:spMkLst>
        </pc:spChg>
        <pc:spChg chg="mod topLvl">
          <ac:chgData name="Studio Moara" userId="e17c69a39c7c13f8" providerId="LiveId" clId="{A55BF491-05A0-4FDF-994E-A84A1DD29DC1}" dt="2023-07-03T06:22:57.717" v="2596" actId="165"/>
          <ac:spMkLst>
            <pc:docMk/>
            <pc:sldMk cId="3164990099" sldId="263"/>
            <ac:spMk id="38" creationId="{C012ACDA-6AAA-42F5-6D24-47842C19D439}"/>
          </ac:spMkLst>
        </pc:spChg>
        <pc:spChg chg="mod topLvl">
          <ac:chgData name="Studio Moara" userId="e17c69a39c7c13f8" providerId="LiveId" clId="{A55BF491-05A0-4FDF-994E-A84A1DD29DC1}" dt="2023-07-03T06:22:57.717" v="2596" actId="165"/>
          <ac:spMkLst>
            <pc:docMk/>
            <pc:sldMk cId="3164990099" sldId="263"/>
            <ac:spMk id="39" creationId="{8C3DE5E3-88A3-2ECA-3449-15603EC8B4E2}"/>
          </ac:spMkLst>
        </pc:spChg>
        <pc:spChg chg="mod ord topLvl">
          <ac:chgData name="Studio Moara" userId="e17c69a39c7c13f8" providerId="LiveId" clId="{A55BF491-05A0-4FDF-994E-A84A1DD29DC1}" dt="2023-07-03T07:11:41.546" v="3386" actId="167"/>
          <ac:spMkLst>
            <pc:docMk/>
            <pc:sldMk cId="3164990099" sldId="263"/>
            <ac:spMk id="41" creationId="{D7DFCBCE-DF16-F3DC-7CB6-F94F847EDD60}"/>
          </ac:spMkLst>
        </pc:spChg>
        <pc:spChg chg="del mod topLvl">
          <ac:chgData name="Studio Moara" userId="e17c69a39c7c13f8" providerId="LiveId" clId="{A55BF491-05A0-4FDF-994E-A84A1DD29DC1}" dt="2023-07-03T07:02:30.011" v="3320" actId="21"/>
          <ac:spMkLst>
            <pc:docMk/>
            <pc:sldMk cId="3164990099" sldId="263"/>
            <ac:spMk id="42" creationId="{AEA8ACD8-F614-6A36-3043-A8F14A9A26A5}"/>
          </ac:spMkLst>
        </pc:spChg>
        <pc:spChg chg="mod topLvl">
          <ac:chgData name="Studio Moara" userId="e17c69a39c7c13f8" providerId="LiveId" clId="{A55BF491-05A0-4FDF-994E-A84A1DD29DC1}" dt="2023-07-03T06:21:14.538" v="2565" actId="165"/>
          <ac:spMkLst>
            <pc:docMk/>
            <pc:sldMk cId="3164990099" sldId="263"/>
            <ac:spMk id="43" creationId="{EF5089F7-1509-5FD0-48EE-4DF3161F8E0D}"/>
          </ac:spMkLst>
        </pc:spChg>
        <pc:spChg chg="mod topLvl">
          <ac:chgData name="Studio Moara" userId="e17c69a39c7c13f8" providerId="LiveId" clId="{A55BF491-05A0-4FDF-994E-A84A1DD29DC1}" dt="2023-07-03T06:21:14.538" v="2565" actId="165"/>
          <ac:spMkLst>
            <pc:docMk/>
            <pc:sldMk cId="3164990099" sldId="263"/>
            <ac:spMk id="44" creationId="{572A3377-E1A1-F1B2-05F2-D4F97ABCBF4C}"/>
          </ac:spMkLst>
        </pc:spChg>
        <pc:spChg chg="add del mod ord">
          <ac:chgData name="Studio Moara" userId="e17c69a39c7c13f8" providerId="LiveId" clId="{A55BF491-05A0-4FDF-994E-A84A1DD29DC1}" dt="2023-07-03T07:02:30.011" v="3320" actId="21"/>
          <ac:spMkLst>
            <pc:docMk/>
            <pc:sldMk cId="3164990099" sldId="263"/>
            <ac:spMk id="47" creationId="{D5D64476-7921-3AC8-0C08-26F1D4277E86}"/>
          </ac:spMkLst>
        </pc:spChg>
        <pc:spChg chg="add del mod ord">
          <ac:chgData name="Studio Moara" userId="e17c69a39c7c13f8" providerId="LiveId" clId="{A55BF491-05A0-4FDF-994E-A84A1DD29DC1}" dt="2023-07-03T07:08:01.415" v="3380"/>
          <ac:spMkLst>
            <pc:docMk/>
            <pc:sldMk cId="3164990099" sldId="263"/>
            <ac:spMk id="48" creationId="{CDCAE1A3-5337-66EE-C11B-9D79C2CF2D3C}"/>
          </ac:spMkLst>
        </pc:spChg>
        <pc:spChg chg="add del mod ord">
          <ac:chgData name="Studio Moara" userId="e17c69a39c7c13f8" providerId="LiveId" clId="{A55BF491-05A0-4FDF-994E-A84A1DD29DC1}" dt="2023-07-03T07:10:02.303" v="3382"/>
          <ac:spMkLst>
            <pc:docMk/>
            <pc:sldMk cId="3164990099" sldId="263"/>
            <ac:spMk id="49" creationId="{EA4C3042-9696-ABB8-5CE8-8CD5E96350ED}"/>
          </ac:spMkLst>
        </pc:spChg>
        <pc:spChg chg="add del mod ord">
          <ac:chgData name="Studio Moara" userId="e17c69a39c7c13f8" providerId="LiveId" clId="{A55BF491-05A0-4FDF-994E-A84A1DD29DC1}" dt="2023-07-03T07:11:07.838" v="3383"/>
          <ac:spMkLst>
            <pc:docMk/>
            <pc:sldMk cId="3164990099" sldId="263"/>
            <ac:spMk id="50" creationId="{10F21C71-B912-1CC1-E1AE-4CE304CC996E}"/>
          </ac:spMkLst>
        </pc:spChg>
        <pc:spChg chg="add del mod ord">
          <ac:chgData name="Studio Moara" userId="e17c69a39c7c13f8" providerId="LiveId" clId="{A55BF491-05A0-4FDF-994E-A84A1DD29DC1}" dt="2023-07-03T07:11:33.584" v="3384"/>
          <ac:spMkLst>
            <pc:docMk/>
            <pc:sldMk cId="3164990099" sldId="263"/>
            <ac:spMk id="51" creationId="{942D5B97-C3AE-8AE3-66E5-336A5A1166D6}"/>
          </ac:spMkLst>
        </pc:spChg>
        <pc:spChg chg="add del mod ord">
          <ac:chgData name="Studio Moara" userId="e17c69a39c7c13f8" providerId="LiveId" clId="{A55BF491-05A0-4FDF-994E-A84A1DD29DC1}" dt="2023-07-03T07:08:49.128" v="3381"/>
          <ac:spMkLst>
            <pc:docMk/>
            <pc:sldMk cId="3164990099" sldId="263"/>
            <ac:spMk id="52" creationId="{5311AB1A-54B6-7735-F816-8B969F4B4D47}"/>
          </ac:spMkLst>
        </pc:spChg>
        <pc:spChg chg="add del mod">
          <ac:chgData name="Studio Moara" userId="e17c69a39c7c13f8" providerId="LiveId" clId="{A55BF491-05A0-4FDF-994E-A84A1DD29DC1}" dt="2023-07-03T07:11:35.264" v="3385" actId="6264"/>
          <ac:spMkLst>
            <pc:docMk/>
            <pc:sldMk cId="3164990099" sldId="263"/>
            <ac:spMk id="55" creationId="{8EEC1C4C-3C6B-06E2-5430-A825352D5E5E}"/>
          </ac:spMkLst>
        </pc:spChg>
        <pc:spChg chg="add del mod">
          <ac:chgData name="Studio Moara" userId="e17c69a39c7c13f8" providerId="LiveId" clId="{A55BF491-05A0-4FDF-994E-A84A1DD29DC1}" dt="2023-07-03T07:11:35.264" v="3385" actId="6264"/>
          <ac:spMkLst>
            <pc:docMk/>
            <pc:sldMk cId="3164990099" sldId="263"/>
            <ac:spMk id="56" creationId="{8B2E82F1-9F42-538C-4987-1AE1F8605349}"/>
          </ac:spMkLst>
        </pc:spChg>
        <pc:spChg chg="add del mod">
          <ac:chgData name="Studio Moara" userId="e17c69a39c7c13f8" providerId="LiveId" clId="{A55BF491-05A0-4FDF-994E-A84A1DD29DC1}" dt="2023-07-03T07:11:35.264" v="3385" actId="6264"/>
          <ac:spMkLst>
            <pc:docMk/>
            <pc:sldMk cId="3164990099" sldId="263"/>
            <ac:spMk id="57" creationId="{6B6C23B8-1B03-FE1E-1CF7-EC09B3A9932E}"/>
          </ac:spMkLst>
        </pc:spChg>
        <pc:spChg chg="add del mod">
          <ac:chgData name="Studio Moara" userId="e17c69a39c7c13f8" providerId="LiveId" clId="{A55BF491-05A0-4FDF-994E-A84A1DD29DC1}" dt="2023-07-03T07:11:35.264" v="3385" actId="6264"/>
          <ac:spMkLst>
            <pc:docMk/>
            <pc:sldMk cId="3164990099" sldId="263"/>
            <ac:spMk id="58" creationId="{D3976F26-7B23-52B5-A122-97337A92659E}"/>
          </ac:spMkLst>
        </pc:spChg>
        <pc:spChg chg="add del mod">
          <ac:chgData name="Studio Moara" userId="e17c69a39c7c13f8" providerId="LiveId" clId="{A55BF491-05A0-4FDF-994E-A84A1DD29DC1}" dt="2023-07-03T07:11:35.264" v="3385" actId="6264"/>
          <ac:spMkLst>
            <pc:docMk/>
            <pc:sldMk cId="3164990099" sldId="263"/>
            <ac:spMk id="59" creationId="{BF17670B-D95E-F55E-2574-E7D1FA53F5AE}"/>
          </ac:spMkLst>
        </pc:spChg>
        <pc:spChg chg="add mod ord">
          <ac:chgData name="Studio Moara" userId="e17c69a39c7c13f8" providerId="LiveId" clId="{A55BF491-05A0-4FDF-994E-A84A1DD29DC1}" dt="2023-07-05T07:43:52.629" v="9299" actId="2085"/>
          <ac:spMkLst>
            <pc:docMk/>
            <pc:sldMk cId="3164990099" sldId="263"/>
            <ac:spMk id="60" creationId="{F49AF3E1-5D4E-38BF-B443-FCCF2C1C77A1}"/>
          </ac:spMkLst>
        </pc:spChg>
        <pc:grpChg chg="add del mod">
          <ac:chgData name="Studio Moara" userId="e17c69a39c7c13f8" providerId="LiveId" clId="{A55BF491-05A0-4FDF-994E-A84A1DD29DC1}" dt="2023-07-03T04:54:07.297" v="2238" actId="165"/>
          <ac:grpSpMkLst>
            <pc:docMk/>
            <pc:sldMk cId="3164990099" sldId="263"/>
            <ac:grpSpMk id="13" creationId="{FD18ACC5-EF53-FB25-150B-9357D50650FF}"/>
          </ac:grpSpMkLst>
        </pc:grpChg>
        <pc:grpChg chg="add mod">
          <ac:chgData name="Studio Moara" userId="e17c69a39c7c13f8" providerId="LiveId" clId="{A55BF491-05A0-4FDF-994E-A84A1DD29DC1}" dt="2023-07-03T06:07:27.793" v="2441" actId="1076"/>
          <ac:grpSpMkLst>
            <pc:docMk/>
            <pc:sldMk cId="3164990099" sldId="263"/>
            <ac:grpSpMk id="14" creationId="{C67E51D0-2DA1-E7F7-5012-9BE3084739AE}"/>
          </ac:grpSpMkLst>
        </pc:grpChg>
        <pc:grpChg chg="mod">
          <ac:chgData name="Studio Moara" userId="e17c69a39c7c13f8" providerId="LiveId" clId="{A55BF491-05A0-4FDF-994E-A84A1DD29DC1}" dt="2023-07-03T04:53:59.437" v="2236"/>
          <ac:grpSpMkLst>
            <pc:docMk/>
            <pc:sldMk cId="3164990099" sldId="263"/>
            <ac:grpSpMk id="15" creationId="{096C368D-9873-F0AF-05EA-126308BEC92B}"/>
          </ac:grpSpMkLst>
        </pc:grpChg>
        <pc:grpChg chg="add del mod topLvl">
          <ac:chgData name="Studio Moara" userId="e17c69a39c7c13f8" providerId="LiveId" clId="{A55BF491-05A0-4FDF-994E-A84A1DD29DC1}" dt="2023-07-03T06:23:01.487" v="2597" actId="165"/>
          <ac:grpSpMkLst>
            <pc:docMk/>
            <pc:sldMk cId="3164990099" sldId="263"/>
            <ac:grpSpMk id="25" creationId="{9CE74214-C27A-199F-5FE7-9DCC78E4E87A}"/>
          </ac:grpSpMkLst>
        </pc:grpChg>
        <pc:grpChg chg="add del mod topLvl">
          <ac:chgData name="Studio Moara" userId="e17c69a39c7c13f8" providerId="LiveId" clId="{A55BF491-05A0-4FDF-994E-A84A1DD29DC1}" dt="2023-07-03T05:08:33.185" v="2373" actId="165"/>
          <ac:grpSpMkLst>
            <pc:docMk/>
            <pc:sldMk cId="3164990099" sldId="263"/>
            <ac:grpSpMk id="26" creationId="{3B2BEC0B-6259-1881-2411-E40663A86C08}"/>
          </ac:grpSpMkLst>
        </pc:grpChg>
        <pc:grpChg chg="add del mod">
          <ac:chgData name="Studio Moara" userId="e17c69a39c7c13f8" providerId="LiveId" clId="{A55BF491-05A0-4FDF-994E-A84A1DD29DC1}" dt="2023-07-03T05:08:30.857" v="2372" actId="165"/>
          <ac:grpSpMkLst>
            <pc:docMk/>
            <pc:sldMk cId="3164990099" sldId="263"/>
            <ac:grpSpMk id="32" creationId="{11558037-F134-3342-832A-60D42EC153E1}"/>
          </ac:grpSpMkLst>
        </pc:grpChg>
        <pc:grpChg chg="add del mod">
          <ac:chgData name="Studio Moara" userId="e17c69a39c7c13f8" providerId="LiveId" clId="{A55BF491-05A0-4FDF-994E-A84A1DD29DC1}" dt="2023-07-03T06:21:12.899" v="2564" actId="165"/>
          <ac:grpSpMkLst>
            <pc:docMk/>
            <pc:sldMk cId="3164990099" sldId="263"/>
            <ac:grpSpMk id="33" creationId="{8EA3504D-550E-3254-F6E0-E64EEBCBFC98}"/>
          </ac:grpSpMkLst>
        </pc:grpChg>
        <pc:grpChg chg="del mod topLvl">
          <ac:chgData name="Studio Moara" userId="e17c69a39c7c13f8" providerId="LiveId" clId="{A55BF491-05A0-4FDF-994E-A84A1DD29DC1}" dt="2023-07-03T06:21:14.538" v="2565" actId="165"/>
          <ac:grpSpMkLst>
            <pc:docMk/>
            <pc:sldMk cId="3164990099" sldId="263"/>
            <ac:grpSpMk id="34" creationId="{1841B284-FA53-21A4-6839-86E941EE7AB4}"/>
          </ac:grpSpMkLst>
        </pc:grpChg>
        <pc:grpChg chg="del mod topLvl">
          <ac:chgData name="Studio Moara" userId="e17c69a39c7c13f8" providerId="LiveId" clId="{A55BF491-05A0-4FDF-994E-A84A1DD29DC1}" dt="2023-07-03T06:22:57.717" v="2596" actId="165"/>
          <ac:grpSpMkLst>
            <pc:docMk/>
            <pc:sldMk cId="3164990099" sldId="263"/>
            <ac:grpSpMk id="35" creationId="{DE85AF82-09E4-6B18-0FC1-1BDA257A50EC}"/>
          </ac:grpSpMkLst>
        </pc:grpChg>
        <pc:picChg chg="add mod">
          <ac:chgData name="Studio Moara" userId="e17c69a39c7c13f8" providerId="LiveId" clId="{A55BF491-05A0-4FDF-994E-A84A1DD29DC1}" dt="2023-07-03T04:54:58.486" v="2252" actId="1076"/>
          <ac:picMkLst>
            <pc:docMk/>
            <pc:sldMk cId="3164990099" sldId="263"/>
            <ac:picMk id="19" creationId="{2FC463BE-08EF-C16A-3A40-DE3E0E98EE11}"/>
          </ac:picMkLst>
        </pc:picChg>
        <pc:picChg chg="add del mod">
          <ac:chgData name="Studio Moara" userId="e17c69a39c7c13f8" providerId="LiveId" clId="{A55BF491-05A0-4FDF-994E-A84A1DD29DC1}" dt="2023-07-03T07:07:45.292" v="3379" actId="478"/>
          <ac:picMkLst>
            <pc:docMk/>
            <pc:sldMk cId="3164990099" sldId="263"/>
            <ac:picMk id="53" creationId="{0DF7DB32-9F28-1663-4511-9E1AC8CC620E}"/>
          </ac:picMkLst>
        </pc:picChg>
        <pc:picChg chg="add mod ord modCrop">
          <ac:chgData name="Studio Moara" userId="e17c69a39c7c13f8" providerId="LiveId" clId="{A55BF491-05A0-4FDF-994E-A84A1DD29DC1}" dt="2023-07-03T07:12:27.505" v="3404" actId="18131"/>
          <ac:picMkLst>
            <pc:docMk/>
            <pc:sldMk cId="3164990099" sldId="263"/>
            <ac:picMk id="54" creationId="{CA9EFE8B-02B5-E030-2750-20DDC0D2F518}"/>
          </ac:picMkLst>
        </pc:picChg>
        <pc:picChg chg="add del mod">
          <ac:chgData name="Studio Moara" userId="e17c69a39c7c13f8" providerId="LiveId" clId="{A55BF491-05A0-4FDF-994E-A84A1DD29DC1}" dt="2023-07-03T05:54:24.370" v="2385" actId="478"/>
          <ac:picMkLst>
            <pc:docMk/>
            <pc:sldMk cId="3164990099" sldId="263"/>
            <ac:picMk id="2050" creationId="{37D89168-516A-1AEF-2C0B-F54FEB9C5F17}"/>
          </ac:picMkLst>
        </pc:picChg>
        <pc:picChg chg="add mod ord">
          <ac:chgData name="Studio Moara" userId="e17c69a39c7c13f8" providerId="LiveId" clId="{A55BF491-05A0-4FDF-994E-A84A1DD29DC1}" dt="2023-07-03T07:12:02.476" v="3394" actId="18131"/>
          <ac:picMkLst>
            <pc:docMk/>
            <pc:sldMk cId="3164990099" sldId="263"/>
            <ac:picMk id="2052" creationId="{2FE0A20B-D5A2-F672-B6C9-C815BCDAB547}"/>
          </ac:picMkLst>
        </pc:picChg>
        <pc:picChg chg="add mod ord">
          <ac:chgData name="Studio Moara" userId="e17c69a39c7c13f8" providerId="LiveId" clId="{A55BF491-05A0-4FDF-994E-A84A1DD29DC1}" dt="2023-07-03T07:11:55.167" v="3389" actId="18131"/>
          <ac:picMkLst>
            <pc:docMk/>
            <pc:sldMk cId="3164990099" sldId="263"/>
            <ac:picMk id="2054" creationId="{EF759B37-47C2-9F2C-B5F1-521603FE5D66}"/>
          </ac:picMkLst>
        </pc:picChg>
        <pc:picChg chg="add mod ord">
          <ac:chgData name="Studio Moara" userId="e17c69a39c7c13f8" providerId="LiveId" clId="{A55BF491-05A0-4FDF-994E-A84A1DD29DC1}" dt="2023-07-03T07:12:15.914" v="3402" actId="18131"/>
          <ac:picMkLst>
            <pc:docMk/>
            <pc:sldMk cId="3164990099" sldId="263"/>
            <ac:picMk id="2056" creationId="{2CDB4F51-C037-FF18-7AA9-28B6E51FCB6A}"/>
          </ac:picMkLst>
        </pc:picChg>
        <pc:picChg chg="add mod ord">
          <ac:chgData name="Studio Moara" userId="e17c69a39c7c13f8" providerId="LiveId" clId="{A55BF491-05A0-4FDF-994E-A84A1DD29DC1}" dt="2023-07-03T07:12:07.909" v="3397" actId="18131"/>
          <ac:picMkLst>
            <pc:docMk/>
            <pc:sldMk cId="3164990099" sldId="263"/>
            <ac:picMk id="2058" creationId="{DD1D31C9-54E7-8198-0E59-F0DC0F0C4413}"/>
          </ac:picMkLst>
        </pc:picChg>
        <pc:cxnChg chg="add mod topLvl">
          <ac:chgData name="Studio Moara" userId="e17c69a39c7c13f8" providerId="LiveId" clId="{A55BF491-05A0-4FDF-994E-A84A1DD29DC1}" dt="2023-07-03T06:23:07.679" v="2601" actId="1035"/>
          <ac:cxnSpMkLst>
            <pc:docMk/>
            <pc:sldMk cId="3164990099" sldId="263"/>
            <ac:cxnSpMk id="23" creationId="{AFCD037D-4662-3FEF-2CE8-AA1B96635787}"/>
          </ac:cxnSpMkLst>
        </pc:cxnChg>
        <pc:cxnChg chg="mod topLvl">
          <ac:chgData name="Studio Moara" userId="e17c69a39c7c13f8" providerId="LiveId" clId="{A55BF491-05A0-4FDF-994E-A84A1DD29DC1}" dt="2023-07-03T06:23:07.679" v="2601" actId="1035"/>
          <ac:cxnSpMkLst>
            <pc:docMk/>
            <pc:sldMk cId="3164990099" sldId="263"/>
            <ac:cxnSpMk id="31" creationId="{34869012-934A-546B-060D-B29ED2B67F65}"/>
          </ac:cxnSpMkLst>
        </pc:cxnChg>
        <pc:cxnChg chg="mod topLvl">
          <ac:chgData name="Studio Moara" userId="e17c69a39c7c13f8" providerId="LiveId" clId="{A55BF491-05A0-4FDF-994E-A84A1DD29DC1}" dt="2023-07-03T06:23:07.679" v="2601" actId="1035"/>
          <ac:cxnSpMkLst>
            <pc:docMk/>
            <pc:sldMk cId="3164990099" sldId="263"/>
            <ac:cxnSpMk id="40" creationId="{D18F7244-F99C-60AB-FC3F-A4DE46AACF93}"/>
          </ac:cxnSpMkLst>
        </pc:cxnChg>
        <pc:cxnChg chg="mod topLvl">
          <ac:chgData name="Studio Moara" userId="e17c69a39c7c13f8" providerId="LiveId" clId="{A55BF491-05A0-4FDF-994E-A84A1DD29DC1}" dt="2023-07-03T06:22:54.820" v="2595" actId="1035"/>
          <ac:cxnSpMkLst>
            <pc:docMk/>
            <pc:sldMk cId="3164990099" sldId="263"/>
            <ac:cxnSpMk id="45" creationId="{963399EE-0628-C254-B161-D44838647136}"/>
          </ac:cxnSpMkLst>
        </pc:cxnChg>
        <pc:cxnChg chg="add mod">
          <ac:chgData name="Studio Moara" userId="e17c69a39c7c13f8" providerId="LiveId" clId="{A55BF491-05A0-4FDF-994E-A84A1DD29DC1}" dt="2023-07-03T05:09:20.682" v="2383" actId="1076"/>
          <ac:cxnSpMkLst>
            <pc:docMk/>
            <pc:sldMk cId="3164990099" sldId="263"/>
            <ac:cxnSpMk id="46" creationId="{DE2C371A-17DE-D912-D9EE-6C683A4114F4}"/>
          </ac:cxnSpMkLst>
        </pc:cxnChg>
      </pc:sldChg>
      <pc:sldChg chg="modSp add del mod">
        <pc:chgData name="Studio Moara" userId="e17c69a39c7c13f8" providerId="LiveId" clId="{A55BF491-05A0-4FDF-994E-A84A1DD29DC1}" dt="2023-07-03T05:09:05.295" v="2379" actId="47"/>
        <pc:sldMkLst>
          <pc:docMk/>
          <pc:sldMk cId="42614245" sldId="264"/>
        </pc:sldMkLst>
        <pc:spChg chg="mod">
          <ac:chgData name="Studio Moara" userId="e17c69a39c7c13f8" providerId="LiveId" clId="{A55BF491-05A0-4FDF-994E-A84A1DD29DC1}" dt="2023-07-03T04:56:58.544" v="2326" actId="1076"/>
          <ac:spMkLst>
            <pc:docMk/>
            <pc:sldMk cId="42614245" sldId="264"/>
            <ac:spMk id="20" creationId="{3D89528D-D48D-C8D7-128C-EB93F03E6581}"/>
          </ac:spMkLst>
        </pc:spChg>
        <pc:spChg chg="mod">
          <ac:chgData name="Studio Moara" userId="e17c69a39c7c13f8" providerId="LiveId" clId="{A55BF491-05A0-4FDF-994E-A84A1DD29DC1}" dt="2023-07-03T04:56:59.716" v="2327" actId="1076"/>
          <ac:spMkLst>
            <pc:docMk/>
            <pc:sldMk cId="42614245" sldId="264"/>
            <ac:spMk id="21" creationId="{7B5F77B3-4B57-6098-BD52-D836E2FC4B53}"/>
          </ac:spMkLst>
        </pc:spChg>
      </pc:sldChg>
      <pc:sldChg chg="addSp delSp modSp new del mod">
        <pc:chgData name="Studio Moara" userId="e17c69a39c7c13f8" providerId="LiveId" clId="{A55BF491-05A0-4FDF-994E-A84A1DD29DC1}" dt="2023-07-03T06:54:36.338" v="3180" actId="47"/>
        <pc:sldMkLst>
          <pc:docMk/>
          <pc:sldMk cId="846206634" sldId="264"/>
        </pc:sldMkLst>
        <pc:spChg chg="add mod">
          <ac:chgData name="Studio Moara" userId="e17c69a39c7c13f8" providerId="LiveId" clId="{A55BF491-05A0-4FDF-994E-A84A1DD29DC1}" dt="2023-07-03T06:44:04.022" v="3011" actId="20577"/>
          <ac:spMkLst>
            <pc:docMk/>
            <pc:sldMk cId="846206634" sldId="264"/>
            <ac:spMk id="3" creationId="{7F845C14-6F86-80CE-9796-9CB7EB8834EB}"/>
          </ac:spMkLst>
        </pc:spChg>
        <pc:spChg chg="add mod">
          <ac:chgData name="Studio Moara" userId="e17c69a39c7c13f8" providerId="LiveId" clId="{A55BF491-05A0-4FDF-994E-A84A1DD29DC1}" dt="2023-07-03T06:17:49.106" v="2515" actId="164"/>
          <ac:spMkLst>
            <pc:docMk/>
            <pc:sldMk cId="846206634" sldId="264"/>
            <ac:spMk id="4" creationId="{6792756A-8655-378C-C3C8-87FF23B77BA4}"/>
          </ac:spMkLst>
        </pc:spChg>
        <pc:spChg chg="add mod">
          <ac:chgData name="Studio Moara" userId="e17c69a39c7c13f8" providerId="LiveId" clId="{A55BF491-05A0-4FDF-994E-A84A1DD29DC1}" dt="2023-07-03T06:43:19.111" v="2999" actId="207"/>
          <ac:spMkLst>
            <pc:docMk/>
            <pc:sldMk cId="846206634" sldId="264"/>
            <ac:spMk id="5" creationId="{01778629-5092-1B26-9EE6-15ED377F5C61}"/>
          </ac:spMkLst>
        </pc:spChg>
        <pc:spChg chg="add mod">
          <ac:chgData name="Studio Moara" userId="e17c69a39c7c13f8" providerId="LiveId" clId="{A55BF491-05A0-4FDF-994E-A84A1DD29DC1}" dt="2023-07-03T06:43:18.329" v="2998" actId="207"/>
          <ac:spMkLst>
            <pc:docMk/>
            <pc:sldMk cId="846206634" sldId="264"/>
            <ac:spMk id="6" creationId="{09764CF9-6901-6710-4BC8-96E6F6AAEF28}"/>
          </ac:spMkLst>
        </pc:spChg>
        <pc:spChg chg="add mod">
          <ac:chgData name="Studio Moara" userId="e17c69a39c7c13f8" providerId="LiveId" clId="{A55BF491-05A0-4FDF-994E-A84A1DD29DC1}" dt="2023-07-03T06:43:17.876" v="2997" actId="207"/>
          <ac:spMkLst>
            <pc:docMk/>
            <pc:sldMk cId="846206634" sldId="264"/>
            <ac:spMk id="7" creationId="{AE87DF46-F87A-26EB-487A-810236561405}"/>
          </ac:spMkLst>
        </pc:spChg>
        <pc:spChg chg="add mod">
          <ac:chgData name="Studio Moara" userId="e17c69a39c7c13f8" providerId="LiveId" clId="{A55BF491-05A0-4FDF-994E-A84A1DD29DC1}" dt="2023-07-03T06:42:54.317" v="2990" actId="207"/>
          <ac:spMkLst>
            <pc:docMk/>
            <pc:sldMk cId="846206634" sldId="264"/>
            <ac:spMk id="8" creationId="{F1B4FA32-0E48-E37A-F8A6-B92634641F3E}"/>
          </ac:spMkLst>
        </pc:spChg>
        <pc:spChg chg="mod">
          <ac:chgData name="Studio Moara" userId="e17c69a39c7c13f8" providerId="LiveId" clId="{A55BF491-05A0-4FDF-994E-A84A1DD29DC1}" dt="2023-07-03T06:42:11.936" v="2985"/>
          <ac:spMkLst>
            <pc:docMk/>
            <pc:sldMk cId="846206634" sldId="264"/>
            <ac:spMk id="12" creationId="{9EA69D4F-AE6A-1E70-B230-D15B1E3DAFBE}"/>
          </ac:spMkLst>
        </pc:spChg>
        <pc:spChg chg="mod">
          <ac:chgData name="Studio Moara" userId="e17c69a39c7c13f8" providerId="LiveId" clId="{A55BF491-05A0-4FDF-994E-A84A1DD29DC1}" dt="2023-07-03T06:42:11.936" v="2985"/>
          <ac:spMkLst>
            <pc:docMk/>
            <pc:sldMk cId="846206634" sldId="264"/>
            <ac:spMk id="13" creationId="{AF712D33-C56F-7AC2-E85F-3FF8960700DD}"/>
          </ac:spMkLst>
        </pc:spChg>
        <pc:spChg chg="mod">
          <ac:chgData name="Studio Moara" userId="e17c69a39c7c13f8" providerId="LiveId" clId="{A55BF491-05A0-4FDF-994E-A84A1DD29DC1}" dt="2023-07-03T06:42:11.936" v="2985"/>
          <ac:spMkLst>
            <pc:docMk/>
            <pc:sldMk cId="846206634" sldId="264"/>
            <ac:spMk id="14" creationId="{8B64E8DA-FDDB-35B8-94FA-1A427C672C32}"/>
          </ac:spMkLst>
        </pc:spChg>
        <pc:spChg chg="add del mod">
          <ac:chgData name="Studio Moara" userId="e17c69a39c7c13f8" providerId="LiveId" clId="{A55BF491-05A0-4FDF-994E-A84A1DD29DC1}" dt="2023-07-03T06:47:29.234" v="3057" actId="478"/>
          <ac:spMkLst>
            <pc:docMk/>
            <pc:sldMk cId="846206634" sldId="264"/>
            <ac:spMk id="15" creationId="{6B75B45C-4BEB-2FF2-5184-A1447A7EBAB6}"/>
          </ac:spMkLst>
        </pc:spChg>
        <pc:spChg chg="add mod ord">
          <ac:chgData name="Studio Moara" userId="e17c69a39c7c13f8" providerId="LiveId" clId="{A55BF491-05A0-4FDF-994E-A84A1DD29DC1}" dt="2023-07-03T06:47:21.089" v="3055" actId="1076"/>
          <ac:spMkLst>
            <pc:docMk/>
            <pc:sldMk cId="846206634" sldId="264"/>
            <ac:spMk id="18" creationId="{58533278-F2E8-FEC5-BC5C-C27BFF5ABF08}"/>
          </ac:spMkLst>
        </pc:spChg>
        <pc:spChg chg="mod topLvl">
          <ac:chgData name="Studio Moara" userId="e17c69a39c7c13f8" providerId="LiveId" clId="{A55BF491-05A0-4FDF-994E-A84A1DD29DC1}" dt="2023-07-03T06:45:26.058" v="3028" actId="14100"/>
          <ac:spMkLst>
            <pc:docMk/>
            <pc:sldMk cId="846206634" sldId="264"/>
            <ac:spMk id="20" creationId="{1CD82D9E-1AB7-9985-0302-20981AA9DD3D}"/>
          </ac:spMkLst>
        </pc:spChg>
        <pc:spChg chg="mod topLvl">
          <ac:chgData name="Studio Moara" userId="e17c69a39c7c13f8" providerId="LiveId" clId="{A55BF491-05A0-4FDF-994E-A84A1DD29DC1}" dt="2023-07-03T06:45:26.058" v="3028" actId="14100"/>
          <ac:spMkLst>
            <pc:docMk/>
            <pc:sldMk cId="846206634" sldId="264"/>
            <ac:spMk id="21" creationId="{632AB0C1-794C-8CF7-EAC5-F9E3A2FBA4AD}"/>
          </ac:spMkLst>
        </pc:spChg>
        <pc:spChg chg="mod topLvl">
          <ac:chgData name="Studio Moara" userId="e17c69a39c7c13f8" providerId="LiveId" clId="{A55BF491-05A0-4FDF-994E-A84A1DD29DC1}" dt="2023-07-03T06:45:26.058" v="3028" actId="14100"/>
          <ac:spMkLst>
            <pc:docMk/>
            <pc:sldMk cId="846206634" sldId="264"/>
            <ac:spMk id="22" creationId="{CDCF0E1E-A4A2-582C-C5E1-CCF757DDA404}"/>
          </ac:spMkLst>
        </pc:spChg>
        <pc:spChg chg="add mod">
          <ac:chgData name="Studio Moara" userId="e17c69a39c7c13f8" providerId="LiveId" clId="{A55BF491-05A0-4FDF-994E-A84A1DD29DC1}" dt="2023-07-03T06:46:01.579" v="3044" actId="20577"/>
          <ac:spMkLst>
            <pc:docMk/>
            <pc:sldMk cId="846206634" sldId="264"/>
            <ac:spMk id="24" creationId="{0589586A-F808-3B45-96CB-0A2525AC91A3}"/>
          </ac:spMkLst>
        </pc:spChg>
        <pc:spChg chg="add mod">
          <ac:chgData name="Studio Moara" userId="e17c69a39c7c13f8" providerId="LiveId" clId="{A55BF491-05A0-4FDF-994E-A84A1DD29DC1}" dt="2023-07-03T06:46:04.421" v="3045" actId="571"/>
          <ac:spMkLst>
            <pc:docMk/>
            <pc:sldMk cId="846206634" sldId="264"/>
            <ac:spMk id="25" creationId="{850D8E41-8568-9EBA-6074-322ABB7464C9}"/>
          </ac:spMkLst>
        </pc:spChg>
        <pc:grpChg chg="add del mod">
          <ac:chgData name="Studio Moara" userId="e17c69a39c7c13f8" providerId="LiveId" clId="{A55BF491-05A0-4FDF-994E-A84A1DD29DC1}" dt="2023-07-03T06:44:59.653" v="3021" actId="478"/>
          <ac:grpSpMkLst>
            <pc:docMk/>
            <pc:sldMk cId="846206634" sldId="264"/>
            <ac:grpSpMk id="9" creationId="{601AD03A-FDF6-21C8-3FEE-7DE732ED3F88}"/>
          </ac:grpSpMkLst>
        </pc:grpChg>
        <pc:grpChg chg="add mod">
          <ac:chgData name="Studio Moara" userId="e17c69a39c7c13f8" providerId="LiveId" clId="{A55BF491-05A0-4FDF-994E-A84A1DD29DC1}" dt="2023-07-03T06:42:11.936" v="2985"/>
          <ac:grpSpMkLst>
            <pc:docMk/>
            <pc:sldMk cId="846206634" sldId="264"/>
            <ac:grpSpMk id="10" creationId="{3294C18F-EF2B-046B-B957-7780B99A7F1A}"/>
          </ac:grpSpMkLst>
        </pc:grpChg>
        <pc:grpChg chg="mod">
          <ac:chgData name="Studio Moara" userId="e17c69a39c7c13f8" providerId="LiveId" clId="{A55BF491-05A0-4FDF-994E-A84A1DD29DC1}" dt="2023-07-03T06:42:11.936" v="2985"/>
          <ac:grpSpMkLst>
            <pc:docMk/>
            <pc:sldMk cId="846206634" sldId="264"/>
            <ac:grpSpMk id="11" creationId="{27BB8BC9-164E-0558-5800-199D2957D4C3}"/>
          </ac:grpSpMkLst>
        </pc:grpChg>
        <pc:grpChg chg="add del mod">
          <ac:chgData name="Studio Moara" userId="e17c69a39c7c13f8" providerId="LiveId" clId="{A55BF491-05A0-4FDF-994E-A84A1DD29DC1}" dt="2023-07-03T06:45:10.263" v="3024" actId="165"/>
          <ac:grpSpMkLst>
            <pc:docMk/>
            <pc:sldMk cId="846206634" sldId="264"/>
            <ac:grpSpMk id="19" creationId="{ACC216B3-BE5A-4CE4-9E09-059DE838ED7D}"/>
          </ac:grpSpMkLst>
        </pc:grpChg>
        <pc:grpChg chg="add del mod">
          <ac:chgData name="Studio Moara" userId="e17c69a39c7c13f8" providerId="LiveId" clId="{A55BF491-05A0-4FDF-994E-A84A1DD29DC1}" dt="2023-07-03T06:47:03.475" v="3050" actId="478"/>
          <ac:grpSpMkLst>
            <pc:docMk/>
            <pc:sldMk cId="846206634" sldId="264"/>
            <ac:grpSpMk id="23" creationId="{864DD6FD-C05F-3F01-EA9B-9FBC3C909989}"/>
          </ac:grpSpMkLst>
        </pc:grpChg>
        <pc:cxnChg chg="add mod">
          <ac:chgData name="Studio Moara" userId="e17c69a39c7c13f8" providerId="LiveId" clId="{A55BF491-05A0-4FDF-994E-A84A1DD29DC1}" dt="2023-07-03T06:44:07.326" v="3014" actId="1036"/>
          <ac:cxnSpMkLst>
            <pc:docMk/>
            <pc:sldMk cId="846206634" sldId="264"/>
            <ac:cxnSpMk id="16" creationId="{F8B1F622-ADE2-75FA-9D55-392C0C7EEB0B}"/>
          </ac:cxnSpMkLst>
        </pc:cxnChg>
        <pc:cxnChg chg="add del mod">
          <ac:chgData name="Studio Moara" userId="e17c69a39c7c13f8" providerId="LiveId" clId="{A55BF491-05A0-4FDF-994E-A84A1DD29DC1}" dt="2023-07-03T06:44:32.288" v="3016" actId="478"/>
          <ac:cxnSpMkLst>
            <pc:docMk/>
            <pc:sldMk cId="846206634" sldId="264"/>
            <ac:cxnSpMk id="17" creationId="{C0BF3D24-C2AC-0EFB-4DF1-A4B84FAEAA7B}"/>
          </ac:cxnSpMkLst>
        </pc:cxnChg>
      </pc:sldChg>
      <pc:sldChg chg="addSp delSp modSp new mod modClrScheme chgLayout">
        <pc:chgData name="Studio Moara" userId="e17c69a39c7c13f8" providerId="LiveId" clId="{A55BF491-05A0-4FDF-994E-A84A1DD29DC1}" dt="2023-07-05T06:16:05.430" v="7755" actId="1076"/>
        <pc:sldMkLst>
          <pc:docMk/>
          <pc:sldMk cId="1323195699" sldId="265"/>
        </pc:sldMkLst>
        <pc:spChg chg="add mod">
          <ac:chgData name="Studio Moara" userId="e17c69a39c7c13f8" providerId="LiveId" clId="{A55BF491-05A0-4FDF-994E-A84A1DD29DC1}" dt="2023-07-05T06:16:05.430" v="7755" actId="1076"/>
          <ac:spMkLst>
            <pc:docMk/>
            <pc:sldMk cId="1323195699" sldId="265"/>
            <ac:spMk id="3" creationId="{1E769C31-0283-9441-EC58-314D0C2AD33E}"/>
          </ac:spMkLst>
        </pc:spChg>
        <pc:spChg chg="add del mod">
          <ac:chgData name="Studio Moara" userId="e17c69a39c7c13f8" providerId="LiveId" clId="{A55BF491-05A0-4FDF-994E-A84A1DD29DC1}" dt="2023-07-03T06:29:39.739" v="2772" actId="478"/>
          <ac:spMkLst>
            <pc:docMk/>
            <pc:sldMk cId="1323195699" sldId="265"/>
            <ac:spMk id="4" creationId="{18C79FB7-3B18-F70E-5AAF-4E0059D1F724}"/>
          </ac:spMkLst>
        </pc:spChg>
        <pc:spChg chg="add del mod ord topLvl">
          <ac:chgData name="Studio Moara" userId="e17c69a39c7c13f8" providerId="LiveId" clId="{A55BF491-05A0-4FDF-994E-A84A1DD29DC1}" dt="2023-07-03T06:56:27.404" v="3209" actId="21"/>
          <ac:spMkLst>
            <pc:docMk/>
            <pc:sldMk cId="1323195699" sldId="265"/>
            <ac:spMk id="5" creationId="{4B744B26-4ABE-6B1A-A730-03F90DC78779}"/>
          </ac:spMkLst>
        </pc:spChg>
        <pc:spChg chg="add del mod">
          <ac:chgData name="Studio Moara" userId="e17c69a39c7c13f8" providerId="LiveId" clId="{A55BF491-05A0-4FDF-994E-A84A1DD29DC1}" dt="2023-07-03T06:29:39.739" v="2772" actId="478"/>
          <ac:spMkLst>
            <pc:docMk/>
            <pc:sldMk cId="1323195699" sldId="265"/>
            <ac:spMk id="6" creationId="{3D79168A-9D82-3073-8B16-D17FE7F90A55}"/>
          </ac:spMkLst>
        </pc:spChg>
        <pc:spChg chg="add del mod">
          <ac:chgData name="Studio Moara" userId="e17c69a39c7c13f8" providerId="LiveId" clId="{A55BF491-05A0-4FDF-994E-A84A1DD29DC1}" dt="2023-07-03T06:30:45.818" v="2806" actId="478"/>
          <ac:spMkLst>
            <pc:docMk/>
            <pc:sldMk cId="1323195699" sldId="265"/>
            <ac:spMk id="7" creationId="{2528CB59-F67C-EF8F-DEE3-0095A717FB40}"/>
          </ac:spMkLst>
        </pc:spChg>
        <pc:spChg chg="add del mod topLvl">
          <ac:chgData name="Studio Moara" userId="e17c69a39c7c13f8" providerId="LiveId" clId="{A55BF491-05A0-4FDF-994E-A84A1DD29DC1}" dt="2023-07-03T06:56:27.404" v="3209" actId="21"/>
          <ac:spMkLst>
            <pc:docMk/>
            <pc:sldMk cId="1323195699" sldId="265"/>
            <ac:spMk id="8" creationId="{C8050BFF-E912-A949-53BA-6CFA09E17CA8}"/>
          </ac:spMkLst>
        </pc:spChg>
        <pc:spChg chg="add del mod topLvl">
          <ac:chgData name="Studio Moara" userId="e17c69a39c7c13f8" providerId="LiveId" clId="{A55BF491-05A0-4FDF-994E-A84A1DD29DC1}" dt="2023-07-03T06:35:54.541" v="2867" actId="478"/>
          <ac:spMkLst>
            <pc:docMk/>
            <pc:sldMk cId="1323195699" sldId="265"/>
            <ac:spMk id="9" creationId="{1E6670F8-56D3-5A4E-D56F-C99EC262429B}"/>
          </ac:spMkLst>
        </pc:spChg>
        <pc:spChg chg="add mod">
          <ac:chgData name="Studio Moara" userId="e17c69a39c7c13f8" providerId="LiveId" clId="{A55BF491-05A0-4FDF-994E-A84A1DD29DC1}" dt="2023-07-05T02:51:44.586" v="5584" actId="1037"/>
          <ac:spMkLst>
            <pc:docMk/>
            <pc:sldMk cId="1323195699" sldId="265"/>
            <ac:spMk id="10" creationId="{B662713C-186B-E0A3-9A24-12725CBC9836}"/>
          </ac:spMkLst>
        </pc:spChg>
        <pc:spChg chg="add del mod">
          <ac:chgData name="Studio Moara" userId="e17c69a39c7c13f8" providerId="LiveId" clId="{A55BF491-05A0-4FDF-994E-A84A1DD29DC1}" dt="2023-07-03T06:34:34.543" v="2850" actId="478"/>
          <ac:spMkLst>
            <pc:docMk/>
            <pc:sldMk cId="1323195699" sldId="265"/>
            <ac:spMk id="13" creationId="{4995483A-96B1-F728-B76F-AA8C9240F62B}"/>
          </ac:spMkLst>
        </pc:spChg>
        <pc:spChg chg="add del mod">
          <ac:chgData name="Studio Moara" userId="e17c69a39c7c13f8" providerId="LiveId" clId="{A55BF491-05A0-4FDF-994E-A84A1DD29DC1}" dt="2023-07-03T06:35:06.546" v="2858" actId="478"/>
          <ac:spMkLst>
            <pc:docMk/>
            <pc:sldMk cId="1323195699" sldId="265"/>
            <ac:spMk id="14" creationId="{69BCDA50-4468-9F20-45C4-FBA7B4922BEB}"/>
          </ac:spMkLst>
        </pc:spChg>
        <pc:spChg chg="add del mod">
          <ac:chgData name="Studio Moara" userId="e17c69a39c7c13f8" providerId="LiveId" clId="{A55BF491-05A0-4FDF-994E-A84A1DD29DC1}" dt="2023-07-03T06:38:00.082" v="2891" actId="478"/>
          <ac:spMkLst>
            <pc:docMk/>
            <pc:sldMk cId="1323195699" sldId="265"/>
            <ac:spMk id="15" creationId="{0BEA2A4F-11B1-E5EA-E65A-F5467DFAFFC6}"/>
          </ac:spMkLst>
        </pc:spChg>
        <pc:spChg chg="add del mod">
          <ac:chgData name="Studio Moara" userId="e17c69a39c7c13f8" providerId="LiveId" clId="{A55BF491-05A0-4FDF-994E-A84A1DD29DC1}" dt="2023-07-03T06:36:50.675" v="2879" actId="478"/>
          <ac:spMkLst>
            <pc:docMk/>
            <pc:sldMk cId="1323195699" sldId="265"/>
            <ac:spMk id="16" creationId="{A1931B0D-7ECA-0012-5F8A-D64BC6145B92}"/>
          </ac:spMkLst>
        </pc:spChg>
        <pc:spChg chg="add mod topLvl">
          <ac:chgData name="Studio Moara" userId="e17c69a39c7c13f8" providerId="LiveId" clId="{A55BF491-05A0-4FDF-994E-A84A1DD29DC1}" dt="2023-07-03T07:45:38.094" v="3885" actId="207"/>
          <ac:spMkLst>
            <pc:docMk/>
            <pc:sldMk cId="1323195699" sldId="265"/>
            <ac:spMk id="17" creationId="{FEC0A565-453C-7BE1-B860-1C33E032687A}"/>
          </ac:spMkLst>
        </pc:spChg>
        <pc:spChg chg="add del mod">
          <ac:chgData name="Studio Moara" userId="e17c69a39c7c13f8" providerId="LiveId" clId="{A55BF491-05A0-4FDF-994E-A84A1DD29DC1}" dt="2023-07-03T06:37:58.691" v="2890" actId="478"/>
          <ac:spMkLst>
            <pc:docMk/>
            <pc:sldMk cId="1323195699" sldId="265"/>
            <ac:spMk id="18" creationId="{849D53BE-EF83-7FC4-D13E-7379D0743765}"/>
          </ac:spMkLst>
        </pc:spChg>
        <pc:spChg chg="add del mod topLvl">
          <ac:chgData name="Studio Moara" userId="e17c69a39c7c13f8" providerId="LiveId" clId="{A55BF491-05A0-4FDF-994E-A84A1DD29DC1}" dt="2023-07-03T06:56:27.404" v="3209" actId="21"/>
          <ac:spMkLst>
            <pc:docMk/>
            <pc:sldMk cId="1323195699" sldId="265"/>
            <ac:spMk id="19" creationId="{66D417C5-6F03-0CF2-ED26-84BCF94548BC}"/>
          </ac:spMkLst>
        </pc:spChg>
        <pc:spChg chg="add del mod">
          <ac:chgData name="Studio Moara" userId="e17c69a39c7c13f8" providerId="LiveId" clId="{A55BF491-05A0-4FDF-994E-A84A1DD29DC1}" dt="2023-07-03T06:38:15.563" v="2900" actId="478"/>
          <ac:spMkLst>
            <pc:docMk/>
            <pc:sldMk cId="1323195699" sldId="265"/>
            <ac:spMk id="20" creationId="{4D924286-4A78-356A-09A5-66246A91E2BC}"/>
          </ac:spMkLst>
        </pc:spChg>
        <pc:spChg chg="add del mod">
          <ac:chgData name="Studio Moara" userId="e17c69a39c7c13f8" providerId="LiveId" clId="{A55BF491-05A0-4FDF-994E-A84A1DD29DC1}" dt="2023-07-03T06:38:19.610" v="2903" actId="478"/>
          <ac:spMkLst>
            <pc:docMk/>
            <pc:sldMk cId="1323195699" sldId="265"/>
            <ac:spMk id="21" creationId="{F08AF286-8430-BB3B-E7E1-EFCB4EEB20D5}"/>
          </ac:spMkLst>
        </pc:spChg>
        <pc:spChg chg="add del mod">
          <ac:chgData name="Studio Moara" userId="e17c69a39c7c13f8" providerId="LiveId" clId="{A55BF491-05A0-4FDF-994E-A84A1DD29DC1}" dt="2023-07-03T06:38:48.325" v="2908" actId="478"/>
          <ac:spMkLst>
            <pc:docMk/>
            <pc:sldMk cId="1323195699" sldId="265"/>
            <ac:spMk id="22" creationId="{E439F90A-2921-EB41-B725-D1D1F28D9C9E}"/>
          </ac:spMkLst>
        </pc:spChg>
        <pc:spChg chg="add del mod topLvl">
          <ac:chgData name="Studio Moara" userId="e17c69a39c7c13f8" providerId="LiveId" clId="{A55BF491-05A0-4FDF-994E-A84A1DD29DC1}" dt="2023-07-03T06:56:27.404" v="3209" actId="21"/>
          <ac:spMkLst>
            <pc:docMk/>
            <pc:sldMk cId="1323195699" sldId="265"/>
            <ac:spMk id="23" creationId="{75EEBE66-FBC6-CC8C-B315-D0AF50045185}"/>
          </ac:spMkLst>
        </pc:spChg>
        <pc:spChg chg="add mod">
          <ac:chgData name="Studio Moara" userId="e17c69a39c7c13f8" providerId="LiveId" clId="{A55BF491-05A0-4FDF-994E-A84A1DD29DC1}" dt="2023-07-03T06:40:42.407" v="2964" actId="1076"/>
          <ac:spMkLst>
            <pc:docMk/>
            <pc:sldMk cId="1323195699" sldId="265"/>
            <ac:spMk id="26" creationId="{5337514E-A128-28A4-988A-E5E5BE8B7030}"/>
          </ac:spMkLst>
        </pc:spChg>
        <pc:spChg chg="add mod">
          <ac:chgData name="Studio Moara" userId="e17c69a39c7c13f8" providerId="LiveId" clId="{A55BF491-05A0-4FDF-994E-A84A1DD29DC1}" dt="2023-07-03T06:41:13.371" v="2970" actId="1076"/>
          <ac:spMkLst>
            <pc:docMk/>
            <pc:sldMk cId="1323195699" sldId="265"/>
            <ac:spMk id="27" creationId="{A7164BCE-D96C-6483-98CF-F306F625297C}"/>
          </ac:spMkLst>
        </pc:spChg>
        <pc:spChg chg="add del mod ord">
          <ac:chgData name="Studio Moara" userId="e17c69a39c7c13f8" providerId="LiveId" clId="{A55BF491-05A0-4FDF-994E-A84A1DD29DC1}" dt="2023-07-03T07:18:32.702" v="3559"/>
          <ac:spMkLst>
            <pc:docMk/>
            <pc:sldMk cId="1323195699" sldId="265"/>
            <ac:spMk id="32" creationId="{81CC60B8-B86F-B2F9-377D-1DD4CE090497}"/>
          </ac:spMkLst>
        </pc:spChg>
        <pc:spChg chg="add del mod ord">
          <ac:chgData name="Studio Moara" userId="e17c69a39c7c13f8" providerId="LiveId" clId="{A55BF491-05A0-4FDF-994E-A84A1DD29DC1}" dt="2023-07-03T07:21:52.261" v="3627"/>
          <ac:spMkLst>
            <pc:docMk/>
            <pc:sldMk cId="1323195699" sldId="265"/>
            <ac:spMk id="33" creationId="{1BFED253-02A7-6D0F-CAF1-1F6339FE146C}"/>
          </ac:spMkLst>
        </pc:spChg>
        <pc:spChg chg="add del mod ord">
          <ac:chgData name="Studio Moara" userId="e17c69a39c7c13f8" providerId="LiveId" clId="{A55BF491-05A0-4FDF-994E-A84A1DD29DC1}" dt="2023-07-03T07:23:37.419" v="3629"/>
          <ac:spMkLst>
            <pc:docMk/>
            <pc:sldMk cId="1323195699" sldId="265"/>
            <ac:spMk id="34" creationId="{6594881C-0C62-3B91-5F7D-96B589E4E630}"/>
          </ac:spMkLst>
        </pc:spChg>
        <pc:spChg chg="add del mod ord">
          <ac:chgData name="Studio Moara" userId="e17c69a39c7c13f8" providerId="LiveId" clId="{A55BF491-05A0-4FDF-994E-A84A1DD29DC1}" dt="2023-07-03T07:23:16.151" v="3628"/>
          <ac:spMkLst>
            <pc:docMk/>
            <pc:sldMk cId="1323195699" sldId="265"/>
            <ac:spMk id="35" creationId="{B40335FD-C748-52A5-BED9-0C603A2FF54C}"/>
          </ac:spMkLst>
        </pc:spChg>
        <pc:spChg chg="add del mod">
          <ac:chgData name="Studio Moara" userId="e17c69a39c7c13f8" providerId="LiveId" clId="{A55BF491-05A0-4FDF-994E-A84A1DD29DC1}" dt="2023-07-03T07:23:50.479" v="3630" actId="6264"/>
          <ac:spMkLst>
            <pc:docMk/>
            <pc:sldMk cId="1323195699" sldId="265"/>
            <ac:spMk id="36" creationId="{06B579BE-9639-6CFB-3537-ABF4C67831F6}"/>
          </ac:spMkLst>
        </pc:spChg>
        <pc:spChg chg="add del mod">
          <ac:chgData name="Studio Moara" userId="e17c69a39c7c13f8" providerId="LiveId" clId="{A55BF491-05A0-4FDF-994E-A84A1DD29DC1}" dt="2023-07-03T07:23:50.479" v="3630" actId="6264"/>
          <ac:spMkLst>
            <pc:docMk/>
            <pc:sldMk cId="1323195699" sldId="265"/>
            <ac:spMk id="37" creationId="{5F7CD707-0D80-8B4B-A97B-32F6C2B43634}"/>
          </ac:spMkLst>
        </pc:spChg>
        <pc:spChg chg="add del mod">
          <ac:chgData name="Studio Moara" userId="e17c69a39c7c13f8" providerId="LiveId" clId="{A55BF491-05A0-4FDF-994E-A84A1DD29DC1}" dt="2023-07-03T07:23:50.479" v="3630" actId="6264"/>
          <ac:spMkLst>
            <pc:docMk/>
            <pc:sldMk cId="1323195699" sldId="265"/>
            <ac:spMk id="38" creationId="{E94F3E84-06D7-C605-A464-A5FC9F796BAD}"/>
          </ac:spMkLst>
        </pc:spChg>
        <pc:spChg chg="add del mod">
          <ac:chgData name="Studio Moara" userId="e17c69a39c7c13f8" providerId="LiveId" clId="{A55BF491-05A0-4FDF-994E-A84A1DD29DC1}" dt="2023-07-03T07:23:50.479" v="3630" actId="6264"/>
          <ac:spMkLst>
            <pc:docMk/>
            <pc:sldMk cId="1323195699" sldId="265"/>
            <ac:spMk id="39" creationId="{A7A47880-9F6D-9B1B-1C00-7B3953F4F231}"/>
          </ac:spMkLst>
        </pc:spChg>
        <pc:spChg chg="add del mod">
          <ac:chgData name="Studio Moara" userId="e17c69a39c7c13f8" providerId="LiveId" clId="{A55BF491-05A0-4FDF-994E-A84A1DD29DC1}" dt="2023-07-03T07:24:08.404" v="3632"/>
          <ac:spMkLst>
            <pc:docMk/>
            <pc:sldMk cId="1323195699" sldId="265"/>
            <ac:spMk id="40" creationId="{AC5B3FE7-A7CE-929F-EAA3-3718FD81445D}"/>
          </ac:spMkLst>
        </pc:spChg>
        <pc:spChg chg="add del mod">
          <ac:chgData name="Studio Moara" userId="e17c69a39c7c13f8" providerId="LiveId" clId="{A55BF491-05A0-4FDF-994E-A84A1DD29DC1}" dt="2023-07-03T07:24:09.639" v="3633" actId="6264"/>
          <ac:spMkLst>
            <pc:docMk/>
            <pc:sldMk cId="1323195699" sldId="265"/>
            <ac:spMk id="41" creationId="{F87022E3-F905-6948-EFD1-2C6560B6A050}"/>
          </ac:spMkLst>
        </pc:spChg>
        <pc:spChg chg="add del mod">
          <ac:chgData name="Studio Moara" userId="e17c69a39c7c13f8" providerId="LiveId" clId="{A55BF491-05A0-4FDF-994E-A84A1DD29DC1}" dt="2023-07-03T07:24:09.639" v="3633" actId="6264"/>
          <ac:spMkLst>
            <pc:docMk/>
            <pc:sldMk cId="1323195699" sldId="265"/>
            <ac:spMk id="42" creationId="{0628FC32-2B57-A3B6-7E28-D611049C8898}"/>
          </ac:spMkLst>
        </pc:spChg>
        <pc:spChg chg="add del mod">
          <ac:chgData name="Studio Moara" userId="e17c69a39c7c13f8" providerId="LiveId" clId="{A55BF491-05A0-4FDF-994E-A84A1DD29DC1}" dt="2023-07-03T07:24:09.639" v="3633" actId="6264"/>
          <ac:spMkLst>
            <pc:docMk/>
            <pc:sldMk cId="1323195699" sldId="265"/>
            <ac:spMk id="43" creationId="{690E26AC-E438-C8D9-4955-9691568386F9}"/>
          </ac:spMkLst>
        </pc:spChg>
        <pc:spChg chg="add del mod">
          <ac:chgData name="Studio Moara" userId="e17c69a39c7c13f8" providerId="LiveId" clId="{A55BF491-05A0-4FDF-994E-A84A1DD29DC1}" dt="2023-07-03T07:24:09.639" v="3633" actId="6264"/>
          <ac:spMkLst>
            <pc:docMk/>
            <pc:sldMk cId="1323195699" sldId="265"/>
            <ac:spMk id="44" creationId="{22F82E90-BD7F-1138-8316-8AD750CEABC9}"/>
          </ac:spMkLst>
        </pc:spChg>
        <pc:grpChg chg="add del mod">
          <ac:chgData name="Studio Moara" userId="e17c69a39c7c13f8" providerId="LiveId" clId="{A55BF491-05A0-4FDF-994E-A84A1DD29DC1}" dt="2023-07-03T06:32:55.742" v="2847" actId="165"/>
          <ac:grpSpMkLst>
            <pc:docMk/>
            <pc:sldMk cId="1323195699" sldId="265"/>
            <ac:grpSpMk id="12" creationId="{DB31BEA7-607D-BEF9-DB61-A9EEF1F5E849}"/>
          </ac:grpSpMkLst>
        </pc:grpChg>
        <pc:grpChg chg="add del mod">
          <ac:chgData name="Studio Moara" userId="e17c69a39c7c13f8" providerId="LiveId" clId="{A55BF491-05A0-4FDF-994E-A84A1DD29DC1}" dt="2023-07-03T06:39:59.209" v="2924" actId="165"/>
          <ac:grpSpMkLst>
            <pc:docMk/>
            <pc:sldMk cId="1323195699" sldId="265"/>
            <ac:grpSpMk id="24" creationId="{BFD7EC5A-358B-87A6-EE12-D7AF4B97C3A8}"/>
          </ac:grpSpMkLst>
        </pc:grpChg>
        <pc:picChg chg="add mod">
          <ac:chgData name="Studio Moara" userId="e17c69a39c7c13f8" providerId="LiveId" clId="{A55BF491-05A0-4FDF-994E-A84A1DD29DC1}" dt="2023-07-05T06:16:05.430" v="7755" actId="1076"/>
          <ac:picMkLst>
            <pc:docMk/>
            <pc:sldMk cId="1323195699" sldId="265"/>
            <ac:picMk id="11" creationId="{3FB64FC9-1FE1-93D7-6E22-E43BF88F252D}"/>
          </ac:picMkLst>
        </pc:picChg>
        <pc:picChg chg="add mod">
          <ac:chgData name="Studio Moara" userId="e17c69a39c7c13f8" providerId="LiveId" clId="{A55BF491-05A0-4FDF-994E-A84A1DD29DC1}" dt="2023-07-03T06:40:19.041" v="2931" actId="1076"/>
          <ac:picMkLst>
            <pc:docMk/>
            <pc:sldMk cId="1323195699" sldId="265"/>
            <ac:picMk id="25" creationId="{38BD9222-C44E-EC2A-282C-C7A070B8D685}"/>
          </ac:picMkLst>
        </pc:picChg>
        <pc:picChg chg="add del mod ord">
          <ac:chgData name="Studio Moara" userId="e17c69a39c7c13f8" providerId="LiveId" clId="{A55BF491-05A0-4FDF-994E-A84A1DD29DC1}" dt="2023-07-03T07:29:31.771" v="3793" actId="478"/>
          <ac:picMkLst>
            <pc:docMk/>
            <pc:sldMk cId="1323195699" sldId="265"/>
            <ac:picMk id="45" creationId="{300C72BA-410D-44FE-F640-568656FC03C3}"/>
          </ac:picMkLst>
        </pc:picChg>
        <pc:picChg chg="add del mod ord">
          <ac:chgData name="Studio Moara" userId="e17c69a39c7c13f8" providerId="LiveId" clId="{A55BF491-05A0-4FDF-994E-A84A1DD29DC1}" dt="2023-07-05T01:55:10.086" v="4265" actId="21"/>
          <ac:picMkLst>
            <pc:docMk/>
            <pc:sldMk cId="1323195699" sldId="265"/>
            <ac:picMk id="46" creationId="{DBB9E98A-C893-C416-DC52-C78ACB492EDA}"/>
          </ac:picMkLst>
        </pc:picChg>
        <pc:picChg chg="add mod ord">
          <ac:chgData name="Studio Moara" userId="e17c69a39c7c13f8" providerId="LiveId" clId="{A55BF491-05A0-4FDF-994E-A84A1DD29DC1}" dt="2023-07-03T07:24:09.639" v="3633" actId="6264"/>
          <ac:picMkLst>
            <pc:docMk/>
            <pc:sldMk cId="1323195699" sldId="265"/>
            <ac:picMk id="14338" creationId="{4697C741-7A9E-C6BE-252D-609852296A65}"/>
          </ac:picMkLst>
        </pc:picChg>
        <pc:picChg chg="add del mod ord">
          <ac:chgData name="Studio Moara" userId="e17c69a39c7c13f8" providerId="LiveId" clId="{A55BF491-05A0-4FDF-994E-A84A1DD29DC1}" dt="2023-07-03T07:24:05.966" v="3631" actId="478"/>
          <ac:picMkLst>
            <pc:docMk/>
            <pc:sldMk cId="1323195699" sldId="265"/>
            <ac:picMk id="14340" creationId="{6EC0A82B-9637-213D-D2C4-50A6C8AB84C4}"/>
          </ac:picMkLst>
        </pc:picChg>
        <pc:picChg chg="add mod ord">
          <ac:chgData name="Studio Moara" userId="e17c69a39c7c13f8" providerId="LiveId" clId="{A55BF491-05A0-4FDF-994E-A84A1DD29DC1}" dt="2023-07-03T07:24:09.639" v="3633" actId="6264"/>
          <ac:picMkLst>
            <pc:docMk/>
            <pc:sldMk cId="1323195699" sldId="265"/>
            <ac:picMk id="14342" creationId="{800C66E3-8CEB-D452-5DEF-C2CB78869C49}"/>
          </ac:picMkLst>
        </pc:picChg>
        <pc:picChg chg="add mod ord">
          <ac:chgData name="Studio Moara" userId="e17c69a39c7c13f8" providerId="LiveId" clId="{A55BF491-05A0-4FDF-994E-A84A1DD29DC1}" dt="2023-07-03T07:24:09.639" v="3633" actId="6264"/>
          <ac:picMkLst>
            <pc:docMk/>
            <pc:sldMk cId="1323195699" sldId="265"/>
            <ac:picMk id="14344" creationId="{D7BB0F77-5A20-6929-F195-D79698DC7D4B}"/>
          </ac:picMkLst>
        </pc:picChg>
        <pc:picChg chg="add mod ord">
          <ac:chgData name="Studio Moara" userId="e17c69a39c7c13f8" providerId="LiveId" clId="{A55BF491-05A0-4FDF-994E-A84A1DD29DC1}" dt="2023-07-03T07:24:24.520" v="3637" actId="18131"/>
          <ac:picMkLst>
            <pc:docMk/>
            <pc:sldMk cId="1323195699" sldId="265"/>
            <ac:picMk id="14346" creationId="{0B91A9BE-A590-C502-ECA6-937BC5AD9E49}"/>
          </ac:picMkLst>
        </pc:picChg>
        <pc:cxnChg chg="add mod">
          <ac:chgData name="Studio Moara" userId="e17c69a39c7c13f8" providerId="LiveId" clId="{A55BF491-05A0-4FDF-994E-A84A1DD29DC1}" dt="2023-07-03T06:41:37.789" v="2976" actId="14100"/>
          <ac:cxnSpMkLst>
            <pc:docMk/>
            <pc:sldMk cId="1323195699" sldId="265"/>
            <ac:cxnSpMk id="28" creationId="{8545F3F1-7843-ED64-72CB-C5A668F8D46C}"/>
          </ac:cxnSpMkLst>
        </pc:cxnChg>
        <pc:cxnChg chg="add mod">
          <ac:chgData name="Studio Moara" userId="e17c69a39c7c13f8" providerId="LiveId" clId="{A55BF491-05A0-4FDF-994E-A84A1DD29DC1}" dt="2023-07-05T06:16:05.430" v="7755" actId="1076"/>
          <ac:cxnSpMkLst>
            <pc:docMk/>
            <pc:sldMk cId="1323195699" sldId="265"/>
            <ac:cxnSpMk id="47" creationId="{01A727A3-5D52-70CC-B987-C787BEE58078}"/>
          </ac:cxnSpMkLst>
        </pc:cxnChg>
      </pc:sldChg>
      <pc:sldChg chg="addSp delSp modSp new mod modClrScheme chgLayout">
        <pc:chgData name="Studio Moara" userId="e17c69a39c7c13f8" providerId="LiveId" clId="{A55BF491-05A0-4FDF-994E-A84A1DD29DC1}" dt="2023-07-05T02:25:27.452" v="5238" actId="207"/>
        <pc:sldMkLst>
          <pc:docMk/>
          <pc:sldMk cId="55041490" sldId="266"/>
        </pc:sldMkLst>
        <pc:spChg chg="add mod">
          <ac:chgData name="Studio Moara" userId="e17c69a39c7c13f8" providerId="LiveId" clId="{A55BF491-05A0-4FDF-994E-A84A1DD29DC1}" dt="2023-07-03T06:24:22.357" v="2622" actId="12788"/>
          <ac:spMkLst>
            <pc:docMk/>
            <pc:sldMk cId="55041490" sldId="266"/>
            <ac:spMk id="3" creationId="{36E69B65-D653-5402-9E5D-7C55E00B8BC7}"/>
          </ac:spMkLst>
        </pc:spChg>
        <pc:spChg chg="add del mod">
          <ac:chgData name="Studio Moara" userId="e17c69a39c7c13f8" providerId="LiveId" clId="{A55BF491-05A0-4FDF-994E-A84A1DD29DC1}" dt="2023-07-03T06:10:56.030" v="2465" actId="478"/>
          <ac:spMkLst>
            <pc:docMk/>
            <pc:sldMk cId="55041490" sldId="266"/>
            <ac:spMk id="4" creationId="{FD1F0B2E-7A87-9256-C8DC-37FB721E0F2E}"/>
          </ac:spMkLst>
        </pc:spChg>
        <pc:spChg chg="mod">
          <ac:chgData name="Studio Moara" userId="e17c69a39c7c13f8" providerId="LiveId" clId="{A55BF491-05A0-4FDF-994E-A84A1DD29DC1}" dt="2023-07-03T06:07:43.501" v="2442"/>
          <ac:spMkLst>
            <pc:docMk/>
            <pc:sldMk cId="55041490" sldId="266"/>
            <ac:spMk id="7" creationId="{727C2252-7C53-B704-A20A-91418AE27F95}"/>
          </ac:spMkLst>
        </pc:spChg>
        <pc:spChg chg="mod">
          <ac:chgData name="Studio Moara" userId="e17c69a39c7c13f8" providerId="LiveId" clId="{A55BF491-05A0-4FDF-994E-A84A1DD29DC1}" dt="2023-07-03T06:07:43.501" v="2442"/>
          <ac:spMkLst>
            <pc:docMk/>
            <pc:sldMk cId="55041490" sldId="266"/>
            <ac:spMk id="8" creationId="{CF47CF3E-24BF-F343-02C5-21D693E89ACE}"/>
          </ac:spMkLst>
        </pc:spChg>
        <pc:spChg chg="mod">
          <ac:chgData name="Studio Moara" userId="e17c69a39c7c13f8" providerId="LiveId" clId="{A55BF491-05A0-4FDF-994E-A84A1DD29DC1}" dt="2023-07-03T06:07:43.501" v="2442"/>
          <ac:spMkLst>
            <pc:docMk/>
            <pc:sldMk cId="55041490" sldId="266"/>
            <ac:spMk id="9" creationId="{1A76E262-7B79-F061-1C70-9FC50CA62890}"/>
          </ac:spMkLst>
        </pc:spChg>
        <pc:spChg chg="add del mod">
          <ac:chgData name="Studio Moara" userId="e17c69a39c7c13f8" providerId="LiveId" clId="{A55BF491-05A0-4FDF-994E-A84A1DD29DC1}" dt="2023-07-03T06:13:44.539" v="2472" actId="478"/>
          <ac:spMkLst>
            <pc:docMk/>
            <pc:sldMk cId="55041490" sldId="266"/>
            <ac:spMk id="10" creationId="{EA658269-1781-F7CA-6BA1-8BD97E6871F6}"/>
          </ac:spMkLst>
        </pc:spChg>
        <pc:spChg chg="add mod">
          <ac:chgData name="Studio Moara" userId="e17c69a39c7c13f8" providerId="LiveId" clId="{A55BF491-05A0-4FDF-994E-A84A1DD29DC1}" dt="2023-07-03T06:24:25.215" v="2623" actId="12788"/>
          <ac:spMkLst>
            <pc:docMk/>
            <pc:sldMk cId="55041490" sldId="266"/>
            <ac:spMk id="12" creationId="{7EE79C99-71D1-EF02-04C1-B29BEBE93DB0}"/>
          </ac:spMkLst>
        </pc:spChg>
        <pc:spChg chg="mod">
          <ac:chgData name="Studio Moara" userId="e17c69a39c7c13f8" providerId="LiveId" clId="{A55BF491-05A0-4FDF-994E-A84A1DD29DC1}" dt="2023-07-05T02:25:27.452" v="5238" actId="207"/>
          <ac:spMkLst>
            <pc:docMk/>
            <pc:sldMk cId="55041490" sldId="266"/>
            <ac:spMk id="14" creationId="{F304D18E-19BF-41CA-693D-C179000C7DA8}"/>
          </ac:spMkLst>
        </pc:spChg>
        <pc:spChg chg="mod">
          <ac:chgData name="Studio Moara" userId="e17c69a39c7c13f8" providerId="LiveId" clId="{A55BF491-05A0-4FDF-994E-A84A1DD29DC1}" dt="2023-07-05T02:25:27.452" v="5238" actId="207"/>
          <ac:spMkLst>
            <pc:docMk/>
            <pc:sldMk cId="55041490" sldId="266"/>
            <ac:spMk id="15" creationId="{B539E5A3-2A9C-3531-5948-31961E8E8E4E}"/>
          </ac:spMkLst>
        </pc:spChg>
        <pc:spChg chg="add mod topLvl">
          <ac:chgData name="Studio Moara" userId="e17c69a39c7c13f8" providerId="LiveId" clId="{A55BF491-05A0-4FDF-994E-A84A1DD29DC1}" dt="2023-07-03T06:25:49.595" v="2696" actId="165"/>
          <ac:spMkLst>
            <pc:docMk/>
            <pc:sldMk cId="55041490" sldId="266"/>
            <ac:spMk id="16" creationId="{05B8A2B7-7F3B-C1D9-E67B-CCA05908CCC2}"/>
          </ac:spMkLst>
        </pc:spChg>
        <pc:spChg chg="add del mod topLvl">
          <ac:chgData name="Studio Moara" userId="e17c69a39c7c13f8" providerId="LiveId" clId="{A55BF491-05A0-4FDF-994E-A84A1DD29DC1}" dt="2023-07-03T07:24:51.990" v="3638" actId="21"/>
          <ac:spMkLst>
            <pc:docMk/>
            <pc:sldMk cId="55041490" sldId="266"/>
            <ac:spMk id="17" creationId="{B5379D82-86B5-9573-5688-6AA3A08978D4}"/>
          </ac:spMkLst>
        </pc:spChg>
        <pc:spChg chg="add mod topLvl">
          <ac:chgData name="Studio Moara" userId="e17c69a39c7c13f8" providerId="LiveId" clId="{A55BF491-05A0-4FDF-994E-A84A1DD29DC1}" dt="2023-07-03T06:25:49.595" v="2696" actId="165"/>
          <ac:spMkLst>
            <pc:docMk/>
            <pc:sldMk cId="55041490" sldId="266"/>
            <ac:spMk id="18" creationId="{2E73FA4F-1B04-141B-9E5F-71D0D89D7A9D}"/>
          </ac:spMkLst>
        </pc:spChg>
        <pc:spChg chg="add mod">
          <ac:chgData name="Studio Moara" userId="e17c69a39c7c13f8" providerId="LiveId" clId="{A55BF491-05A0-4FDF-994E-A84A1DD29DC1}" dt="2023-07-03T06:24:18.685" v="2621" actId="1036"/>
          <ac:spMkLst>
            <pc:docMk/>
            <pc:sldMk cId="55041490" sldId="266"/>
            <ac:spMk id="20" creationId="{11ECEFF3-4656-3321-6508-D2A96F192F29}"/>
          </ac:spMkLst>
        </pc:spChg>
        <pc:spChg chg="add del mod ord">
          <ac:chgData name="Studio Moara" userId="e17c69a39c7c13f8" providerId="LiveId" clId="{A55BF491-05A0-4FDF-994E-A84A1DD29DC1}" dt="2023-07-03T07:24:51.990" v="3638" actId="21"/>
          <ac:spMkLst>
            <pc:docMk/>
            <pc:sldMk cId="55041490" sldId="266"/>
            <ac:spMk id="22" creationId="{95DC4B50-1ED0-8792-A39B-A08B9A8CE5F6}"/>
          </ac:spMkLst>
        </pc:spChg>
        <pc:spChg chg="add del mod ord">
          <ac:chgData name="Studio Moara" userId="e17c69a39c7c13f8" providerId="LiveId" clId="{A55BF491-05A0-4FDF-994E-A84A1DD29DC1}" dt="2023-07-03T07:26:48.013" v="3679"/>
          <ac:spMkLst>
            <pc:docMk/>
            <pc:sldMk cId="55041490" sldId="266"/>
            <ac:spMk id="27" creationId="{74827CF9-8C1C-5954-83A4-3B4A205F2DFC}"/>
          </ac:spMkLst>
        </pc:spChg>
        <pc:spChg chg="add del mod ord">
          <ac:chgData name="Studio Moara" userId="e17c69a39c7c13f8" providerId="LiveId" clId="{A55BF491-05A0-4FDF-994E-A84A1DD29DC1}" dt="2023-07-03T07:27:45.492" v="3731"/>
          <ac:spMkLst>
            <pc:docMk/>
            <pc:sldMk cId="55041490" sldId="266"/>
            <ac:spMk id="28" creationId="{09461B31-17B3-A50D-B5A7-46B4EF0AD2B4}"/>
          </ac:spMkLst>
        </pc:spChg>
        <pc:spChg chg="add mod ord">
          <ac:chgData name="Studio Moara" userId="e17c69a39c7c13f8" providerId="LiveId" clId="{A55BF491-05A0-4FDF-994E-A84A1DD29DC1}" dt="2023-07-03T07:26:58.467" v="3730" actId="207"/>
          <ac:spMkLst>
            <pc:docMk/>
            <pc:sldMk cId="55041490" sldId="266"/>
            <ac:spMk id="29" creationId="{AAD7EFB3-040C-7996-17DF-E200006630E6}"/>
          </ac:spMkLst>
        </pc:spChg>
        <pc:spChg chg="add del mod">
          <ac:chgData name="Studio Moara" userId="e17c69a39c7c13f8" providerId="LiveId" clId="{A55BF491-05A0-4FDF-994E-A84A1DD29DC1}" dt="2023-07-03T07:27:47.121" v="3732" actId="6264"/>
          <ac:spMkLst>
            <pc:docMk/>
            <pc:sldMk cId="55041490" sldId="266"/>
            <ac:spMk id="30" creationId="{BA397970-107C-9B11-02C2-5336823C1524}"/>
          </ac:spMkLst>
        </pc:spChg>
        <pc:spChg chg="add del mod">
          <ac:chgData name="Studio Moara" userId="e17c69a39c7c13f8" providerId="LiveId" clId="{A55BF491-05A0-4FDF-994E-A84A1DD29DC1}" dt="2023-07-03T07:27:47.121" v="3732" actId="6264"/>
          <ac:spMkLst>
            <pc:docMk/>
            <pc:sldMk cId="55041490" sldId="266"/>
            <ac:spMk id="31" creationId="{B739E9EA-B8DF-E9FD-1251-6C9D0E135CFA}"/>
          </ac:spMkLst>
        </pc:spChg>
        <pc:spChg chg="add mod ord">
          <ac:chgData name="Studio Moara" userId="e17c69a39c7c13f8" providerId="LiveId" clId="{A55BF491-05A0-4FDF-994E-A84A1DD29DC1}" dt="2023-07-03T07:28:27.491" v="3752" actId="14100"/>
          <ac:spMkLst>
            <pc:docMk/>
            <pc:sldMk cId="55041490" sldId="266"/>
            <ac:spMk id="32" creationId="{E1405D5A-83C8-793D-D8F7-AB186BC720C0}"/>
          </ac:spMkLst>
        </pc:spChg>
        <pc:grpChg chg="add del mod">
          <ac:chgData name="Studio Moara" userId="e17c69a39c7c13f8" providerId="LiveId" clId="{A55BF491-05A0-4FDF-994E-A84A1DD29DC1}" dt="2023-07-03T06:12:57.029" v="2468" actId="478"/>
          <ac:grpSpMkLst>
            <pc:docMk/>
            <pc:sldMk cId="55041490" sldId="266"/>
            <ac:grpSpMk id="5" creationId="{9446244F-C338-60AA-E64F-1E4E00BB82E3}"/>
          </ac:grpSpMkLst>
        </pc:grpChg>
        <pc:grpChg chg="mod">
          <ac:chgData name="Studio Moara" userId="e17c69a39c7c13f8" providerId="LiveId" clId="{A55BF491-05A0-4FDF-994E-A84A1DD29DC1}" dt="2023-07-03T06:07:43.501" v="2442"/>
          <ac:grpSpMkLst>
            <pc:docMk/>
            <pc:sldMk cId="55041490" sldId="266"/>
            <ac:grpSpMk id="6" creationId="{11E79141-BCC9-A612-8E97-FC62D2F4F740}"/>
          </ac:grpSpMkLst>
        </pc:grpChg>
        <pc:grpChg chg="add mod ord">
          <ac:chgData name="Studio Moara" userId="e17c69a39c7c13f8" providerId="LiveId" clId="{A55BF491-05A0-4FDF-994E-A84A1DD29DC1}" dt="2023-07-05T02:25:27.452" v="5238" actId="207"/>
          <ac:grpSpMkLst>
            <pc:docMk/>
            <pc:sldMk cId="55041490" sldId="266"/>
            <ac:grpSpMk id="13" creationId="{4E9ACB28-2B6B-05B5-DEA6-AE72A997B96C}"/>
          </ac:grpSpMkLst>
        </pc:grpChg>
        <pc:grpChg chg="add del mod">
          <ac:chgData name="Studio Moara" userId="e17c69a39c7c13f8" providerId="LiveId" clId="{A55BF491-05A0-4FDF-994E-A84A1DD29DC1}" dt="2023-07-03T06:25:49.595" v="2696" actId="165"/>
          <ac:grpSpMkLst>
            <pc:docMk/>
            <pc:sldMk cId="55041490" sldId="266"/>
            <ac:grpSpMk id="21" creationId="{64B7F71E-A83F-D513-219C-DD6BCC382EF4}"/>
          </ac:grpSpMkLst>
        </pc:grpChg>
        <pc:picChg chg="add del mod">
          <ac:chgData name="Studio Moara" userId="e17c69a39c7c13f8" providerId="LiveId" clId="{A55BF491-05A0-4FDF-994E-A84A1DD29DC1}" dt="2023-07-05T01:49:09.762" v="4217"/>
          <ac:picMkLst>
            <pc:docMk/>
            <pc:sldMk cId="55041490" sldId="266"/>
            <ac:picMk id="33" creationId="{12348E85-D20F-C850-0D43-86311E03EC08}"/>
          </ac:picMkLst>
        </pc:picChg>
        <pc:picChg chg="add mod ord">
          <ac:chgData name="Studio Moara" userId="e17c69a39c7c13f8" providerId="LiveId" clId="{A55BF491-05A0-4FDF-994E-A84A1DD29DC1}" dt="2023-07-03T07:27:47.121" v="3732" actId="6264"/>
          <ac:picMkLst>
            <pc:docMk/>
            <pc:sldMk cId="55041490" sldId="266"/>
            <ac:picMk id="15362" creationId="{1BDF319A-05A2-2665-DED9-44E4D74E5D67}"/>
          </ac:picMkLst>
        </pc:picChg>
        <pc:picChg chg="add mod ord">
          <ac:chgData name="Studio Moara" userId="e17c69a39c7c13f8" providerId="LiveId" clId="{A55BF491-05A0-4FDF-994E-A84A1DD29DC1}" dt="2023-07-03T07:27:56.409" v="3737" actId="18131"/>
          <ac:picMkLst>
            <pc:docMk/>
            <pc:sldMk cId="55041490" sldId="266"/>
            <ac:picMk id="15364" creationId="{31670F44-F657-96EF-59AF-6FEA984401D6}"/>
          </ac:picMkLst>
        </pc:picChg>
        <pc:cxnChg chg="add del mod">
          <ac:chgData name="Studio Moara" userId="e17c69a39c7c13f8" providerId="LiveId" clId="{A55BF491-05A0-4FDF-994E-A84A1DD29DC1}" dt="2023-07-03T06:24:33.303" v="2624" actId="478"/>
          <ac:cxnSpMkLst>
            <pc:docMk/>
            <pc:sldMk cId="55041490" sldId="266"/>
            <ac:cxnSpMk id="19" creationId="{E01EAF17-0081-C38C-E55B-499D9D548B7F}"/>
          </ac:cxnSpMkLst>
        </pc:cxnChg>
        <pc:cxnChg chg="add mod">
          <ac:chgData name="Studio Moara" userId="e17c69a39c7c13f8" providerId="LiveId" clId="{A55BF491-05A0-4FDF-994E-A84A1DD29DC1}" dt="2023-07-03T06:25:39.063" v="2695" actId="12788"/>
          <ac:cxnSpMkLst>
            <pc:docMk/>
            <pc:sldMk cId="55041490" sldId="266"/>
            <ac:cxnSpMk id="23" creationId="{E87FB976-DDF4-D687-6193-15381039F927}"/>
          </ac:cxnSpMkLst>
        </pc:cxnChg>
      </pc:sldChg>
      <pc:sldChg chg="addSp delSp modSp add mod modClrScheme chgLayout">
        <pc:chgData name="Studio Moara" userId="e17c69a39c7c13f8" providerId="LiveId" clId="{A55BF491-05A0-4FDF-994E-A84A1DD29DC1}" dt="2023-07-03T08:36:38.274" v="4019" actId="2085"/>
        <pc:sldMkLst>
          <pc:docMk/>
          <pc:sldMk cId="4060013053" sldId="267"/>
        </pc:sldMkLst>
        <pc:spChg chg="add mod">
          <ac:chgData name="Studio Moara" userId="e17c69a39c7c13f8" providerId="LiveId" clId="{A55BF491-05A0-4FDF-994E-A84A1DD29DC1}" dt="2023-07-03T06:51:32.200" v="3117" actId="1076"/>
          <ac:spMkLst>
            <pc:docMk/>
            <pc:sldMk cId="4060013053" sldId="267"/>
            <ac:spMk id="2" creationId="{48834A66-BCC1-70D5-6E92-F529804D55DA}"/>
          </ac:spMkLst>
        </pc:spChg>
        <pc:spChg chg="del mod">
          <ac:chgData name="Studio Moara" userId="e17c69a39c7c13f8" providerId="LiveId" clId="{A55BF491-05A0-4FDF-994E-A84A1DD29DC1}" dt="2023-07-03T06:50:18.506" v="3085" actId="478"/>
          <ac:spMkLst>
            <pc:docMk/>
            <pc:sldMk cId="4060013053" sldId="267"/>
            <ac:spMk id="3" creationId="{7F845C14-6F86-80CE-9796-9CB7EB8834EB}"/>
          </ac:spMkLst>
        </pc:spChg>
        <pc:spChg chg="add mod">
          <ac:chgData name="Studio Moara" userId="e17c69a39c7c13f8" providerId="LiveId" clId="{A55BF491-05A0-4FDF-994E-A84A1DD29DC1}" dt="2023-07-03T06:52:45.420" v="3153" actId="1076"/>
          <ac:spMkLst>
            <pc:docMk/>
            <pc:sldMk cId="4060013053" sldId="267"/>
            <ac:spMk id="4" creationId="{859FBD73-8125-0D45-55EC-E57AEF0DAC06}"/>
          </ac:spMkLst>
        </pc:spChg>
        <pc:spChg chg="add mod">
          <ac:chgData name="Studio Moara" userId="e17c69a39c7c13f8" providerId="LiveId" clId="{A55BF491-05A0-4FDF-994E-A84A1DD29DC1}" dt="2023-07-03T06:51:23.443" v="3115" actId="1076"/>
          <ac:spMkLst>
            <pc:docMk/>
            <pc:sldMk cId="4060013053" sldId="267"/>
            <ac:spMk id="5" creationId="{F59EB169-91D4-AB28-A25D-FE59A74429F3}"/>
          </ac:spMkLst>
        </pc:spChg>
        <pc:spChg chg="add del mod topLvl">
          <ac:chgData name="Studio Moara" userId="e17c69a39c7c13f8" providerId="LiveId" clId="{A55BF491-05A0-4FDF-994E-A84A1DD29DC1}" dt="2023-07-03T06:51:55.026" v="3128" actId="478"/>
          <ac:spMkLst>
            <pc:docMk/>
            <pc:sldMk cId="4060013053" sldId="267"/>
            <ac:spMk id="6" creationId="{AD310970-C724-9080-3F27-AF97B97548BB}"/>
          </ac:spMkLst>
        </pc:spChg>
        <pc:spChg chg="add mod topLvl">
          <ac:chgData name="Studio Moara" userId="e17c69a39c7c13f8" providerId="LiveId" clId="{A55BF491-05A0-4FDF-994E-A84A1DD29DC1}" dt="2023-07-03T08:35:49.003" v="4008" actId="165"/>
          <ac:spMkLst>
            <pc:docMk/>
            <pc:sldMk cId="4060013053" sldId="267"/>
            <ac:spMk id="7" creationId="{9549ED55-BFB5-EEC4-0D49-B39F227BA10F}"/>
          </ac:spMkLst>
        </pc:spChg>
        <pc:spChg chg="add del mod topLvl">
          <ac:chgData name="Studio Moara" userId="e17c69a39c7c13f8" providerId="LiveId" clId="{A55BF491-05A0-4FDF-994E-A84A1DD29DC1}" dt="2023-07-03T06:51:55.026" v="3128" actId="478"/>
          <ac:spMkLst>
            <pc:docMk/>
            <pc:sldMk cId="4060013053" sldId="267"/>
            <ac:spMk id="8" creationId="{D7D858E6-CFC2-F28A-4699-70A24F01CBF6}"/>
          </ac:spMkLst>
        </pc:spChg>
        <pc:spChg chg="add mod topLvl">
          <ac:chgData name="Studio Moara" userId="e17c69a39c7c13f8" providerId="LiveId" clId="{A55BF491-05A0-4FDF-994E-A84A1DD29DC1}" dt="2023-07-03T08:36:38.274" v="4019" actId="2085"/>
          <ac:spMkLst>
            <pc:docMk/>
            <pc:sldMk cId="4060013053" sldId="267"/>
            <ac:spMk id="9" creationId="{D7FC376D-DE88-9179-D2EB-CB003B6FEBC4}"/>
          </ac:spMkLst>
        </pc:spChg>
        <pc:spChg chg="del mod">
          <ac:chgData name="Studio Moara" userId="e17c69a39c7c13f8" providerId="LiveId" clId="{A55BF491-05A0-4FDF-994E-A84A1DD29DC1}" dt="2023-07-03T06:54:24.416" v="3177" actId="478"/>
          <ac:spMkLst>
            <pc:docMk/>
            <pc:sldMk cId="4060013053" sldId="267"/>
            <ac:spMk id="15" creationId="{6B75B45C-4BEB-2FF2-5184-A1447A7EBAB6}"/>
          </ac:spMkLst>
        </pc:spChg>
        <pc:spChg chg="add del mod">
          <ac:chgData name="Studio Moara" userId="e17c69a39c7c13f8" providerId="LiveId" clId="{A55BF491-05A0-4FDF-994E-A84A1DD29DC1}" dt="2023-07-03T06:54:33.086" v="3178" actId="478"/>
          <ac:spMkLst>
            <pc:docMk/>
            <pc:sldMk cId="4060013053" sldId="267"/>
            <ac:spMk id="17" creationId="{6F983D3B-8A0B-5ACE-A76F-9CCE30241DA4}"/>
          </ac:spMkLst>
        </pc:spChg>
        <pc:spChg chg="mod">
          <ac:chgData name="Studio Moara" userId="e17c69a39c7c13f8" providerId="LiveId" clId="{A55BF491-05A0-4FDF-994E-A84A1DD29DC1}" dt="2023-07-03T06:52:45.420" v="3153" actId="1076"/>
          <ac:spMkLst>
            <pc:docMk/>
            <pc:sldMk cId="4060013053" sldId="267"/>
            <ac:spMk id="18" creationId="{58533278-F2E8-FEC5-BC5C-C27BFF5ABF08}"/>
          </ac:spMkLst>
        </pc:spChg>
        <pc:spChg chg="add mod">
          <ac:chgData name="Studio Moara" userId="e17c69a39c7c13f8" providerId="LiveId" clId="{A55BF491-05A0-4FDF-994E-A84A1DD29DC1}" dt="2023-07-03T06:50:18.832" v="3086"/>
          <ac:spMkLst>
            <pc:docMk/>
            <pc:sldMk cId="4060013053" sldId="267"/>
            <ac:spMk id="20" creationId="{B238CAE5-D143-25DA-D5D8-2DB2D35264BD}"/>
          </ac:spMkLst>
        </pc:spChg>
        <pc:spChg chg="add mod">
          <ac:chgData name="Studio Moara" userId="e17c69a39c7c13f8" providerId="LiveId" clId="{A55BF491-05A0-4FDF-994E-A84A1DD29DC1}" dt="2023-07-03T07:05:42.666" v="3360" actId="20577"/>
          <ac:spMkLst>
            <pc:docMk/>
            <pc:sldMk cId="4060013053" sldId="267"/>
            <ac:spMk id="21" creationId="{010979E8-5596-04FC-8BBD-ABFA9BB268D6}"/>
          </ac:spMkLst>
        </pc:spChg>
        <pc:spChg chg="del mod">
          <ac:chgData name="Studio Moara" userId="e17c69a39c7c13f8" providerId="LiveId" clId="{A55BF491-05A0-4FDF-994E-A84A1DD29DC1}" dt="2023-07-03T06:54:24.416" v="3177" actId="478"/>
          <ac:spMkLst>
            <pc:docMk/>
            <pc:sldMk cId="4060013053" sldId="267"/>
            <ac:spMk id="24" creationId="{0589586A-F808-3B45-96CB-0A2525AC91A3}"/>
          </ac:spMkLst>
        </pc:spChg>
        <pc:spChg chg="del mod">
          <ac:chgData name="Studio Moara" userId="e17c69a39c7c13f8" providerId="LiveId" clId="{A55BF491-05A0-4FDF-994E-A84A1DD29DC1}" dt="2023-07-03T06:54:24.416" v="3177" actId="478"/>
          <ac:spMkLst>
            <pc:docMk/>
            <pc:sldMk cId="4060013053" sldId="267"/>
            <ac:spMk id="25" creationId="{850D8E41-8568-9EBA-6074-322ABB7464C9}"/>
          </ac:spMkLst>
        </pc:spChg>
        <pc:spChg chg="add mod">
          <ac:chgData name="Studio Moara" userId="e17c69a39c7c13f8" providerId="LiveId" clId="{A55BF491-05A0-4FDF-994E-A84A1DD29DC1}" dt="2023-07-03T08:35:41.478" v="4007" actId="1076"/>
          <ac:spMkLst>
            <pc:docMk/>
            <pc:sldMk cId="4060013053" sldId="267"/>
            <ac:spMk id="39" creationId="{1214B88A-2FE0-FC98-B6F6-8AB2CA2CAAC7}"/>
          </ac:spMkLst>
        </pc:spChg>
        <pc:grpChg chg="add del mod">
          <ac:chgData name="Studio Moara" userId="e17c69a39c7c13f8" providerId="LiveId" clId="{A55BF491-05A0-4FDF-994E-A84A1DD29DC1}" dt="2023-07-03T06:51:49.526" v="3123" actId="165"/>
          <ac:grpSpMkLst>
            <pc:docMk/>
            <pc:sldMk cId="4060013053" sldId="267"/>
            <ac:grpSpMk id="19" creationId="{BD93A4DD-D092-2E22-A485-FF53D26F40A8}"/>
          </ac:grpSpMkLst>
        </pc:grpChg>
        <pc:grpChg chg="add del mod">
          <ac:chgData name="Studio Moara" userId="e17c69a39c7c13f8" providerId="LiveId" clId="{A55BF491-05A0-4FDF-994E-A84A1DD29DC1}" dt="2023-07-03T08:35:49.003" v="4008" actId="165"/>
          <ac:grpSpMkLst>
            <pc:docMk/>
            <pc:sldMk cId="4060013053" sldId="267"/>
            <ac:grpSpMk id="23" creationId="{CBAB4F2D-E571-C025-0FC6-94A7C531D01F}"/>
          </ac:grpSpMkLst>
        </pc:grpChg>
        <pc:grpChg chg="add mod">
          <ac:chgData name="Studio Moara" userId="e17c69a39c7c13f8" providerId="LiveId" clId="{A55BF491-05A0-4FDF-994E-A84A1DD29DC1}" dt="2023-07-03T06:54:11.040" v="3173" actId="164"/>
          <ac:grpSpMkLst>
            <pc:docMk/>
            <pc:sldMk cId="4060013053" sldId="267"/>
            <ac:grpSpMk id="34" creationId="{15E45945-9D09-1661-788A-25BA241E8FE0}"/>
          </ac:grpSpMkLst>
        </pc:grpChg>
        <pc:grpChg chg="add mod">
          <ac:chgData name="Studio Moara" userId="e17c69a39c7c13f8" providerId="LiveId" clId="{A55BF491-05A0-4FDF-994E-A84A1DD29DC1}" dt="2023-07-03T06:54:20.009" v="3176" actId="1076"/>
          <ac:grpSpMkLst>
            <pc:docMk/>
            <pc:sldMk cId="4060013053" sldId="267"/>
            <ac:grpSpMk id="35" creationId="{E994C4A9-0C8B-62CD-0340-A06E7BDF257B}"/>
          </ac:grpSpMkLst>
        </pc:grpChg>
        <pc:picChg chg="add del mod ord">
          <ac:chgData name="Studio Moara" userId="e17c69a39c7c13f8" providerId="LiveId" clId="{A55BF491-05A0-4FDF-994E-A84A1DD29DC1}" dt="2023-07-03T07:05:54.940" v="3361" actId="21"/>
          <ac:picMkLst>
            <pc:docMk/>
            <pc:sldMk cId="4060013053" sldId="267"/>
            <ac:picMk id="38" creationId="{DCDC3B21-8BDA-AC19-82B8-5A1378CDDA40}"/>
          </ac:picMkLst>
        </pc:picChg>
        <pc:cxnChg chg="del mod">
          <ac:chgData name="Studio Moara" userId="e17c69a39c7c13f8" providerId="LiveId" clId="{A55BF491-05A0-4FDF-994E-A84A1DD29DC1}" dt="2023-07-03T06:54:34.021" v="3179" actId="478"/>
          <ac:cxnSpMkLst>
            <pc:docMk/>
            <pc:sldMk cId="4060013053" sldId="267"/>
            <ac:cxnSpMk id="16" creationId="{F8B1F622-ADE2-75FA-9D55-392C0C7EEB0B}"/>
          </ac:cxnSpMkLst>
        </pc:cxnChg>
        <pc:cxnChg chg="add mod">
          <ac:chgData name="Studio Moara" userId="e17c69a39c7c13f8" providerId="LiveId" clId="{A55BF491-05A0-4FDF-994E-A84A1DD29DC1}" dt="2023-07-03T06:53:04.089" v="3159" actId="14100"/>
          <ac:cxnSpMkLst>
            <pc:docMk/>
            <pc:sldMk cId="4060013053" sldId="267"/>
            <ac:cxnSpMk id="22" creationId="{8A431A5D-D3BD-43E3-AFA8-72DCDB1F13DD}"/>
          </ac:cxnSpMkLst>
        </pc:cxnChg>
        <pc:cxnChg chg="add mod">
          <ac:chgData name="Studio Moara" userId="e17c69a39c7c13f8" providerId="LiveId" clId="{A55BF491-05A0-4FDF-994E-A84A1DD29DC1}" dt="2023-07-03T06:54:11.040" v="3173" actId="164"/>
          <ac:cxnSpMkLst>
            <pc:docMk/>
            <pc:sldMk cId="4060013053" sldId="267"/>
            <ac:cxnSpMk id="28" creationId="{18FD6C59-FA2A-1B50-9C56-FCEC302DB3DF}"/>
          </ac:cxnSpMkLst>
        </pc:cxnChg>
        <pc:cxnChg chg="add mod">
          <ac:chgData name="Studio Moara" userId="e17c69a39c7c13f8" providerId="LiveId" clId="{A55BF491-05A0-4FDF-994E-A84A1DD29DC1}" dt="2023-07-03T06:54:11.040" v="3173" actId="164"/>
          <ac:cxnSpMkLst>
            <pc:docMk/>
            <pc:sldMk cId="4060013053" sldId="267"/>
            <ac:cxnSpMk id="30" creationId="{1F5B5CFB-8AA1-6FBF-482B-D60D2C102EEE}"/>
          </ac:cxnSpMkLst>
        </pc:cxnChg>
        <pc:cxnChg chg="mod">
          <ac:chgData name="Studio Moara" userId="e17c69a39c7c13f8" providerId="LiveId" clId="{A55BF491-05A0-4FDF-994E-A84A1DD29DC1}" dt="2023-07-03T06:54:13.248" v="3174" actId="571"/>
          <ac:cxnSpMkLst>
            <pc:docMk/>
            <pc:sldMk cId="4060013053" sldId="267"/>
            <ac:cxnSpMk id="36" creationId="{63885894-214A-4F5C-9FD5-0DD6527FE792}"/>
          </ac:cxnSpMkLst>
        </pc:cxnChg>
        <pc:cxnChg chg="mod">
          <ac:chgData name="Studio Moara" userId="e17c69a39c7c13f8" providerId="LiveId" clId="{A55BF491-05A0-4FDF-994E-A84A1DD29DC1}" dt="2023-07-03T06:54:13.248" v="3174" actId="571"/>
          <ac:cxnSpMkLst>
            <pc:docMk/>
            <pc:sldMk cId="4060013053" sldId="267"/>
            <ac:cxnSpMk id="37" creationId="{A2E4A38B-D2E9-3AD9-39CF-54F37B88A35C}"/>
          </ac:cxnSpMkLst>
        </pc:cxnChg>
      </pc:sldChg>
      <pc:sldChg chg="addSp delSp modSp new mod modClrScheme chgLayout">
        <pc:chgData name="Studio Moara" userId="e17c69a39c7c13f8" providerId="LiveId" clId="{A55BF491-05A0-4FDF-994E-A84A1DD29DC1}" dt="2023-07-05T07:25:10.208" v="9007" actId="21"/>
        <pc:sldMkLst>
          <pc:docMk/>
          <pc:sldMk cId="80770372" sldId="268"/>
        </pc:sldMkLst>
        <pc:spChg chg="del">
          <ac:chgData name="Studio Moara" userId="e17c69a39c7c13f8" providerId="LiveId" clId="{A55BF491-05A0-4FDF-994E-A84A1DD29DC1}" dt="2023-07-05T01:29:22.121" v="4022" actId="700"/>
          <ac:spMkLst>
            <pc:docMk/>
            <pc:sldMk cId="80770372" sldId="268"/>
            <ac:spMk id="2" creationId="{527F2641-10C8-D4E8-3326-9FCC78B97772}"/>
          </ac:spMkLst>
        </pc:spChg>
        <pc:spChg chg="del">
          <ac:chgData name="Studio Moara" userId="e17c69a39c7c13f8" providerId="LiveId" clId="{A55BF491-05A0-4FDF-994E-A84A1DD29DC1}" dt="2023-07-05T01:29:22.121" v="4022" actId="700"/>
          <ac:spMkLst>
            <pc:docMk/>
            <pc:sldMk cId="80770372" sldId="268"/>
            <ac:spMk id="3" creationId="{DC2DF61F-28DD-58D2-6BB0-1DE2EC274E2B}"/>
          </ac:spMkLst>
        </pc:spChg>
        <pc:spChg chg="add mod">
          <ac:chgData name="Studio Moara" userId="e17c69a39c7c13f8" providerId="LiveId" clId="{A55BF491-05A0-4FDF-994E-A84A1DD29DC1}" dt="2023-07-05T01:38:37.915" v="4077" actId="14100"/>
          <ac:spMkLst>
            <pc:docMk/>
            <pc:sldMk cId="80770372" sldId="268"/>
            <ac:spMk id="5" creationId="{66A96646-0FF7-E281-BB0E-290FDDC9C8B2}"/>
          </ac:spMkLst>
        </pc:spChg>
        <pc:spChg chg="add mod">
          <ac:chgData name="Studio Moara" userId="e17c69a39c7c13f8" providerId="LiveId" clId="{A55BF491-05A0-4FDF-994E-A84A1DD29DC1}" dt="2023-07-05T01:38:17.701" v="4070" actId="14100"/>
          <ac:spMkLst>
            <pc:docMk/>
            <pc:sldMk cId="80770372" sldId="268"/>
            <ac:spMk id="7" creationId="{176C680D-2864-0BCD-BEA0-662B479CB5C7}"/>
          </ac:spMkLst>
        </pc:spChg>
        <pc:spChg chg="add mod">
          <ac:chgData name="Studio Moara" userId="e17c69a39c7c13f8" providerId="LiveId" clId="{A55BF491-05A0-4FDF-994E-A84A1DD29DC1}" dt="2023-07-05T02:29:22.266" v="5272" actId="1076"/>
          <ac:spMkLst>
            <pc:docMk/>
            <pc:sldMk cId="80770372" sldId="268"/>
            <ac:spMk id="9" creationId="{87A1DA4D-0B94-24D0-ACE4-E314113D8892}"/>
          </ac:spMkLst>
        </pc:spChg>
        <pc:spChg chg="add del mod">
          <ac:chgData name="Studio Moara" userId="e17c69a39c7c13f8" providerId="LiveId" clId="{A55BF491-05A0-4FDF-994E-A84A1DD29DC1}" dt="2023-07-05T04:16:45.656" v="6558" actId="21"/>
          <ac:spMkLst>
            <pc:docMk/>
            <pc:sldMk cId="80770372" sldId="268"/>
            <ac:spMk id="12" creationId="{032C1D73-71D5-D444-5DB1-0867F72EB61D}"/>
          </ac:spMkLst>
        </pc:spChg>
        <pc:spChg chg="mod">
          <ac:chgData name="Studio Moara" userId="e17c69a39c7c13f8" providerId="LiveId" clId="{A55BF491-05A0-4FDF-994E-A84A1DD29DC1}" dt="2023-07-05T01:41:19.609" v="4114"/>
          <ac:spMkLst>
            <pc:docMk/>
            <pc:sldMk cId="80770372" sldId="268"/>
            <ac:spMk id="16" creationId="{4870E9A9-EB44-1155-99BF-72F899584DD6}"/>
          </ac:spMkLst>
        </pc:spChg>
        <pc:spChg chg="mod">
          <ac:chgData name="Studio Moara" userId="e17c69a39c7c13f8" providerId="LiveId" clId="{A55BF491-05A0-4FDF-994E-A84A1DD29DC1}" dt="2023-07-05T01:41:19.609" v="4114"/>
          <ac:spMkLst>
            <pc:docMk/>
            <pc:sldMk cId="80770372" sldId="268"/>
            <ac:spMk id="17" creationId="{55218D33-2A39-3735-B10E-00ADA089E5EC}"/>
          </ac:spMkLst>
        </pc:spChg>
        <pc:spChg chg="mod">
          <ac:chgData name="Studio Moara" userId="e17c69a39c7c13f8" providerId="LiveId" clId="{A55BF491-05A0-4FDF-994E-A84A1DD29DC1}" dt="2023-07-05T01:41:19.609" v="4114"/>
          <ac:spMkLst>
            <pc:docMk/>
            <pc:sldMk cId="80770372" sldId="268"/>
            <ac:spMk id="18" creationId="{D69A2092-A4DB-BF4A-4988-009BFB7EA0B2}"/>
          </ac:spMkLst>
        </pc:spChg>
        <pc:spChg chg="add del mod ord">
          <ac:chgData name="Studio Moara" userId="e17c69a39c7c13f8" providerId="LiveId" clId="{A55BF491-05A0-4FDF-994E-A84A1DD29DC1}" dt="2023-07-05T04:53:44.388" v="7289"/>
          <ac:spMkLst>
            <pc:docMk/>
            <pc:sldMk cId="80770372" sldId="268"/>
            <ac:spMk id="19" creationId="{5CDE5DC0-CF9C-6839-56B6-6931CE71B675}"/>
          </ac:spMkLst>
        </pc:spChg>
        <pc:grpChg chg="add mod">
          <ac:chgData name="Studio Moara" userId="e17c69a39c7c13f8" providerId="LiveId" clId="{A55BF491-05A0-4FDF-994E-A84A1DD29DC1}" dt="2023-07-05T01:41:19.609" v="4114"/>
          <ac:grpSpMkLst>
            <pc:docMk/>
            <pc:sldMk cId="80770372" sldId="268"/>
            <ac:grpSpMk id="14" creationId="{9C2BC625-90FF-D7E2-1C3E-DD23CC486E40}"/>
          </ac:grpSpMkLst>
        </pc:grpChg>
        <pc:grpChg chg="mod">
          <ac:chgData name="Studio Moara" userId="e17c69a39c7c13f8" providerId="LiveId" clId="{A55BF491-05A0-4FDF-994E-A84A1DD29DC1}" dt="2023-07-05T01:41:19.609" v="4114"/>
          <ac:grpSpMkLst>
            <pc:docMk/>
            <pc:sldMk cId="80770372" sldId="268"/>
            <ac:grpSpMk id="15" creationId="{2956B27E-87A2-88C6-000C-A98CDB534D9F}"/>
          </ac:grpSpMkLst>
        </pc:grpChg>
        <pc:picChg chg="add mod">
          <ac:chgData name="Studio Moara" userId="e17c69a39c7c13f8" providerId="LiveId" clId="{A55BF491-05A0-4FDF-994E-A84A1DD29DC1}" dt="2023-07-05T01:38:43.625" v="4078" actId="1076"/>
          <ac:picMkLst>
            <pc:docMk/>
            <pc:sldMk cId="80770372" sldId="268"/>
            <ac:picMk id="11" creationId="{2152B65D-65E1-70A2-876A-2259EAE88774}"/>
          </ac:picMkLst>
        </pc:picChg>
        <pc:picChg chg="add mod">
          <ac:chgData name="Studio Moara" userId="e17c69a39c7c13f8" providerId="LiveId" clId="{A55BF491-05A0-4FDF-994E-A84A1DD29DC1}" dt="2023-07-05T02:29:22.266" v="5272" actId="1076"/>
          <ac:picMkLst>
            <pc:docMk/>
            <pc:sldMk cId="80770372" sldId="268"/>
            <ac:picMk id="13" creationId="{1B2CF56F-B5E8-C5C7-A21F-1523F695B258}"/>
          </ac:picMkLst>
        </pc:picChg>
        <pc:picChg chg="add mod">
          <ac:chgData name="Studio Moara" userId="e17c69a39c7c13f8" providerId="LiveId" clId="{A55BF491-05A0-4FDF-994E-A84A1DD29DC1}" dt="2023-07-05T04:54:18.821" v="7305" actId="1035"/>
          <ac:picMkLst>
            <pc:docMk/>
            <pc:sldMk cId="80770372" sldId="268"/>
            <ac:picMk id="20" creationId="{E2ADB64F-78F6-06A9-F5EC-CC96FD4F4766}"/>
          </ac:picMkLst>
        </pc:picChg>
        <pc:picChg chg="add del mod ord">
          <ac:chgData name="Studio Moara" userId="e17c69a39c7c13f8" providerId="LiveId" clId="{A55BF491-05A0-4FDF-994E-A84A1DD29DC1}" dt="2023-07-05T07:25:10.208" v="9007" actId="21"/>
          <ac:picMkLst>
            <pc:docMk/>
            <pc:sldMk cId="80770372" sldId="268"/>
            <ac:picMk id="23" creationId="{48DAC7CA-D982-8D74-A4F1-C154AB6574A1}"/>
          </ac:picMkLst>
        </pc:picChg>
        <pc:cxnChg chg="add mod">
          <ac:chgData name="Studio Moara" userId="e17c69a39c7c13f8" providerId="LiveId" clId="{A55BF491-05A0-4FDF-994E-A84A1DD29DC1}" dt="2023-07-05T06:16:25.286" v="7782" actId="14100"/>
          <ac:cxnSpMkLst>
            <pc:docMk/>
            <pc:sldMk cId="80770372" sldId="268"/>
            <ac:cxnSpMk id="21" creationId="{FE0AB531-DD92-BD6C-9B1A-33B0841060C5}"/>
          </ac:cxnSpMkLst>
        </pc:cxnChg>
      </pc:sldChg>
      <pc:sldChg chg="addSp delSp modSp new mod modClrScheme chgLayout">
        <pc:chgData name="Studio Moara" userId="e17c69a39c7c13f8" providerId="LiveId" clId="{A55BF491-05A0-4FDF-994E-A84A1DD29DC1}" dt="2023-07-05T04:53:15.185" v="7288"/>
        <pc:sldMkLst>
          <pc:docMk/>
          <pc:sldMk cId="1421077340" sldId="269"/>
        </pc:sldMkLst>
        <pc:spChg chg="add mod">
          <ac:chgData name="Studio Moara" userId="e17c69a39c7c13f8" providerId="LiveId" clId="{A55BF491-05A0-4FDF-994E-A84A1DD29DC1}" dt="2023-07-05T01:43:48.475" v="4139" actId="1037"/>
          <ac:spMkLst>
            <pc:docMk/>
            <pc:sldMk cId="1421077340" sldId="269"/>
            <ac:spMk id="3" creationId="{1936EDB6-D0E6-04D0-0D1C-E9DFCB183DCA}"/>
          </ac:spMkLst>
        </pc:spChg>
        <pc:spChg chg="add mod">
          <ac:chgData name="Studio Moara" userId="e17c69a39c7c13f8" providerId="LiveId" clId="{A55BF491-05A0-4FDF-994E-A84A1DD29DC1}" dt="2023-07-05T01:47:40.575" v="4173" actId="1076"/>
          <ac:spMkLst>
            <pc:docMk/>
            <pc:sldMk cId="1421077340" sldId="269"/>
            <ac:spMk id="5" creationId="{5E810538-929A-D961-716B-8BBE2F3DC26A}"/>
          </ac:spMkLst>
        </pc:spChg>
        <pc:spChg chg="add mod">
          <ac:chgData name="Studio Moara" userId="e17c69a39c7c13f8" providerId="LiveId" clId="{A55BF491-05A0-4FDF-994E-A84A1DD29DC1}" dt="2023-07-05T02:29:06.327" v="5270" actId="1076"/>
          <ac:spMkLst>
            <pc:docMk/>
            <pc:sldMk cId="1421077340" sldId="269"/>
            <ac:spMk id="7" creationId="{2B9C6E02-39A1-C9DA-57F2-855A1D91569F}"/>
          </ac:spMkLst>
        </pc:spChg>
        <pc:spChg chg="add del mod">
          <ac:chgData name="Studio Moara" userId="e17c69a39c7c13f8" providerId="LiveId" clId="{A55BF491-05A0-4FDF-994E-A84A1DD29DC1}" dt="2023-07-05T04:17:17.145" v="6567" actId="21"/>
          <ac:spMkLst>
            <pc:docMk/>
            <pc:sldMk cId="1421077340" sldId="269"/>
            <ac:spMk id="8" creationId="{B5EA361F-ADAA-A573-21EA-E66AF8DB009F}"/>
          </ac:spMkLst>
        </pc:spChg>
        <pc:spChg chg="add del mod">
          <ac:chgData name="Studio Moara" userId="e17c69a39c7c13f8" providerId="LiveId" clId="{A55BF491-05A0-4FDF-994E-A84A1DD29DC1}" dt="2023-07-05T01:48:09.145" v="4200" actId="478"/>
          <ac:spMkLst>
            <pc:docMk/>
            <pc:sldMk cId="1421077340" sldId="269"/>
            <ac:spMk id="9" creationId="{C594A88C-7B57-C9A3-3637-1D97791FB7CD}"/>
          </ac:spMkLst>
        </pc:spChg>
        <pc:spChg chg="add mod">
          <ac:chgData name="Studio Moara" userId="e17c69a39c7c13f8" providerId="LiveId" clId="{A55BF491-05A0-4FDF-994E-A84A1DD29DC1}" dt="2023-07-05T01:49:16.152" v="4219" actId="1076"/>
          <ac:spMkLst>
            <pc:docMk/>
            <pc:sldMk cId="1421077340" sldId="269"/>
            <ac:spMk id="11" creationId="{23054B65-FD5C-55BB-6E39-3E0292D43B1D}"/>
          </ac:spMkLst>
        </pc:spChg>
        <pc:spChg chg="add del mod ord">
          <ac:chgData name="Studio Moara" userId="e17c69a39c7c13f8" providerId="LiveId" clId="{A55BF491-05A0-4FDF-994E-A84A1DD29DC1}" dt="2023-07-05T04:51:16.211" v="7210"/>
          <ac:spMkLst>
            <pc:docMk/>
            <pc:sldMk cId="1421077340" sldId="269"/>
            <ac:spMk id="12" creationId="{50C47143-B4F9-C75A-15F6-0853D1E6B75C}"/>
          </ac:spMkLst>
        </pc:spChg>
        <pc:spChg chg="add del mod">
          <ac:chgData name="Studio Moara" userId="e17c69a39c7c13f8" providerId="LiveId" clId="{A55BF491-05A0-4FDF-994E-A84A1DD29DC1}" dt="2023-07-05T04:53:07.761" v="7258"/>
          <ac:spMkLst>
            <pc:docMk/>
            <pc:sldMk cId="1421077340" sldId="269"/>
            <ac:spMk id="15" creationId="{0C2BD924-E7C0-AB76-8FA4-466358DB146A}"/>
          </ac:spMkLst>
        </pc:spChg>
        <pc:picChg chg="add del mod">
          <ac:chgData name="Studio Moara" userId="e17c69a39c7c13f8" providerId="LiveId" clId="{A55BF491-05A0-4FDF-994E-A84A1DD29DC1}" dt="2023-07-05T02:28:53.964" v="5268" actId="1076"/>
          <ac:picMkLst>
            <pc:docMk/>
            <pc:sldMk cId="1421077340" sldId="269"/>
            <ac:picMk id="10" creationId="{572F2EC9-D321-FF3C-8A94-5B3CC886D23F}"/>
          </ac:picMkLst>
        </pc:picChg>
        <pc:picChg chg="add del mod modCrop">
          <ac:chgData name="Studio Moara" userId="e17c69a39c7c13f8" providerId="LiveId" clId="{A55BF491-05A0-4FDF-994E-A84A1DD29DC1}" dt="2023-07-05T04:53:06.282" v="7257" actId="478"/>
          <ac:picMkLst>
            <pc:docMk/>
            <pc:sldMk cId="1421077340" sldId="269"/>
            <ac:picMk id="13" creationId="{A6F89E3E-3B1A-25AC-2E94-A540BE936D0C}"/>
          </ac:picMkLst>
        </pc:picChg>
        <pc:picChg chg="add mod">
          <ac:chgData name="Studio Moara" userId="e17c69a39c7c13f8" providerId="LiveId" clId="{A55BF491-05A0-4FDF-994E-A84A1DD29DC1}" dt="2023-07-05T04:53:15.185" v="7288"/>
          <ac:picMkLst>
            <pc:docMk/>
            <pc:sldMk cId="1421077340" sldId="269"/>
            <ac:picMk id="30722" creationId="{2722E3CB-19C9-1FAB-CA9C-0703655C3BBD}"/>
          </ac:picMkLst>
        </pc:picChg>
      </pc:sldChg>
      <pc:sldChg chg="addSp delSp modSp new mod modClrScheme chgLayout">
        <pc:chgData name="Studio Moara" userId="e17c69a39c7c13f8" providerId="LiveId" clId="{A55BF491-05A0-4FDF-994E-A84A1DD29DC1}" dt="2023-07-05T07:26:38.056" v="9019" actId="21"/>
        <pc:sldMkLst>
          <pc:docMk/>
          <pc:sldMk cId="1254910800" sldId="270"/>
        </pc:sldMkLst>
        <pc:spChg chg="add mod">
          <ac:chgData name="Studio Moara" userId="e17c69a39c7c13f8" providerId="LiveId" clId="{A55BF491-05A0-4FDF-994E-A84A1DD29DC1}" dt="2023-07-05T02:07:55.620" v="5194" actId="1036"/>
          <ac:spMkLst>
            <pc:docMk/>
            <pc:sldMk cId="1254910800" sldId="270"/>
            <ac:spMk id="3" creationId="{3AC42FC4-9A7B-E1B6-87CB-5FF7F4E677D2}"/>
          </ac:spMkLst>
        </pc:spChg>
        <pc:spChg chg="add mod">
          <ac:chgData name="Studio Moara" userId="e17c69a39c7c13f8" providerId="LiveId" clId="{A55BF491-05A0-4FDF-994E-A84A1DD29DC1}" dt="2023-07-05T02:08:02.942" v="5196" actId="14100"/>
          <ac:spMkLst>
            <pc:docMk/>
            <pc:sldMk cId="1254910800" sldId="270"/>
            <ac:spMk id="5" creationId="{26E4B90D-24DD-2741-7891-44C90B766AD1}"/>
          </ac:spMkLst>
        </pc:spChg>
        <pc:spChg chg="add mod ord">
          <ac:chgData name="Studio Moara" userId="e17c69a39c7c13f8" providerId="LiveId" clId="{A55BF491-05A0-4FDF-994E-A84A1DD29DC1}" dt="2023-07-05T02:35:22.604" v="5419" actId="1076"/>
          <ac:spMkLst>
            <pc:docMk/>
            <pc:sldMk cId="1254910800" sldId="270"/>
            <ac:spMk id="7" creationId="{B7F38946-7EFE-ECBD-4A08-EA25AF4F8B25}"/>
          </ac:spMkLst>
        </pc:spChg>
        <pc:spChg chg="add mod ord">
          <ac:chgData name="Studio Moara" userId="e17c69a39c7c13f8" providerId="LiveId" clId="{A55BF491-05A0-4FDF-994E-A84A1DD29DC1}" dt="2023-07-05T02:35:44.513" v="5424" actId="14100"/>
          <ac:spMkLst>
            <pc:docMk/>
            <pc:sldMk cId="1254910800" sldId="270"/>
            <ac:spMk id="8" creationId="{75DFDAD6-4D22-DB8C-10DB-DCE50A5CC214}"/>
          </ac:spMkLst>
        </pc:spChg>
        <pc:spChg chg="mod">
          <ac:chgData name="Studio Moara" userId="e17c69a39c7c13f8" providerId="LiveId" clId="{A55BF491-05A0-4FDF-994E-A84A1DD29DC1}" dt="2023-07-05T02:09:14.879" v="5213"/>
          <ac:spMkLst>
            <pc:docMk/>
            <pc:sldMk cId="1254910800" sldId="270"/>
            <ac:spMk id="11" creationId="{AFE8671B-1930-BE3D-DA67-C8EFE84CE2A4}"/>
          </ac:spMkLst>
        </pc:spChg>
        <pc:spChg chg="mod">
          <ac:chgData name="Studio Moara" userId="e17c69a39c7c13f8" providerId="LiveId" clId="{A55BF491-05A0-4FDF-994E-A84A1DD29DC1}" dt="2023-07-05T02:09:14.879" v="5213"/>
          <ac:spMkLst>
            <pc:docMk/>
            <pc:sldMk cId="1254910800" sldId="270"/>
            <ac:spMk id="12" creationId="{ACF63B54-5866-EAE1-C982-861F201FCDA9}"/>
          </ac:spMkLst>
        </pc:spChg>
        <pc:spChg chg="mod">
          <ac:chgData name="Studio Moara" userId="e17c69a39c7c13f8" providerId="LiveId" clId="{A55BF491-05A0-4FDF-994E-A84A1DD29DC1}" dt="2023-07-05T02:09:14.879" v="5213"/>
          <ac:spMkLst>
            <pc:docMk/>
            <pc:sldMk cId="1254910800" sldId="270"/>
            <ac:spMk id="13" creationId="{E0CD9541-0D7C-8A92-21D2-B85B0CAA0B2C}"/>
          </ac:spMkLst>
        </pc:spChg>
        <pc:spChg chg="add mod">
          <ac:chgData name="Studio Moara" userId="e17c69a39c7c13f8" providerId="LiveId" clId="{A55BF491-05A0-4FDF-994E-A84A1DD29DC1}" dt="2023-07-05T02:09:30.679" v="5216" actId="571"/>
          <ac:spMkLst>
            <pc:docMk/>
            <pc:sldMk cId="1254910800" sldId="270"/>
            <ac:spMk id="14" creationId="{08E8068C-6DE4-7CD1-6877-EFE3254252D9}"/>
          </ac:spMkLst>
        </pc:spChg>
        <pc:spChg chg="add del mod">
          <ac:chgData name="Studio Moara" userId="e17c69a39c7c13f8" providerId="LiveId" clId="{A55BF491-05A0-4FDF-994E-A84A1DD29DC1}" dt="2023-07-05T04:17:38.563" v="6576" actId="21"/>
          <ac:spMkLst>
            <pc:docMk/>
            <pc:sldMk cId="1254910800" sldId="270"/>
            <ac:spMk id="15" creationId="{E5D7ED19-65C7-384B-E554-56934AEC796B}"/>
          </ac:spMkLst>
        </pc:spChg>
        <pc:spChg chg="add mod">
          <ac:chgData name="Studio Moara" userId="e17c69a39c7c13f8" providerId="LiveId" clId="{A55BF491-05A0-4FDF-994E-A84A1DD29DC1}" dt="2023-07-05T02:34:05.202" v="5405" actId="1076"/>
          <ac:spMkLst>
            <pc:docMk/>
            <pc:sldMk cId="1254910800" sldId="270"/>
            <ac:spMk id="17" creationId="{2531F2B7-23D7-8697-C8C1-5C6FC07EB949}"/>
          </ac:spMkLst>
        </pc:spChg>
        <pc:spChg chg="add del mod">
          <ac:chgData name="Studio Moara" userId="e17c69a39c7c13f8" providerId="LiveId" clId="{A55BF491-05A0-4FDF-994E-A84A1DD29DC1}" dt="2023-07-05T02:35:48.160" v="5425" actId="478"/>
          <ac:spMkLst>
            <pc:docMk/>
            <pc:sldMk cId="1254910800" sldId="270"/>
            <ac:spMk id="18" creationId="{F84E6E0D-3331-968A-A101-F727219D6D6B}"/>
          </ac:spMkLst>
        </pc:spChg>
        <pc:spChg chg="add del mod">
          <ac:chgData name="Studio Moara" userId="e17c69a39c7c13f8" providerId="LiveId" clId="{A55BF491-05A0-4FDF-994E-A84A1DD29DC1}" dt="2023-07-05T02:34:51.345" v="5415" actId="478"/>
          <ac:spMkLst>
            <pc:docMk/>
            <pc:sldMk cId="1254910800" sldId="270"/>
            <ac:spMk id="21" creationId="{3C9E5BED-3156-7F42-9FB6-1B99A8439735}"/>
          </ac:spMkLst>
        </pc:spChg>
        <pc:spChg chg="add del mod ord">
          <ac:chgData name="Studio Moara" userId="e17c69a39c7c13f8" providerId="LiveId" clId="{A55BF491-05A0-4FDF-994E-A84A1DD29DC1}" dt="2023-07-05T04:56:30.240" v="7311"/>
          <ac:spMkLst>
            <pc:docMk/>
            <pc:sldMk cId="1254910800" sldId="270"/>
            <ac:spMk id="23" creationId="{0F711B70-EBE4-8B32-FC60-585E6B7E20A4}"/>
          </ac:spMkLst>
        </pc:spChg>
        <pc:spChg chg="add del mod">
          <ac:chgData name="Studio Moara" userId="e17c69a39c7c13f8" providerId="LiveId" clId="{A55BF491-05A0-4FDF-994E-A84A1DD29DC1}" dt="2023-07-05T04:56:33.943" v="7312" actId="6264"/>
          <ac:spMkLst>
            <pc:docMk/>
            <pc:sldMk cId="1254910800" sldId="270"/>
            <ac:spMk id="25" creationId="{10807C3D-26AA-8781-73D9-79B88F838FBD}"/>
          </ac:spMkLst>
        </pc:spChg>
        <pc:grpChg chg="add mod">
          <ac:chgData name="Studio Moara" userId="e17c69a39c7c13f8" providerId="LiveId" clId="{A55BF491-05A0-4FDF-994E-A84A1DD29DC1}" dt="2023-07-05T02:09:14.879" v="5213"/>
          <ac:grpSpMkLst>
            <pc:docMk/>
            <pc:sldMk cId="1254910800" sldId="270"/>
            <ac:grpSpMk id="9" creationId="{5A1FAB49-0665-1618-6CCB-E42FDE7974DC}"/>
          </ac:grpSpMkLst>
        </pc:grpChg>
        <pc:grpChg chg="mod">
          <ac:chgData name="Studio Moara" userId="e17c69a39c7c13f8" providerId="LiveId" clId="{A55BF491-05A0-4FDF-994E-A84A1DD29DC1}" dt="2023-07-05T02:09:14.879" v="5213"/>
          <ac:grpSpMkLst>
            <pc:docMk/>
            <pc:sldMk cId="1254910800" sldId="270"/>
            <ac:grpSpMk id="10" creationId="{BCF04795-E150-87FC-F071-0898F7D62385}"/>
          </ac:grpSpMkLst>
        </pc:grpChg>
        <pc:picChg chg="add mod ord">
          <ac:chgData name="Studio Moara" userId="e17c69a39c7c13f8" providerId="LiveId" clId="{A55BF491-05A0-4FDF-994E-A84A1DD29DC1}" dt="2023-07-05T02:34:05.202" v="5405" actId="1076"/>
          <ac:picMkLst>
            <pc:docMk/>
            <pc:sldMk cId="1254910800" sldId="270"/>
            <ac:picMk id="16" creationId="{01ECA0EF-C215-79B3-0D2F-2696C92666FA}"/>
          </ac:picMkLst>
        </pc:picChg>
        <pc:picChg chg="add mod">
          <ac:chgData name="Studio Moara" userId="e17c69a39c7c13f8" providerId="LiveId" clId="{A55BF491-05A0-4FDF-994E-A84A1DD29DC1}" dt="2023-07-05T02:35:31.521" v="5421" actId="1076"/>
          <ac:picMkLst>
            <pc:docMk/>
            <pc:sldMk cId="1254910800" sldId="270"/>
            <ac:picMk id="19" creationId="{4E144638-996F-89C8-F0BD-F224A90FB4E1}"/>
          </ac:picMkLst>
        </pc:picChg>
        <pc:picChg chg="add del mod">
          <ac:chgData name="Studio Moara" userId="e17c69a39c7c13f8" providerId="LiveId" clId="{A55BF491-05A0-4FDF-994E-A84A1DD29DC1}" dt="2023-07-05T02:35:48.160" v="5425" actId="478"/>
          <ac:picMkLst>
            <pc:docMk/>
            <pc:sldMk cId="1254910800" sldId="270"/>
            <ac:picMk id="20" creationId="{16C020A8-D140-11D3-D9C4-9F01C3B41905}"/>
          </ac:picMkLst>
        </pc:picChg>
        <pc:picChg chg="add del mod">
          <ac:chgData name="Studio Moara" userId="e17c69a39c7c13f8" providerId="LiveId" clId="{A55BF491-05A0-4FDF-994E-A84A1DD29DC1}" dt="2023-07-05T02:34:51.345" v="5415" actId="478"/>
          <ac:picMkLst>
            <pc:docMk/>
            <pc:sldMk cId="1254910800" sldId="270"/>
            <ac:picMk id="22" creationId="{244B511F-58C6-C331-36E4-5FA0E3B928D8}"/>
          </ac:picMkLst>
        </pc:picChg>
        <pc:picChg chg="add mod ord">
          <ac:chgData name="Studio Moara" userId="e17c69a39c7c13f8" providerId="LiveId" clId="{A55BF491-05A0-4FDF-994E-A84A1DD29DC1}" dt="2023-07-05T04:56:43.992" v="7318"/>
          <ac:picMkLst>
            <pc:docMk/>
            <pc:sldMk cId="1254910800" sldId="270"/>
            <ac:picMk id="24" creationId="{9B404D03-6F81-9153-2A96-D3F2E30579DC}"/>
          </ac:picMkLst>
        </pc:picChg>
        <pc:picChg chg="add del mod ord">
          <ac:chgData name="Studio Moara" userId="e17c69a39c7c13f8" providerId="LiveId" clId="{A55BF491-05A0-4FDF-994E-A84A1DD29DC1}" dt="2023-07-05T07:26:38.056" v="9019" actId="21"/>
          <ac:picMkLst>
            <pc:docMk/>
            <pc:sldMk cId="1254910800" sldId="270"/>
            <ac:picMk id="26" creationId="{07816FA5-0E9A-6955-D267-74DCBDCB4F2C}"/>
          </ac:picMkLst>
        </pc:picChg>
      </pc:sldChg>
      <pc:sldChg chg="addSp delSp modSp new mod modClrScheme chgLayout">
        <pc:chgData name="Studio Moara" userId="e17c69a39c7c13f8" providerId="LiveId" clId="{A55BF491-05A0-4FDF-994E-A84A1DD29DC1}" dt="2023-07-05T07:27:37.434" v="9030" actId="21"/>
        <pc:sldMkLst>
          <pc:docMk/>
          <pc:sldMk cId="1518895598" sldId="271"/>
        </pc:sldMkLst>
        <pc:spChg chg="add mod">
          <ac:chgData name="Studio Moara" userId="e17c69a39c7c13f8" providerId="LiveId" clId="{A55BF491-05A0-4FDF-994E-A84A1DD29DC1}" dt="2023-07-05T02:52:21.422" v="5592" actId="1037"/>
          <ac:spMkLst>
            <pc:docMk/>
            <pc:sldMk cId="1518895598" sldId="271"/>
            <ac:spMk id="3" creationId="{E593CE05-FC93-04F9-D227-C27CE0DC6DBF}"/>
          </ac:spMkLst>
        </pc:spChg>
        <pc:spChg chg="add mod">
          <ac:chgData name="Studio Moara" userId="e17c69a39c7c13f8" providerId="LiveId" clId="{A55BF491-05A0-4FDF-994E-A84A1DD29DC1}" dt="2023-07-05T02:52:21.422" v="5592" actId="1037"/>
          <ac:spMkLst>
            <pc:docMk/>
            <pc:sldMk cId="1518895598" sldId="271"/>
            <ac:spMk id="5" creationId="{88A9A3F8-8847-9625-FDD0-B07697D51DC8}"/>
          </ac:spMkLst>
        </pc:spChg>
        <pc:spChg chg="add mod ord topLvl">
          <ac:chgData name="Studio Moara" userId="e17c69a39c7c13f8" providerId="LiveId" clId="{A55BF491-05A0-4FDF-994E-A84A1DD29DC1}" dt="2023-07-05T04:18:36.434" v="6613" actId="170"/>
          <ac:spMkLst>
            <pc:docMk/>
            <pc:sldMk cId="1518895598" sldId="271"/>
            <ac:spMk id="7" creationId="{868DA892-2EC8-19A6-52F4-BA89CF492676}"/>
          </ac:spMkLst>
        </pc:spChg>
        <pc:spChg chg="add del mod ord topLvl">
          <ac:chgData name="Studio Moara" userId="e17c69a39c7c13f8" providerId="LiveId" clId="{A55BF491-05A0-4FDF-994E-A84A1DD29DC1}" dt="2023-07-05T04:18:03.750" v="6587" actId="21"/>
          <ac:spMkLst>
            <pc:docMk/>
            <pc:sldMk cId="1518895598" sldId="271"/>
            <ac:spMk id="8" creationId="{1A0B2E82-0190-FF19-16E1-A0D2D3022FFE}"/>
          </ac:spMkLst>
        </pc:spChg>
        <pc:spChg chg="add mod ord topLvl">
          <ac:chgData name="Studio Moara" userId="e17c69a39c7c13f8" providerId="LiveId" clId="{A55BF491-05A0-4FDF-994E-A84A1DD29DC1}" dt="2023-07-05T04:18:36.434" v="6613" actId="170"/>
          <ac:spMkLst>
            <pc:docMk/>
            <pc:sldMk cId="1518895598" sldId="271"/>
            <ac:spMk id="12" creationId="{C68AC521-49F2-777A-9690-4A31CEE99F78}"/>
          </ac:spMkLst>
        </pc:spChg>
        <pc:spChg chg="add mod ord topLvl">
          <ac:chgData name="Studio Moara" userId="e17c69a39c7c13f8" providerId="LiveId" clId="{A55BF491-05A0-4FDF-994E-A84A1DD29DC1}" dt="2023-07-05T04:18:36.434" v="6613" actId="170"/>
          <ac:spMkLst>
            <pc:docMk/>
            <pc:sldMk cId="1518895598" sldId="271"/>
            <ac:spMk id="13" creationId="{0453D50A-1362-1388-E74B-6BABEB8BFDC2}"/>
          </ac:spMkLst>
        </pc:spChg>
        <pc:spChg chg="mod">
          <ac:chgData name="Studio Moara" userId="e17c69a39c7c13f8" providerId="LiveId" clId="{A55BF491-05A0-4FDF-994E-A84A1DD29DC1}" dt="2023-07-05T02:55:46.226" v="5682"/>
          <ac:spMkLst>
            <pc:docMk/>
            <pc:sldMk cId="1518895598" sldId="271"/>
            <ac:spMk id="16" creationId="{1F444F74-3873-765B-6303-AD210A60CC0D}"/>
          </ac:spMkLst>
        </pc:spChg>
        <pc:spChg chg="mod">
          <ac:chgData name="Studio Moara" userId="e17c69a39c7c13f8" providerId="LiveId" clId="{A55BF491-05A0-4FDF-994E-A84A1DD29DC1}" dt="2023-07-05T02:55:46.226" v="5682"/>
          <ac:spMkLst>
            <pc:docMk/>
            <pc:sldMk cId="1518895598" sldId="271"/>
            <ac:spMk id="17" creationId="{3831540B-D5BC-3F7A-9A35-93E79EB574AC}"/>
          </ac:spMkLst>
        </pc:spChg>
        <pc:spChg chg="mod">
          <ac:chgData name="Studio Moara" userId="e17c69a39c7c13f8" providerId="LiveId" clId="{A55BF491-05A0-4FDF-994E-A84A1DD29DC1}" dt="2023-07-05T02:55:46.226" v="5682"/>
          <ac:spMkLst>
            <pc:docMk/>
            <pc:sldMk cId="1518895598" sldId="271"/>
            <ac:spMk id="18" creationId="{DC9CF6A0-4112-91F2-1EFA-449C7A50FFC8}"/>
          </ac:spMkLst>
        </pc:spChg>
        <pc:spChg chg="add mod">
          <ac:chgData name="Studio Moara" userId="e17c69a39c7c13f8" providerId="LiveId" clId="{A55BF491-05A0-4FDF-994E-A84A1DD29DC1}" dt="2023-07-05T02:57:16.584" v="5716" actId="1076"/>
          <ac:spMkLst>
            <pc:docMk/>
            <pc:sldMk cId="1518895598" sldId="271"/>
            <ac:spMk id="19" creationId="{C10C7D83-2390-E031-B491-FB8663ED4EA6}"/>
          </ac:spMkLst>
        </pc:spChg>
        <pc:spChg chg="add del mod ord">
          <ac:chgData name="Studio Moara" userId="e17c69a39c7c13f8" providerId="LiveId" clId="{A55BF491-05A0-4FDF-994E-A84A1DD29DC1}" dt="2023-07-05T04:47:00.033" v="7117"/>
          <ac:spMkLst>
            <pc:docMk/>
            <pc:sldMk cId="1518895598" sldId="271"/>
            <ac:spMk id="23" creationId="{CB5BC478-7D3F-FAFD-99D4-06868E625111}"/>
          </ac:spMkLst>
        </pc:spChg>
        <pc:spChg chg="add del mod">
          <ac:chgData name="Studio Moara" userId="e17c69a39c7c13f8" providerId="LiveId" clId="{A55BF491-05A0-4FDF-994E-A84A1DD29DC1}" dt="2023-07-05T04:47:01.585" v="7118" actId="6264"/>
          <ac:spMkLst>
            <pc:docMk/>
            <pc:sldMk cId="1518895598" sldId="271"/>
            <ac:spMk id="24" creationId="{8352104E-AF4E-EFAE-B0FB-55977B50E5B1}"/>
          </ac:spMkLst>
        </pc:spChg>
        <pc:grpChg chg="add del mod">
          <ac:chgData name="Studio Moara" userId="e17c69a39c7c13f8" providerId="LiveId" clId="{A55BF491-05A0-4FDF-994E-A84A1DD29DC1}" dt="2023-07-05T03:01:16.716" v="5760" actId="165"/>
          <ac:grpSpMkLst>
            <pc:docMk/>
            <pc:sldMk cId="1518895598" sldId="271"/>
            <ac:grpSpMk id="11" creationId="{96AE5144-9FEC-B322-E2E2-4F0B0F0F4950}"/>
          </ac:grpSpMkLst>
        </pc:grpChg>
        <pc:grpChg chg="add mod">
          <ac:chgData name="Studio Moara" userId="e17c69a39c7c13f8" providerId="LiveId" clId="{A55BF491-05A0-4FDF-994E-A84A1DD29DC1}" dt="2023-07-05T02:55:46.226" v="5682"/>
          <ac:grpSpMkLst>
            <pc:docMk/>
            <pc:sldMk cId="1518895598" sldId="271"/>
            <ac:grpSpMk id="14" creationId="{AB1FD0CE-6A80-9755-B2C4-1F9F14234FBA}"/>
          </ac:grpSpMkLst>
        </pc:grpChg>
        <pc:grpChg chg="mod">
          <ac:chgData name="Studio Moara" userId="e17c69a39c7c13f8" providerId="LiveId" clId="{A55BF491-05A0-4FDF-994E-A84A1DD29DC1}" dt="2023-07-05T02:55:46.226" v="5682"/>
          <ac:grpSpMkLst>
            <pc:docMk/>
            <pc:sldMk cId="1518895598" sldId="271"/>
            <ac:grpSpMk id="15" creationId="{CE7E531C-D13C-8389-2B7A-620C609ADB44}"/>
          </ac:grpSpMkLst>
        </pc:grpChg>
        <pc:grpChg chg="add del mod">
          <ac:chgData name="Studio Moara" userId="e17c69a39c7c13f8" providerId="LiveId" clId="{A55BF491-05A0-4FDF-994E-A84A1DD29DC1}" dt="2023-07-05T03:23:40.040" v="6115" actId="165"/>
          <ac:grpSpMkLst>
            <pc:docMk/>
            <pc:sldMk cId="1518895598" sldId="271"/>
            <ac:grpSpMk id="22" creationId="{F5120E81-6D37-BAA8-F70B-A85736682D69}"/>
          </ac:grpSpMkLst>
        </pc:grpChg>
        <pc:picChg chg="add mod ord topLvl">
          <ac:chgData name="Studio Moara" userId="e17c69a39c7c13f8" providerId="LiveId" clId="{A55BF491-05A0-4FDF-994E-A84A1DD29DC1}" dt="2023-07-05T04:47:30.378" v="7206" actId="171"/>
          <ac:picMkLst>
            <pc:docMk/>
            <pc:sldMk cId="1518895598" sldId="271"/>
            <ac:picMk id="10" creationId="{AC27F4BC-C90C-E545-142F-45ACC899649E}"/>
          </ac:picMkLst>
        </pc:picChg>
        <pc:picChg chg="add del mod">
          <ac:chgData name="Studio Moara" userId="e17c69a39c7c13f8" providerId="LiveId" clId="{A55BF491-05A0-4FDF-994E-A84A1DD29DC1}" dt="2023-07-05T02:57:50.114" v="5719" actId="478"/>
          <ac:picMkLst>
            <pc:docMk/>
            <pc:sldMk cId="1518895598" sldId="271"/>
            <ac:picMk id="20" creationId="{DA3BD2CC-2AA4-A696-48A7-6A40AF15A2C6}"/>
          </ac:picMkLst>
        </pc:picChg>
        <pc:picChg chg="add mod">
          <ac:chgData name="Studio Moara" userId="e17c69a39c7c13f8" providerId="LiveId" clId="{A55BF491-05A0-4FDF-994E-A84A1DD29DC1}" dt="2023-07-05T02:57:57.606" v="5724" actId="1076"/>
          <ac:picMkLst>
            <pc:docMk/>
            <pc:sldMk cId="1518895598" sldId="271"/>
            <ac:picMk id="21" creationId="{03F52ABE-64A5-FCF2-96FC-4581EE1BC0C9}"/>
          </ac:picMkLst>
        </pc:picChg>
        <pc:picChg chg="add del mod ord">
          <ac:chgData name="Studio Moara" userId="e17c69a39c7c13f8" providerId="LiveId" clId="{A55BF491-05A0-4FDF-994E-A84A1DD29DC1}" dt="2023-07-05T07:27:37.434" v="9030" actId="21"/>
          <ac:picMkLst>
            <pc:docMk/>
            <pc:sldMk cId="1518895598" sldId="271"/>
            <ac:picMk id="25" creationId="{C615CE44-41CC-6E2C-78AB-C480EAF7B5CD}"/>
          </ac:picMkLst>
        </pc:picChg>
        <pc:picChg chg="add mod ord">
          <ac:chgData name="Studio Moara" userId="e17c69a39c7c13f8" providerId="LiveId" clId="{A55BF491-05A0-4FDF-994E-A84A1DD29DC1}" dt="2023-07-05T04:47:37.876" v="7209" actId="18131"/>
          <ac:picMkLst>
            <pc:docMk/>
            <pc:sldMk cId="1518895598" sldId="271"/>
            <ac:picMk id="28674" creationId="{CBDA0F77-CA6A-33B9-6995-A3B9F8029927}"/>
          </ac:picMkLst>
        </pc:picChg>
      </pc:sldChg>
      <pc:sldChg chg="addSp delSp modSp new mod modClrScheme chgLayout">
        <pc:chgData name="Studio Moara" userId="e17c69a39c7c13f8" providerId="LiveId" clId="{A55BF491-05A0-4FDF-994E-A84A1DD29DC1}" dt="2023-07-05T04:57:51.780" v="7325"/>
        <pc:sldMkLst>
          <pc:docMk/>
          <pc:sldMk cId="1711911885" sldId="272"/>
        </pc:sldMkLst>
        <pc:spChg chg="add mod">
          <ac:chgData name="Studio Moara" userId="e17c69a39c7c13f8" providerId="LiveId" clId="{A55BF491-05A0-4FDF-994E-A84A1DD29DC1}" dt="2023-07-05T03:19:51.284" v="6057" actId="14100"/>
          <ac:spMkLst>
            <pc:docMk/>
            <pc:sldMk cId="1711911885" sldId="272"/>
            <ac:spMk id="3" creationId="{6E6392FF-8FEC-4A43-91D4-EEE9601154D9}"/>
          </ac:spMkLst>
        </pc:spChg>
        <pc:spChg chg="add mod">
          <ac:chgData name="Studio Moara" userId="e17c69a39c7c13f8" providerId="LiveId" clId="{A55BF491-05A0-4FDF-994E-A84A1DD29DC1}" dt="2023-07-05T03:20:31.083" v="6075" actId="14100"/>
          <ac:spMkLst>
            <pc:docMk/>
            <pc:sldMk cId="1711911885" sldId="272"/>
            <ac:spMk id="5" creationId="{057F0EC5-62A1-0DB8-C9C7-FB525B91C0C3}"/>
          </ac:spMkLst>
        </pc:spChg>
        <pc:spChg chg="add mod">
          <ac:chgData name="Studio Moara" userId="e17c69a39c7c13f8" providerId="LiveId" clId="{A55BF491-05A0-4FDF-994E-A84A1DD29DC1}" dt="2023-07-05T03:20:21.158" v="6062" actId="1076"/>
          <ac:spMkLst>
            <pc:docMk/>
            <pc:sldMk cId="1711911885" sldId="272"/>
            <ac:spMk id="7" creationId="{AC4306F3-358A-55FE-C5B7-D3279D6D358E}"/>
          </ac:spMkLst>
        </pc:spChg>
        <pc:spChg chg="add del mod ord">
          <ac:chgData name="Studio Moara" userId="e17c69a39c7c13f8" providerId="LiveId" clId="{A55BF491-05A0-4FDF-994E-A84A1DD29DC1}" dt="2023-07-05T04:18:39.836" v="6614" actId="21"/>
          <ac:spMkLst>
            <pc:docMk/>
            <pc:sldMk cId="1711911885" sldId="272"/>
            <ac:spMk id="8" creationId="{C622AD48-7D76-6704-BC13-817CD263B1D9}"/>
          </ac:spMkLst>
        </pc:spChg>
        <pc:spChg chg="add mod">
          <ac:chgData name="Studio Moara" userId="e17c69a39c7c13f8" providerId="LiveId" clId="{A55BF491-05A0-4FDF-994E-A84A1DD29DC1}" dt="2023-07-05T03:05:15.263" v="5838" actId="1035"/>
          <ac:spMkLst>
            <pc:docMk/>
            <pc:sldMk cId="1711911885" sldId="272"/>
            <ac:spMk id="9" creationId="{48387F5F-E65C-1707-CCD6-EE9B9A7620FC}"/>
          </ac:spMkLst>
        </pc:spChg>
        <pc:spChg chg="mod">
          <ac:chgData name="Studio Moara" userId="e17c69a39c7c13f8" providerId="LiveId" clId="{A55BF491-05A0-4FDF-994E-A84A1DD29DC1}" dt="2023-07-05T03:05:31.324" v="5839"/>
          <ac:spMkLst>
            <pc:docMk/>
            <pc:sldMk cId="1711911885" sldId="272"/>
            <ac:spMk id="12" creationId="{A54B5188-04A8-5243-FE83-EB1E47B53750}"/>
          </ac:spMkLst>
        </pc:spChg>
        <pc:spChg chg="mod">
          <ac:chgData name="Studio Moara" userId="e17c69a39c7c13f8" providerId="LiveId" clId="{A55BF491-05A0-4FDF-994E-A84A1DD29DC1}" dt="2023-07-05T03:05:31.324" v="5839"/>
          <ac:spMkLst>
            <pc:docMk/>
            <pc:sldMk cId="1711911885" sldId="272"/>
            <ac:spMk id="13" creationId="{1CB6E621-8FB9-249F-3D47-1FE46DBF7B4D}"/>
          </ac:spMkLst>
        </pc:spChg>
        <pc:spChg chg="mod">
          <ac:chgData name="Studio Moara" userId="e17c69a39c7c13f8" providerId="LiveId" clId="{A55BF491-05A0-4FDF-994E-A84A1DD29DC1}" dt="2023-07-05T03:05:31.324" v="5839"/>
          <ac:spMkLst>
            <pc:docMk/>
            <pc:sldMk cId="1711911885" sldId="272"/>
            <ac:spMk id="14" creationId="{156DEC71-F90E-51D0-D36A-048564F1E026}"/>
          </ac:spMkLst>
        </pc:spChg>
        <pc:spChg chg="add mod">
          <ac:chgData name="Studio Moara" userId="e17c69a39c7c13f8" providerId="LiveId" clId="{A55BF491-05A0-4FDF-994E-A84A1DD29DC1}" dt="2023-07-05T03:09:11.007" v="5875" actId="1076"/>
          <ac:spMkLst>
            <pc:docMk/>
            <pc:sldMk cId="1711911885" sldId="272"/>
            <ac:spMk id="17" creationId="{64DC4C7C-8BFC-B145-6324-F114680049D0}"/>
          </ac:spMkLst>
        </pc:spChg>
        <pc:spChg chg="add mod ord">
          <ac:chgData name="Studio Moara" userId="e17c69a39c7c13f8" providerId="LiveId" clId="{A55BF491-05A0-4FDF-994E-A84A1DD29DC1}" dt="2023-07-05T03:20:44.183" v="6077" actId="14100"/>
          <ac:spMkLst>
            <pc:docMk/>
            <pc:sldMk cId="1711911885" sldId="272"/>
            <ac:spMk id="18" creationId="{96DB14BD-73D3-3AF3-45F7-5675D40848B1}"/>
          </ac:spMkLst>
        </pc:spChg>
        <pc:spChg chg="add del mod ord">
          <ac:chgData name="Studio Moara" userId="e17c69a39c7c13f8" providerId="LiveId" clId="{A55BF491-05A0-4FDF-994E-A84A1DD29DC1}" dt="2023-07-05T04:57:41.957" v="7320"/>
          <ac:spMkLst>
            <pc:docMk/>
            <pc:sldMk cId="1711911885" sldId="272"/>
            <ac:spMk id="19" creationId="{1121E6E6-C3BB-8058-53B3-7C5965FB1D46}"/>
          </ac:spMkLst>
        </pc:spChg>
        <pc:grpChg chg="add mod">
          <ac:chgData name="Studio Moara" userId="e17c69a39c7c13f8" providerId="LiveId" clId="{A55BF491-05A0-4FDF-994E-A84A1DD29DC1}" dt="2023-07-05T03:05:31.324" v="5839"/>
          <ac:grpSpMkLst>
            <pc:docMk/>
            <pc:sldMk cId="1711911885" sldId="272"/>
            <ac:grpSpMk id="10" creationId="{84D4A939-0744-95C3-1946-98784A0B03AB}"/>
          </ac:grpSpMkLst>
        </pc:grpChg>
        <pc:grpChg chg="mod">
          <ac:chgData name="Studio Moara" userId="e17c69a39c7c13f8" providerId="LiveId" clId="{A55BF491-05A0-4FDF-994E-A84A1DD29DC1}" dt="2023-07-05T03:05:31.324" v="5839"/>
          <ac:grpSpMkLst>
            <pc:docMk/>
            <pc:sldMk cId="1711911885" sldId="272"/>
            <ac:grpSpMk id="11" creationId="{5C7993DC-EAE1-73C5-2616-52B18FCF3A77}"/>
          </ac:grpSpMkLst>
        </pc:grpChg>
        <pc:picChg chg="add mod">
          <ac:chgData name="Studio Moara" userId="e17c69a39c7c13f8" providerId="LiveId" clId="{A55BF491-05A0-4FDF-994E-A84A1DD29DC1}" dt="2023-07-05T03:20:21.158" v="6062" actId="1076"/>
          <ac:picMkLst>
            <pc:docMk/>
            <pc:sldMk cId="1711911885" sldId="272"/>
            <ac:picMk id="15" creationId="{0924969A-E0BB-B8B2-396A-97C4DB8C087D}"/>
          </ac:picMkLst>
        </pc:picChg>
        <pc:picChg chg="add mod">
          <ac:chgData name="Studio Moara" userId="e17c69a39c7c13f8" providerId="LiveId" clId="{A55BF491-05A0-4FDF-994E-A84A1DD29DC1}" dt="2023-07-05T03:09:07.503" v="5874" actId="1076"/>
          <ac:picMkLst>
            <pc:docMk/>
            <pc:sldMk cId="1711911885" sldId="272"/>
            <ac:picMk id="16" creationId="{B672D9A0-6F64-DD07-8063-F2AE4A8DCC0D}"/>
          </ac:picMkLst>
        </pc:picChg>
        <pc:picChg chg="add mod">
          <ac:chgData name="Studio Moara" userId="e17c69a39c7c13f8" providerId="LiveId" clId="{A55BF491-05A0-4FDF-994E-A84A1DD29DC1}" dt="2023-07-05T04:57:51.780" v="7325"/>
          <ac:picMkLst>
            <pc:docMk/>
            <pc:sldMk cId="1711911885" sldId="272"/>
            <ac:picMk id="27650" creationId="{87B00AB2-2C3C-0093-91F4-D0D770BDF810}"/>
          </ac:picMkLst>
        </pc:picChg>
      </pc:sldChg>
      <pc:sldChg chg="addSp delSp modSp new mod modClrScheme chgLayout">
        <pc:chgData name="Studio Moara" userId="e17c69a39c7c13f8" providerId="LiveId" clId="{A55BF491-05A0-4FDF-994E-A84A1DD29DC1}" dt="2023-07-05T07:29:58.584" v="9041" actId="21"/>
        <pc:sldMkLst>
          <pc:docMk/>
          <pc:sldMk cId="252495644" sldId="273"/>
        </pc:sldMkLst>
        <pc:spChg chg="add mod">
          <ac:chgData name="Studio Moara" userId="e17c69a39c7c13f8" providerId="LiveId" clId="{A55BF491-05A0-4FDF-994E-A84A1DD29DC1}" dt="2023-07-05T03:18:45.763" v="6050" actId="1036"/>
          <ac:spMkLst>
            <pc:docMk/>
            <pc:sldMk cId="252495644" sldId="273"/>
            <ac:spMk id="3" creationId="{B7B768A9-6210-E35B-704C-07F0E0EC39EA}"/>
          </ac:spMkLst>
        </pc:spChg>
        <pc:spChg chg="add mod">
          <ac:chgData name="Studio Moara" userId="e17c69a39c7c13f8" providerId="LiveId" clId="{A55BF491-05A0-4FDF-994E-A84A1DD29DC1}" dt="2023-07-05T03:22:34.458" v="6106" actId="1035"/>
          <ac:spMkLst>
            <pc:docMk/>
            <pc:sldMk cId="252495644" sldId="273"/>
            <ac:spMk id="5" creationId="{3530362C-D516-D1E3-B8D6-06E24D8C1999}"/>
          </ac:spMkLst>
        </pc:spChg>
        <pc:spChg chg="add mod">
          <ac:chgData name="Studio Moara" userId="e17c69a39c7c13f8" providerId="LiveId" clId="{A55BF491-05A0-4FDF-994E-A84A1DD29DC1}" dt="2023-07-05T03:22:48.040" v="6108" actId="1076"/>
          <ac:spMkLst>
            <pc:docMk/>
            <pc:sldMk cId="252495644" sldId="273"/>
            <ac:spMk id="7" creationId="{1774D061-6568-AD15-9813-6B30A498E278}"/>
          </ac:spMkLst>
        </pc:spChg>
        <pc:spChg chg="add del mod ord topLvl">
          <ac:chgData name="Studio Moara" userId="e17c69a39c7c13f8" providerId="LiveId" clId="{A55BF491-05A0-4FDF-994E-A84A1DD29DC1}" dt="2023-07-05T04:40:43.593" v="7042" actId="21"/>
          <ac:spMkLst>
            <pc:docMk/>
            <pc:sldMk cId="252495644" sldId="273"/>
            <ac:spMk id="8" creationId="{03EBDB8C-7621-2964-F64B-95ABF64EF8F6}"/>
          </ac:spMkLst>
        </pc:spChg>
        <pc:spChg chg="add mod">
          <ac:chgData name="Studio Moara" userId="e17c69a39c7c13f8" providerId="LiveId" clId="{A55BF491-05A0-4FDF-994E-A84A1DD29DC1}" dt="2023-07-05T03:22:13.768" v="6097" actId="1076"/>
          <ac:spMkLst>
            <pc:docMk/>
            <pc:sldMk cId="252495644" sldId="273"/>
            <ac:spMk id="15" creationId="{C740B231-8771-46F1-E563-650B6D42175E}"/>
          </ac:spMkLst>
        </pc:spChg>
        <pc:spChg chg="add del mod ord">
          <ac:chgData name="Studio Moara" userId="e17c69a39c7c13f8" providerId="LiveId" clId="{A55BF491-05A0-4FDF-994E-A84A1DD29DC1}" dt="2023-07-05T04:57:29.871" v="7319"/>
          <ac:spMkLst>
            <pc:docMk/>
            <pc:sldMk cId="252495644" sldId="273"/>
            <ac:spMk id="16" creationId="{7C1931E6-8548-8D04-2FB4-E7FE12C54DB4}"/>
          </ac:spMkLst>
        </pc:spChg>
        <pc:spChg chg="add del mod">
          <ac:chgData name="Studio Moara" userId="e17c69a39c7c13f8" providerId="LiveId" clId="{A55BF491-05A0-4FDF-994E-A84A1DD29DC1}" dt="2023-07-05T04:58:47.582" v="7327"/>
          <ac:spMkLst>
            <pc:docMk/>
            <pc:sldMk cId="252495644" sldId="273"/>
            <ac:spMk id="19" creationId="{29909DAD-6FC9-9CCC-5DD7-231C41038755}"/>
          </ac:spMkLst>
        </pc:spChg>
        <pc:grpChg chg="add del mod">
          <ac:chgData name="Studio Moara" userId="e17c69a39c7c13f8" providerId="LiveId" clId="{A55BF491-05A0-4FDF-994E-A84A1DD29DC1}" dt="2023-07-05T03:18:55.502" v="6051" actId="165"/>
          <ac:grpSpMkLst>
            <pc:docMk/>
            <pc:sldMk cId="252495644" sldId="273"/>
            <ac:grpSpMk id="14" creationId="{6F7EC2F6-7B06-2D04-BCA7-840B4FCD05A9}"/>
          </ac:grpSpMkLst>
        </pc:grpChg>
        <pc:picChg chg="add mod">
          <ac:chgData name="Studio Moara" userId="e17c69a39c7c13f8" providerId="LiveId" clId="{A55BF491-05A0-4FDF-994E-A84A1DD29DC1}" dt="2023-07-05T03:17:51.028" v="6018" actId="1037"/>
          <ac:picMkLst>
            <pc:docMk/>
            <pc:sldMk cId="252495644" sldId="273"/>
            <ac:picMk id="9" creationId="{68DE0FF3-E8A3-A878-A308-A535CC5973FA}"/>
          </ac:picMkLst>
        </pc:picChg>
        <pc:picChg chg="add del mod">
          <ac:chgData name="Studio Moara" userId="e17c69a39c7c13f8" providerId="LiveId" clId="{A55BF491-05A0-4FDF-994E-A84A1DD29DC1}" dt="2023-07-05T03:16:03.665" v="5981" actId="478"/>
          <ac:picMkLst>
            <pc:docMk/>
            <pc:sldMk cId="252495644" sldId="273"/>
            <ac:picMk id="11" creationId="{49C540FD-F1BE-04CF-FA80-8A1826B56DC3}"/>
          </ac:picMkLst>
        </pc:picChg>
        <pc:picChg chg="add mod ord topLvl">
          <ac:chgData name="Studio Moara" userId="e17c69a39c7c13f8" providerId="LiveId" clId="{A55BF491-05A0-4FDF-994E-A84A1DD29DC1}" dt="2023-07-05T03:23:25.862" v="6113" actId="1076"/>
          <ac:picMkLst>
            <pc:docMk/>
            <pc:sldMk cId="252495644" sldId="273"/>
            <ac:picMk id="13" creationId="{88EEFC90-2EAD-BF9D-68EA-B937D364326D}"/>
          </ac:picMkLst>
        </pc:picChg>
        <pc:picChg chg="add del mod">
          <ac:chgData name="Studio Moara" userId="e17c69a39c7c13f8" providerId="LiveId" clId="{A55BF491-05A0-4FDF-994E-A84A1DD29DC1}" dt="2023-07-05T04:57:56.461" v="7326" actId="478"/>
          <ac:picMkLst>
            <pc:docMk/>
            <pc:sldMk cId="252495644" sldId="273"/>
            <ac:picMk id="17" creationId="{80A33142-F3A7-5D24-9423-837CFEEC0246}"/>
          </ac:picMkLst>
        </pc:picChg>
        <pc:picChg chg="add del mod ord">
          <ac:chgData name="Studio Moara" userId="e17c69a39c7c13f8" providerId="LiveId" clId="{A55BF491-05A0-4FDF-994E-A84A1DD29DC1}" dt="2023-07-05T07:29:58.584" v="9041" actId="21"/>
          <ac:picMkLst>
            <pc:docMk/>
            <pc:sldMk cId="252495644" sldId="273"/>
            <ac:picMk id="20" creationId="{3F3C0A44-A223-8E89-8EA6-9E350F1F4FE9}"/>
          </ac:picMkLst>
        </pc:picChg>
        <pc:picChg chg="add mod">
          <ac:chgData name="Studio Moara" userId="e17c69a39c7c13f8" providerId="LiveId" clId="{A55BF491-05A0-4FDF-994E-A84A1DD29DC1}" dt="2023-07-05T04:58:59.664" v="7371"/>
          <ac:picMkLst>
            <pc:docMk/>
            <pc:sldMk cId="252495644" sldId="273"/>
            <ac:picMk id="26626" creationId="{E6E0279A-AB50-629D-05E5-9802CE85A3F8}"/>
          </ac:picMkLst>
        </pc:picChg>
      </pc:sldChg>
      <pc:sldChg chg="addSp delSp modSp new mod modClrScheme chgLayout">
        <pc:chgData name="Studio Moara" userId="e17c69a39c7c13f8" providerId="LiveId" clId="{A55BF491-05A0-4FDF-994E-A84A1DD29DC1}" dt="2023-07-05T04:45:48.760" v="7111"/>
        <pc:sldMkLst>
          <pc:docMk/>
          <pc:sldMk cId="92691766" sldId="274"/>
        </pc:sldMkLst>
        <pc:spChg chg="add mod ord">
          <ac:chgData name="Studio Moara" userId="e17c69a39c7c13f8" providerId="LiveId" clId="{A55BF491-05A0-4FDF-994E-A84A1DD29DC1}" dt="2023-07-05T04:11:52.413" v="6397" actId="165"/>
          <ac:spMkLst>
            <pc:docMk/>
            <pc:sldMk cId="92691766" sldId="274"/>
            <ac:spMk id="3" creationId="{4249661A-BE6E-6D78-580C-39D6323DCF14}"/>
          </ac:spMkLst>
        </pc:spChg>
        <pc:spChg chg="add mod ord">
          <ac:chgData name="Studio Moara" userId="e17c69a39c7c13f8" providerId="LiveId" clId="{A55BF491-05A0-4FDF-994E-A84A1DD29DC1}" dt="2023-07-05T04:11:52.413" v="6397" actId="165"/>
          <ac:spMkLst>
            <pc:docMk/>
            <pc:sldMk cId="92691766" sldId="274"/>
            <ac:spMk id="5" creationId="{E09EB7D7-6E9A-D167-A229-AFA403F6618E}"/>
          </ac:spMkLst>
        </pc:spChg>
        <pc:spChg chg="add del mod ord">
          <ac:chgData name="Studio Moara" userId="e17c69a39c7c13f8" providerId="LiveId" clId="{A55BF491-05A0-4FDF-994E-A84A1DD29DC1}" dt="2023-07-05T03:33:37.624" v="6197" actId="478"/>
          <ac:spMkLst>
            <pc:docMk/>
            <pc:sldMk cId="92691766" sldId="274"/>
            <ac:spMk id="7" creationId="{C5BDFE6A-5871-7C1D-ACA4-F9310E5C573C}"/>
          </ac:spMkLst>
        </pc:spChg>
        <pc:spChg chg="add del mod ord">
          <ac:chgData name="Studio Moara" userId="e17c69a39c7c13f8" providerId="LiveId" clId="{A55BF491-05A0-4FDF-994E-A84A1DD29DC1}" dt="2023-07-05T04:41:16.757" v="7058" actId="21"/>
          <ac:spMkLst>
            <pc:docMk/>
            <pc:sldMk cId="92691766" sldId="274"/>
            <ac:spMk id="8" creationId="{408C5CDC-6F82-083B-AB06-AB5F654F02C4}"/>
          </ac:spMkLst>
        </pc:spChg>
        <pc:spChg chg="add mod ord topLvl">
          <ac:chgData name="Studio Moara" userId="e17c69a39c7c13f8" providerId="LiveId" clId="{A55BF491-05A0-4FDF-994E-A84A1DD29DC1}" dt="2023-07-05T04:12:00.928" v="6452" actId="207"/>
          <ac:spMkLst>
            <pc:docMk/>
            <pc:sldMk cId="92691766" sldId="274"/>
            <ac:spMk id="9" creationId="{3BDE3420-875D-10EE-977E-93710CC875DB}"/>
          </ac:spMkLst>
        </pc:spChg>
        <pc:spChg chg="add mod">
          <ac:chgData name="Studio Moara" userId="e17c69a39c7c13f8" providerId="LiveId" clId="{A55BF491-05A0-4FDF-994E-A84A1DD29DC1}" dt="2023-07-05T03:38:54.059" v="6240" actId="164"/>
          <ac:spMkLst>
            <pc:docMk/>
            <pc:sldMk cId="92691766" sldId="274"/>
            <ac:spMk id="13" creationId="{ACA1FC0F-E618-13A1-18FE-B7864D88A17D}"/>
          </ac:spMkLst>
        </pc:spChg>
        <pc:spChg chg="mod topLvl">
          <ac:chgData name="Studio Moara" userId="e17c69a39c7c13f8" providerId="LiveId" clId="{A55BF491-05A0-4FDF-994E-A84A1DD29DC1}" dt="2023-07-05T03:39:33.335" v="6267" actId="164"/>
          <ac:spMkLst>
            <pc:docMk/>
            <pc:sldMk cId="92691766" sldId="274"/>
            <ac:spMk id="21" creationId="{4F80C4BA-46B8-5EC5-EEA8-9C29CE09C0D2}"/>
          </ac:spMkLst>
        </pc:spChg>
        <pc:spChg chg="mod topLvl">
          <ac:chgData name="Studio Moara" userId="e17c69a39c7c13f8" providerId="LiveId" clId="{A55BF491-05A0-4FDF-994E-A84A1DD29DC1}" dt="2023-07-05T03:39:31.272" v="6266" actId="164"/>
          <ac:spMkLst>
            <pc:docMk/>
            <pc:sldMk cId="92691766" sldId="274"/>
            <ac:spMk id="24" creationId="{D6EF0A72-6B9B-2D84-7B33-71CBF614F2BA}"/>
          </ac:spMkLst>
        </pc:spChg>
        <pc:spChg chg="add del mod ord">
          <ac:chgData name="Studio Moara" userId="e17c69a39c7c13f8" providerId="LiveId" clId="{A55BF491-05A0-4FDF-994E-A84A1DD29DC1}" dt="2023-07-05T04:45:38.554" v="7081"/>
          <ac:spMkLst>
            <pc:docMk/>
            <pc:sldMk cId="92691766" sldId="274"/>
            <ac:spMk id="29" creationId="{B3558DF1-0F90-D0B7-9E1A-95D618ED198B}"/>
          </ac:spMkLst>
        </pc:spChg>
        <pc:grpChg chg="add mod topLvl">
          <ac:chgData name="Studio Moara" userId="e17c69a39c7c13f8" providerId="LiveId" clId="{A55BF491-05A0-4FDF-994E-A84A1DD29DC1}" dt="2023-07-05T04:11:52.413" v="6397" actId="165"/>
          <ac:grpSpMkLst>
            <pc:docMk/>
            <pc:sldMk cId="92691766" sldId="274"/>
            <ac:grpSpMk id="11" creationId="{7EFE5B99-574F-7F99-6082-0D3B5E895C66}"/>
          </ac:grpSpMkLst>
        </pc:grpChg>
        <pc:grpChg chg="add del mod">
          <ac:chgData name="Studio Moara" userId="e17c69a39c7c13f8" providerId="LiveId" clId="{A55BF491-05A0-4FDF-994E-A84A1DD29DC1}" dt="2023-07-05T04:11:52.413" v="6397" actId="165"/>
          <ac:grpSpMkLst>
            <pc:docMk/>
            <pc:sldMk cId="92691766" sldId="274"/>
            <ac:grpSpMk id="14" creationId="{488D77BD-1FF7-FA3D-6F7F-BF2CE6958514}"/>
          </ac:grpSpMkLst>
        </pc:grpChg>
        <pc:grpChg chg="add del mod">
          <ac:chgData name="Studio Moara" userId="e17c69a39c7c13f8" providerId="LiveId" clId="{A55BF491-05A0-4FDF-994E-A84A1DD29DC1}" dt="2023-07-05T03:38:22.112" v="6233" actId="165"/>
          <ac:grpSpMkLst>
            <pc:docMk/>
            <pc:sldMk cId="92691766" sldId="274"/>
            <ac:grpSpMk id="18" creationId="{5A76958A-92F3-FC3E-445C-9624A71B7C63}"/>
          </ac:grpSpMkLst>
        </pc:grpChg>
        <pc:grpChg chg="add mod">
          <ac:chgData name="Studio Moara" userId="e17c69a39c7c13f8" providerId="LiveId" clId="{A55BF491-05A0-4FDF-994E-A84A1DD29DC1}" dt="2023-07-05T03:40:33.197" v="6276" actId="164"/>
          <ac:grpSpMkLst>
            <pc:docMk/>
            <pc:sldMk cId="92691766" sldId="274"/>
            <ac:grpSpMk id="19" creationId="{92D79CB5-AAFC-9EEF-ED8F-D240E083E511}"/>
          </ac:grpSpMkLst>
        </pc:grpChg>
        <pc:grpChg chg="add del mod">
          <ac:chgData name="Studio Moara" userId="e17c69a39c7c13f8" providerId="LiveId" clId="{A55BF491-05A0-4FDF-994E-A84A1DD29DC1}" dt="2023-07-05T03:39:11.979" v="6254" actId="165"/>
          <ac:grpSpMkLst>
            <pc:docMk/>
            <pc:sldMk cId="92691766" sldId="274"/>
            <ac:grpSpMk id="20" creationId="{D1E8484F-AFE2-88F4-9293-DFA6A4F183D5}"/>
          </ac:grpSpMkLst>
        </pc:grpChg>
        <pc:grpChg chg="add del mod">
          <ac:chgData name="Studio Moara" userId="e17c69a39c7c13f8" providerId="LiveId" clId="{A55BF491-05A0-4FDF-994E-A84A1DD29DC1}" dt="2023-07-05T03:39:11.979" v="6254" actId="165"/>
          <ac:grpSpMkLst>
            <pc:docMk/>
            <pc:sldMk cId="92691766" sldId="274"/>
            <ac:grpSpMk id="23" creationId="{659414CF-A76F-5AE5-5EC6-B7C9211F5CDF}"/>
          </ac:grpSpMkLst>
        </pc:grpChg>
        <pc:grpChg chg="add mod">
          <ac:chgData name="Studio Moara" userId="e17c69a39c7c13f8" providerId="LiveId" clId="{A55BF491-05A0-4FDF-994E-A84A1DD29DC1}" dt="2023-07-05T03:40:33.197" v="6276" actId="164"/>
          <ac:grpSpMkLst>
            <pc:docMk/>
            <pc:sldMk cId="92691766" sldId="274"/>
            <ac:grpSpMk id="26" creationId="{AF39F4EF-F5E6-4FED-78AF-04D916ECDD1A}"/>
          </ac:grpSpMkLst>
        </pc:grpChg>
        <pc:grpChg chg="add mod">
          <ac:chgData name="Studio Moara" userId="e17c69a39c7c13f8" providerId="LiveId" clId="{A55BF491-05A0-4FDF-994E-A84A1DD29DC1}" dt="2023-07-05T03:40:33.197" v="6276" actId="164"/>
          <ac:grpSpMkLst>
            <pc:docMk/>
            <pc:sldMk cId="92691766" sldId="274"/>
            <ac:grpSpMk id="27" creationId="{D67AA4B1-4F9A-BB57-A718-0A355FC9FDC2}"/>
          </ac:grpSpMkLst>
        </pc:grpChg>
        <pc:grpChg chg="add mod">
          <ac:chgData name="Studio Moara" userId="e17c69a39c7c13f8" providerId="LiveId" clId="{A55BF491-05A0-4FDF-994E-A84A1DD29DC1}" dt="2023-07-05T03:40:34.775" v="6277" actId="12789"/>
          <ac:grpSpMkLst>
            <pc:docMk/>
            <pc:sldMk cId="92691766" sldId="274"/>
            <ac:grpSpMk id="28" creationId="{8FCA1CE0-98AB-2A40-C766-9DE8B7FF49D1}"/>
          </ac:grpSpMkLst>
        </pc:grpChg>
        <pc:picChg chg="add mod">
          <ac:chgData name="Studio Moara" userId="e17c69a39c7c13f8" providerId="LiveId" clId="{A55BF491-05A0-4FDF-994E-A84A1DD29DC1}" dt="2023-07-05T04:11:52.413" v="6397" actId="165"/>
          <ac:picMkLst>
            <pc:docMk/>
            <pc:sldMk cId="92691766" sldId="274"/>
            <ac:picMk id="10" creationId="{B0B920A1-1070-41DB-4A1F-D5FE48403895}"/>
          </ac:picMkLst>
        </pc:picChg>
        <pc:picChg chg="add mod topLvl">
          <ac:chgData name="Studio Moara" userId="e17c69a39c7c13f8" providerId="LiveId" clId="{A55BF491-05A0-4FDF-994E-A84A1DD29DC1}" dt="2023-07-05T03:39:31.272" v="6266" actId="164"/>
          <ac:picMkLst>
            <pc:docMk/>
            <pc:sldMk cId="92691766" sldId="274"/>
            <ac:picMk id="15" creationId="{8CDE818F-33EF-DE6C-F752-8D40B7FEC40F}"/>
          </ac:picMkLst>
        </pc:picChg>
        <pc:picChg chg="add mod topLvl">
          <ac:chgData name="Studio Moara" userId="e17c69a39c7c13f8" providerId="LiveId" clId="{A55BF491-05A0-4FDF-994E-A84A1DD29DC1}" dt="2023-07-05T03:39:33.335" v="6267" actId="164"/>
          <ac:picMkLst>
            <pc:docMk/>
            <pc:sldMk cId="92691766" sldId="274"/>
            <ac:picMk id="16" creationId="{DCFE4CCF-BD16-4288-5AF3-85EEF581B35A}"/>
          </ac:picMkLst>
        </pc:picChg>
        <pc:picChg chg="add mod topLvl">
          <ac:chgData name="Studio Moara" userId="e17c69a39c7c13f8" providerId="LiveId" clId="{A55BF491-05A0-4FDF-994E-A84A1DD29DC1}" dt="2023-07-05T03:38:54.059" v="6240" actId="164"/>
          <ac:picMkLst>
            <pc:docMk/>
            <pc:sldMk cId="92691766" sldId="274"/>
            <ac:picMk id="17" creationId="{6DEE34E7-2A2F-F852-F630-6DFF19C50F3F}"/>
          </ac:picMkLst>
        </pc:picChg>
        <pc:picChg chg="del mod topLvl">
          <ac:chgData name="Studio Moara" userId="e17c69a39c7c13f8" providerId="LiveId" clId="{A55BF491-05A0-4FDF-994E-A84A1DD29DC1}" dt="2023-07-05T03:39:14.057" v="6255" actId="478"/>
          <ac:picMkLst>
            <pc:docMk/>
            <pc:sldMk cId="92691766" sldId="274"/>
            <ac:picMk id="22" creationId="{1B4BA8AE-8410-64E3-4653-B1635F3F072D}"/>
          </ac:picMkLst>
        </pc:picChg>
        <pc:picChg chg="del mod topLvl">
          <ac:chgData name="Studio Moara" userId="e17c69a39c7c13f8" providerId="LiveId" clId="{A55BF491-05A0-4FDF-994E-A84A1DD29DC1}" dt="2023-07-05T03:39:14.057" v="6255" actId="478"/>
          <ac:picMkLst>
            <pc:docMk/>
            <pc:sldMk cId="92691766" sldId="274"/>
            <ac:picMk id="25" creationId="{6AEAE95E-7565-63B7-2489-9AD894F233D0}"/>
          </ac:picMkLst>
        </pc:picChg>
        <pc:picChg chg="add mod">
          <ac:chgData name="Studio Moara" userId="e17c69a39c7c13f8" providerId="LiveId" clId="{A55BF491-05A0-4FDF-994E-A84A1DD29DC1}" dt="2023-07-05T04:45:48.760" v="7111"/>
          <ac:picMkLst>
            <pc:docMk/>
            <pc:sldMk cId="92691766" sldId="274"/>
            <ac:picMk id="34818" creationId="{9F7C5052-D5CC-8B3A-5CD8-AFA317864D06}"/>
          </ac:picMkLst>
        </pc:picChg>
      </pc:sldChg>
      <pc:sldChg chg="addSp delSp modSp new mod modClrScheme chgLayout">
        <pc:chgData name="Studio Moara" userId="e17c69a39c7c13f8" providerId="LiveId" clId="{A55BF491-05A0-4FDF-994E-A84A1DD29DC1}" dt="2023-07-05T07:31:45.077" v="9053" actId="21"/>
        <pc:sldMkLst>
          <pc:docMk/>
          <pc:sldMk cId="181612692" sldId="275"/>
        </pc:sldMkLst>
        <pc:spChg chg="add mod">
          <ac:chgData name="Studio Moara" userId="e17c69a39c7c13f8" providerId="LiveId" clId="{A55BF491-05A0-4FDF-994E-A84A1DD29DC1}" dt="2023-07-05T04:15:50.832" v="6548" actId="1076"/>
          <ac:spMkLst>
            <pc:docMk/>
            <pc:sldMk cId="181612692" sldId="275"/>
            <ac:spMk id="3" creationId="{5FD35CAA-45CC-19BC-E03D-BC5CF7826089}"/>
          </ac:spMkLst>
        </pc:spChg>
        <pc:spChg chg="add mod">
          <ac:chgData name="Studio Moara" userId="e17c69a39c7c13f8" providerId="LiveId" clId="{A55BF491-05A0-4FDF-994E-A84A1DD29DC1}" dt="2023-07-05T04:15:53.470" v="6549" actId="1076"/>
          <ac:spMkLst>
            <pc:docMk/>
            <pc:sldMk cId="181612692" sldId="275"/>
            <ac:spMk id="5" creationId="{5102AC57-BF1A-4664-EE91-CA36DCA44A48}"/>
          </ac:spMkLst>
        </pc:spChg>
        <pc:spChg chg="add mod ord topLvl">
          <ac:chgData name="Studio Moara" userId="e17c69a39c7c13f8" providerId="LiveId" clId="{A55BF491-05A0-4FDF-994E-A84A1DD29DC1}" dt="2023-07-05T04:15:39.636" v="6542" actId="1037"/>
          <ac:spMkLst>
            <pc:docMk/>
            <pc:sldMk cId="181612692" sldId="275"/>
            <ac:spMk id="7" creationId="{26D8E838-7C26-4D1D-26C3-23A5E73D3D2E}"/>
          </ac:spMkLst>
        </pc:spChg>
        <pc:spChg chg="add del mod">
          <ac:chgData name="Studio Moara" userId="e17c69a39c7c13f8" providerId="LiveId" clId="{A55BF491-05A0-4FDF-994E-A84A1DD29DC1}" dt="2023-07-05T04:41:36.881" v="7067" actId="21"/>
          <ac:spMkLst>
            <pc:docMk/>
            <pc:sldMk cId="181612692" sldId="275"/>
            <ac:spMk id="8" creationId="{F25FF0B7-8BF4-A049-3D66-B232A62A98E5}"/>
          </ac:spMkLst>
        </pc:spChg>
        <pc:spChg chg="add mod">
          <ac:chgData name="Studio Moara" userId="e17c69a39c7c13f8" providerId="LiveId" clId="{A55BF491-05A0-4FDF-994E-A84A1DD29DC1}" dt="2023-07-05T04:14:08.665" v="6504" actId="14100"/>
          <ac:spMkLst>
            <pc:docMk/>
            <pc:sldMk cId="181612692" sldId="275"/>
            <ac:spMk id="9" creationId="{93766F00-81C7-235C-CBA2-E7F33B7EBDF2}"/>
          </ac:spMkLst>
        </pc:spChg>
        <pc:spChg chg="mod">
          <ac:chgData name="Studio Moara" userId="e17c69a39c7c13f8" providerId="LiveId" clId="{A55BF491-05A0-4FDF-994E-A84A1DD29DC1}" dt="2023-07-05T04:10:15.232" v="6373"/>
          <ac:spMkLst>
            <pc:docMk/>
            <pc:sldMk cId="181612692" sldId="275"/>
            <ac:spMk id="12" creationId="{B27883DD-0260-34C0-4DD1-765A4F90A754}"/>
          </ac:spMkLst>
        </pc:spChg>
        <pc:spChg chg="mod">
          <ac:chgData name="Studio Moara" userId="e17c69a39c7c13f8" providerId="LiveId" clId="{A55BF491-05A0-4FDF-994E-A84A1DD29DC1}" dt="2023-07-05T04:10:15.232" v="6373"/>
          <ac:spMkLst>
            <pc:docMk/>
            <pc:sldMk cId="181612692" sldId="275"/>
            <ac:spMk id="13" creationId="{79AC2559-8C45-BEEF-D5E8-5DBBB7DAC4F4}"/>
          </ac:spMkLst>
        </pc:spChg>
        <pc:spChg chg="mod">
          <ac:chgData name="Studio Moara" userId="e17c69a39c7c13f8" providerId="LiveId" clId="{A55BF491-05A0-4FDF-994E-A84A1DD29DC1}" dt="2023-07-05T04:10:15.232" v="6373"/>
          <ac:spMkLst>
            <pc:docMk/>
            <pc:sldMk cId="181612692" sldId="275"/>
            <ac:spMk id="14" creationId="{BE11E158-F59C-19E4-287E-C6A5C743B54F}"/>
          </ac:spMkLst>
        </pc:spChg>
        <pc:spChg chg="add mod">
          <ac:chgData name="Studio Moara" userId="e17c69a39c7c13f8" providerId="LiveId" clId="{A55BF491-05A0-4FDF-994E-A84A1DD29DC1}" dt="2023-07-05T04:14:08.665" v="6504" actId="14100"/>
          <ac:spMkLst>
            <pc:docMk/>
            <pc:sldMk cId="181612692" sldId="275"/>
            <ac:spMk id="15" creationId="{13596A5B-6469-E525-907C-00BC29E473B6}"/>
          </ac:spMkLst>
        </pc:spChg>
        <pc:spChg chg="add mod">
          <ac:chgData name="Studio Moara" userId="e17c69a39c7c13f8" providerId="LiveId" clId="{A55BF491-05A0-4FDF-994E-A84A1DD29DC1}" dt="2023-07-05T04:14:59.295" v="6519" actId="571"/>
          <ac:spMkLst>
            <pc:docMk/>
            <pc:sldMk cId="181612692" sldId="275"/>
            <ac:spMk id="20" creationId="{769A5197-E839-C99B-CA55-C05383095043}"/>
          </ac:spMkLst>
        </pc:spChg>
        <pc:spChg chg="add mod">
          <ac:chgData name="Studio Moara" userId="e17c69a39c7c13f8" providerId="LiveId" clId="{A55BF491-05A0-4FDF-994E-A84A1DD29DC1}" dt="2023-07-05T04:15:02.881" v="6521" actId="571"/>
          <ac:spMkLst>
            <pc:docMk/>
            <pc:sldMk cId="181612692" sldId="275"/>
            <ac:spMk id="21" creationId="{79853031-C58C-F89B-C33D-45383ACAF3CF}"/>
          </ac:spMkLst>
        </pc:spChg>
        <pc:spChg chg="mod topLvl">
          <ac:chgData name="Studio Moara" userId="e17c69a39c7c13f8" providerId="LiveId" clId="{A55BF491-05A0-4FDF-994E-A84A1DD29DC1}" dt="2023-07-05T04:15:43.145" v="6543" actId="1076"/>
          <ac:spMkLst>
            <pc:docMk/>
            <pc:sldMk cId="181612692" sldId="275"/>
            <ac:spMk id="23" creationId="{DDDDE2F3-9E77-49EC-A0BD-CE83159B5AC6}"/>
          </ac:spMkLst>
        </pc:spChg>
        <pc:spChg chg="add del mod ord">
          <ac:chgData name="Studio Moara" userId="e17c69a39c7c13f8" providerId="LiveId" clId="{A55BF491-05A0-4FDF-994E-A84A1DD29DC1}" dt="2023-07-05T04:44:25.176" v="7079"/>
          <ac:spMkLst>
            <pc:docMk/>
            <pc:sldMk cId="181612692" sldId="275"/>
            <ac:spMk id="25" creationId="{0F9572D5-482A-7EA9-F587-E8B45A6B8D2E}"/>
          </ac:spMkLst>
        </pc:spChg>
        <pc:grpChg chg="add mod">
          <ac:chgData name="Studio Moara" userId="e17c69a39c7c13f8" providerId="LiveId" clId="{A55BF491-05A0-4FDF-994E-A84A1DD29DC1}" dt="2023-07-05T04:10:15.232" v="6373"/>
          <ac:grpSpMkLst>
            <pc:docMk/>
            <pc:sldMk cId="181612692" sldId="275"/>
            <ac:grpSpMk id="10" creationId="{FC37C489-3C7D-61FC-2363-7B0DEFC15664}"/>
          </ac:grpSpMkLst>
        </pc:grpChg>
        <pc:grpChg chg="mod">
          <ac:chgData name="Studio Moara" userId="e17c69a39c7c13f8" providerId="LiveId" clId="{A55BF491-05A0-4FDF-994E-A84A1DD29DC1}" dt="2023-07-05T04:10:15.232" v="6373"/>
          <ac:grpSpMkLst>
            <pc:docMk/>
            <pc:sldMk cId="181612692" sldId="275"/>
            <ac:grpSpMk id="11" creationId="{16BF7F10-D8FF-1735-A615-07A9764671FC}"/>
          </ac:grpSpMkLst>
        </pc:grpChg>
        <pc:grpChg chg="add del mod">
          <ac:chgData name="Studio Moara" userId="e17c69a39c7c13f8" providerId="LiveId" clId="{A55BF491-05A0-4FDF-994E-A84A1DD29DC1}" dt="2023-07-05T04:15:35.734" v="6531" actId="165"/>
          <ac:grpSpMkLst>
            <pc:docMk/>
            <pc:sldMk cId="181612692" sldId="275"/>
            <ac:grpSpMk id="19" creationId="{ADCBFA37-5EF3-DA60-1D2C-B9EE04E6BEDB}"/>
          </ac:grpSpMkLst>
        </pc:grpChg>
        <pc:grpChg chg="add del mod">
          <ac:chgData name="Studio Moara" userId="e17c69a39c7c13f8" providerId="LiveId" clId="{A55BF491-05A0-4FDF-994E-A84A1DD29DC1}" dt="2023-07-05T04:15:10.747" v="6523" actId="165"/>
          <ac:grpSpMkLst>
            <pc:docMk/>
            <pc:sldMk cId="181612692" sldId="275"/>
            <ac:grpSpMk id="22" creationId="{D70E3852-DEC7-DD22-ED8D-D532F6F35829}"/>
          </ac:grpSpMkLst>
        </pc:grpChg>
        <pc:picChg chg="add mod">
          <ac:chgData name="Studio Moara" userId="e17c69a39c7c13f8" providerId="LiveId" clId="{A55BF491-05A0-4FDF-994E-A84A1DD29DC1}" dt="2023-07-05T04:15:50.832" v="6548" actId="1076"/>
          <ac:picMkLst>
            <pc:docMk/>
            <pc:sldMk cId="181612692" sldId="275"/>
            <ac:picMk id="16" creationId="{9348AFD8-A1A2-084C-589B-0E97B103F3AA}"/>
          </ac:picMkLst>
        </pc:picChg>
        <pc:picChg chg="add mod topLvl">
          <ac:chgData name="Studio Moara" userId="e17c69a39c7c13f8" providerId="LiveId" clId="{A55BF491-05A0-4FDF-994E-A84A1DD29DC1}" dt="2023-07-05T04:15:35.734" v="6531" actId="165"/>
          <ac:picMkLst>
            <pc:docMk/>
            <pc:sldMk cId="181612692" sldId="275"/>
            <ac:picMk id="17" creationId="{DFE134F9-B983-A7E7-308A-79F999EA0DE3}"/>
          </ac:picMkLst>
        </pc:picChg>
        <pc:picChg chg="add mod">
          <ac:chgData name="Studio Moara" userId="e17c69a39c7c13f8" providerId="LiveId" clId="{A55BF491-05A0-4FDF-994E-A84A1DD29DC1}" dt="2023-07-05T04:15:45.534" v="6547" actId="1037"/>
          <ac:picMkLst>
            <pc:docMk/>
            <pc:sldMk cId="181612692" sldId="275"/>
            <ac:picMk id="18" creationId="{D57EE30D-545D-5B07-115B-545B34FE0C36}"/>
          </ac:picMkLst>
        </pc:picChg>
        <pc:picChg chg="del mod topLvl">
          <ac:chgData name="Studio Moara" userId="e17c69a39c7c13f8" providerId="LiveId" clId="{A55BF491-05A0-4FDF-994E-A84A1DD29DC1}" dt="2023-07-05T04:15:12.228" v="6524" actId="478"/>
          <ac:picMkLst>
            <pc:docMk/>
            <pc:sldMk cId="181612692" sldId="275"/>
            <ac:picMk id="24" creationId="{C64F5D3E-32BD-B473-F9E8-CC3E30180832}"/>
          </ac:picMkLst>
        </pc:picChg>
        <pc:picChg chg="add del mod ord">
          <ac:chgData name="Studio Moara" userId="e17c69a39c7c13f8" providerId="LiveId" clId="{A55BF491-05A0-4FDF-994E-A84A1DD29DC1}" dt="2023-07-05T07:31:45.077" v="9053" actId="21"/>
          <ac:picMkLst>
            <pc:docMk/>
            <pc:sldMk cId="181612692" sldId="275"/>
            <ac:picMk id="26" creationId="{F924BE22-FAF8-E0B9-A24D-50586769294B}"/>
          </ac:picMkLst>
        </pc:picChg>
        <pc:picChg chg="add mod">
          <ac:chgData name="Studio Moara" userId="e17c69a39c7c13f8" providerId="LiveId" clId="{A55BF491-05A0-4FDF-994E-A84A1DD29DC1}" dt="2023-07-05T04:44:27.176" v="7080" actId="167"/>
          <ac:picMkLst>
            <pc:docMk/>
            <pc:sldMk cId="181612692" sldId="275"/>
            <ac:picMk id="25602" creationId="{9620E7D5-8719-9484-DC33-4C4164FB5C51}"/>
          </ac:picMkLst>
        </pc:picChg>
      </pc:sldChg>
      <pc:sldChg chg="addSp delSp modSp new mod">
        <pc:chgData name="Studio Moara" userId="e17c69a39c7c13f8" providerId="LiveId" clId="{A55BF491-05A0-4FDF-994E-A84A1DD29DC1}" dt="2023-07-05T04:32:19.787" v="6838" actId="1076"/>
        <pc:sldMkLst>
          <pc:docMk/>
          <pc:sldMk cId="1698849699" sldId="276"/>
        </pc:sldMkLst>
        <pc:spChg chg="add mod">
          <ac:chgData name="Studio Moara" userId="e17c69a39c7c13f8" providerId="LiveId" clId="{A55BF491-05A0-4FDF-994E-A84A1DD29DC1}" dt="2023-07-05T04:32:19.787" v="6838" actId="1076"/>
          <ac:spMkLst>
            <pc:docMk/>
            <pc:sldMk cId="1698849699" sldId="276"/>
            <ac:spMk id="3" creationId="{30812CE2-74B7-AF9B-4078-CE57493AB172}"/>
          </ac:spMkLst>
        </pc:spChg>
        <pc:spChg chg="del mod topLvl">
          <ac:chgData name="Studio Moara" userId="e17c69a39c7c13f8" providerId="LiveId" clId="{A55BF491-05A0-4FDF-994E-A84A1DD29DC1}" dt="2023-07-05T04:24:02.594" v="6654" actId="478"/>
          <ac:spMkLst>
            <pc:docMk/>
            <pc:sldMk cId="1698849699" sldId="276"/>
            <ac:spMk id="5" creationId="{1276E098-0A56-0A77-4AC7-55F3C1FE0684}"/>
          </ac:spMkLst>
        </pc:spChg>
        <pc:spChg chg="del mod topLvl">
          <ac:chgData name="Studio Moara" userId="e17c69a39c7c13f8" providerId="LiveId" clId="{A55BF491-05A0-4FDF-994E-A84A1DD29DC1}" dt="2023-07-05T04:24:02.594" v="6654" actId="478"/>
          <ac:spMkLst>
            <pc:docMk/>
            <pc:sldMk cId="1698849699" sldId="276"/>
            <ac:spMk id="10" creationId="{736A7E31-EB06-3069-AAED-7C4C2F513B04}"/>
          </ac:spMkLst>
        </pc:spChg>
        <pc:spChg chg="del mod topLvl">
          <ac:chgData name="Studio Moara" userId="e17c69a39c7c13f8" providerId="LiveId" clId="{A55BF491-05A0-4FDF-994E-A84A1DD29DC1}" dt="2023-07-05T04:24:02.594" v="6654" actId="478"/>
          <ac:spMkLst>
            <pc:docMk/>
            <pc:sldMk cId="1698849699" sldId="276"/>
            <ac:spMk id="11" creationId="{DA70DE6E-1EF8-78A0-4CFE-99F041BE671F}"/>
          </ac:spMkLst>
        </pc:spChg>
        <pc:spChg chg="del mod topLvl">
          <ac:chgData name="Studio Moara" userId="e17c69a39c7c13f8" providerId="LiveId" clId="{A55BF491-05A0-4FDF-994E-A84A1DD29DC1}" dt="2023-07-05T04:24:02.594" v="6654" actId="478"/>
          <ac:spMkLst>
            <pc:docMk/>
            <pc:sldMk cId="1698849699" sldId="276"/>
            <ac:spMk id="12" creationId="{A4F34150-7428-710F-B10A-6757F0BE1E3C}"/>
          </ac:spMkLst>
        </pc:spChg>
        <pc:spChg chg="del mod topLvl">
          <ac:chgData name="Studio Moara" userId="e17c69a39c7c13f8" providerId="LiveId" clId="{A55BF491-05A0-4FDF-994E-A84A1DD29DC1}" dt="2023-07-05T04:24:02.594" v="6654" actId="478"/>
          <ac:spMkLst>
            <pc:docMk/>
            <pc:sldMk cId="1698849699" sldId="276"/>
            <ac:spMk id="13" creationId="{BF342CF6-B2B3-3C74-C443-BB91A573C167}"/>
          </ac:spMkLst>
        </pc:spChg>
        <pc:spChg chg="del mod topLvl">
          <ac:chgData name="Studio Moara" userId="e17c69a39c7c13f8" providerId="LiveId" clId="{A55BF491-05A0-4FDF-994E-A84A1DD29DC1}" dt="2023-07-05T04:24:02.594" v="6654" actId="478"/>
          <ac:spMkLst>
            <pc:docMk/>
            <pc:sldMk cId="1698849699" sldId="276"/>
            <ac:spMk id="14" creationId="{86733ABD-B7D8-984C-EEFD-A1383EDD7141}"/>
          </ac:spMkLst>
        </pc:spChg>
        <pc:spChg chg="del mod topLvl">
          <ac:chgData name="Studio Moara" userId="e17c69a39c7c13f8" providerId="LiveId" clId="{A55BF491-05A0-4FDF-994E-A84A1DD29DC1}" dt="2023-07-05T04:24:02.594" v="6654" actId="478"/>
          <ac:spMkLst>
            <pc:docMk/>
            <pc:sldMk cId="1698849699" sldId="276"/>
            <ac:spMk id="15" creationId="{8BA78282-F3F6-B8F3-2663-A197634104BE}"/>
          </ac:spMkLst>
        </pc:spChg>
        <pc:spChg chg="del mod topLvl">
          <ac:chgData name="Studio Moara" userId="e17c69a39c7c13f8" providerId="LiveId" clId="{A55BF491-05A0-4FDF-994E-A84A1DD29DC1}" dt="2023-07-05T04:24:02.594" v="6654" actId="478"/>
          <ac:spMkLst>
            <pc:docMk/>
            <pc:sldMk cId="1698849699" sldId="276"/>
            <ac:spMk id="16" creationId="{D5183AD2-8CFF-11E2-37AE-925417419ED4}"/>
          </ac:spMkLst>
        </pc:spChg>
        <pc:spChg chg="del mod topLvl">
          <ac:chgData name="Studio Moara" userId="e17c69a39c7c13f8" providerId="LiveId" clId="{A55BF491-05A0-4FDF-994E-A84A1DD29DC1}" dt="2023-07-05T04:24:02.594" v="6654" actId="478"/>
          <ac:spMkLst>
            <pc:docMk/>
            <pc:sldMk cId="1698849699" sldId="276"/>
            <ac:spMk id="17" creationId="{D82793F8-3EE9-BEF6-F064-861CBC9B0469}"/>
          </ac:spMkLst>
        </pc:spChg>
        <pc:spChg chg="del mod topLvl">
          <ac:chgData name="Studio Moara" userId="e17c69a39c7c13f8" providerId="LiveId" clId="{A55BF491-05A0-4FDF-994E-A84A1DD29DC1}" dt="2023-07-05T04:24:02.594" v="6654" actId="478"/>
          <ac:spMkLst>
            <pc:docMk/>
            <pc:sldMk cId="1698849699" sldId="276"/>
            <ac:spMk id="18" creationId="{A26ECA93-B7D8-49E1-38F1-E36B2EF86578}"/>
          </ac:spMkLst>
        </pc:spChg>
        <pc:spChg chg="del mod topLvl">
          <ac:chgData name="Studio Moara" userId="e17c69a39c7c13f8" providerId="LiveId" clId="{A55BF491-05A0-4FDF-994E-A84A1DD29DC1}" dt="2023-07-05T04:24:02.594" v="6654" actId="478"/>
          <ac:spMkLst>
            <pc:docMk/>
            <pc:sldMk cId="1698849699" sldId="276"/>
            <ac:spMk id="19" creationId="{CDB09023-CC1A-2806-46EE-25D9A5953599}"/>
          </ac:spMkLst>
        </pc:spChg>
        <pc:spChg chg="del mod topLvl">
          <ac:chgData name="Studio Moara" userId="e17c69a39c7c13f8" providerId="LiveId" clId="{A55BF491-05A0-4FDF-994E-A84A1DD29DC1}" dt="2023-07-05T04:24:02.594" v="6654" actId="478"/>
          <ac:spMkLst>
            <pc:docMk/>
            <pc:sldMk cId="1698849699" sldId="276"/>
            <ac:spMk id="20" creationId="{060E7FC5-693C-DCCC-3BDB-05EE75DD6164}"/>
          </ac:spMkLst>
        </pc:spChg>
        <pc:spChg chg="del mod topLvl">
          <ac:chgData name="Studio Moara" userId="e17c69a39c7c13f8" providerId="LiveId" clId="{A55BF491-05A0-4FDF-994E-A84A1DD29DC1}" dt="2023-07-05T04:24:02.594" v="6654" actId="478"/>
          <ac:spMkLst>
            <pc:docMk/>
            <pc:sldMk cId="1698849699" sldId="276"/>
            <ac:spMk id="21" creationId="{C8A955DB-D3A4-D7EF-0E42-B8FEFBD5BD8B}"/>
          </ac:spMkLst>
        </pc:spChg>
        <pc:spChg chg="del mod topLvl">
          <ac:chgData name="Studio Moara" userId="e17c69a39c7c13f8" providerId="LiveId" clId="{A55BF491-05A0-4FDF-994E-A84A1DD29DC1}" dt="2023-07-05T04:24:02.594" v="6654" actId="478"/>
          <ac:spMkLst>
            <pc:docMk/>
            <pc:sldMk cId="1698849699" sldId="276"/>
            <ac:spMk id="22" creationId="{6819AA2B-B772-A52D-D2A2-CB01476E6ECB}"/>
          </ac:spMkLst>
        </pc:spChg>
        <pc:spChg chg="del mod topLvl">
          <ac:chgData name="Studio Moara" userId="e17c69a39c7c13f8" providerId="LiveId" clId="{A55BF491-05A0-4FDF-994E-A84A1DD29DC1}" dt="2023-07-05T04:24:02.594" v="6654" actId="478"/>
          <ac:spMkLst>
            <pc:docMk/>
            <pc:sldMk cId="1698849699" sldId="276"/>
            <ac:spMk id="23" creationId="{8475DBE6-2373-675B-8525-5948E5D2A483}"/>
          </ac:spMkLst>
        </pc:spChg>
        <pc:spChg chg="del mod topLvl">
          <ac:chgData name="Studio Moara" userId="e17c69a39c7c13f8" providerId="LiveId" clId="{A55BF491-05A0-4FDF-994E-A84A1DD29DC1}" dt="2023-07-05T04:24:02.594" v="6654" actId="478"/>
          <ac:spMkLst>
            <pc:docMk/>
            <pc:sldMk cId="1698849699" sldId="276"/>
            <ac:spMk id="24" creationId="{D6A06515-2D44-B1C7-E5BC-B31F97525C76}"/>
          </ac:spMkLst>
        </pc:spChg>
        <pc:spChg chg="del mod topLvl">
          <ac:chgData name="Studio Moara" userId="e17c69a39c7c13f8" providerId="LiveId" clId="{A55BF491-05A0-4FDF-994E-A84A1DD29DC1}" dt="2023-07-05T04:24:02.594" v="6654" actId="478"/>
          <ac:spMkLst>
            <pc:docMk/>
            <pc:sldMk cId="1698849699" sldId="276"/>
            <ac:spMk id="25" creationId="{8DB42CF9-B297-5122-BB10-A6FD9A09B30E}"/>
          </ac:spMkLst>
        </pc:spChg>
        <pc:spChg chg="del mod topLvl">
          <ac:chgData name="Studio Moara" userId="e17c69a39c7c13f8" providerId="LiveId" clId="{A55BF491-05A0-4FDF-994E-A84A1DD29DC1}" dt="2023-07-05T04:24:02.594" v="6654" actId="478"/>
          <ac:spMkLst>
            <pc:docMk/>
            <pc:sldMk cId="1698849699" sldId="276"/>
            <ac:spMk id="26" creationId="{D347AAEA-77DA-2961-D5D2-B265314D4155}"/>
          </ac:spMkLst>
        </pc:spChg>
        <pc:spChg chg="del mod topLvl">
          <ac:chgData name="Studio Moara" userId="e17c69a39c7c13f8" providerId="LiveId" clId="{A55BF491-05A0-4FDF-994E-A84A1DD29DC1}" dt="2023-07-05T04:24:02.594" v="6654" actId="478"/>
          <ac:spMkLst>
            <pc:docMk/>
            <pc:sldMk cId="1698849699" sldId="276"/>
            <ac:spMk id="27" creationId="{AA41F84A-9C3C-96F2-BB16-831A8D18B2E6}"/>
          </ac:spMkLst>
        </pc:spChg>
        <pc:spChg chg="del mod topLvl">
          <ac:chgData name="Studio Moara" userId="e17c69a39c7c13f8" providerId="LiveId" clId="{A55BF491-05A0-4FDF-994E-A84A1DD29DC1}" dt="2023-07-05T04:24:02.594" v="6654" actId="478"/>
          <ac:spMkLst>
            <pc:docMk/>
            <pc:sldMk cId="1698849699" sldId="276"/>
            <ac:spMk id="28" creationId="{73D7A259-5FFC-7F46-CF2B-586B92104F86}"/>
          </ac:spMkLst>
        </pc:spChg>
        <pc:spChg chg="del mod topLvl">
          <ac:chgData name="Studio Moara" userId="e17c69a39c7c13f8" providerId="LiveId" clId="{A55BF491-05A0-4FDF-994E-A84A1DD29DC1}" dt="2023-07-05T04:24:02.594" v="6654" actId="478"/>
          <ac:spMkLst>
            <pc:docMk/>
            <pc:sldMk cId="1698849699" sldId="276"/>
            <ac:spMk id="29" creationId="{BED3323D-20FC-5AA5-D09D-93FE75010C46}"/>
          </ac:spMkLst>
        </pc:spChg>
        <pc:spChg chg="del mod topLvl">
          <ac:chgData name="Studio Moara" userId="e17c69a39c7c13f8" providerId="LiveId" clId="{A55BF491-05A0-4FDF-994E-A84A1DD29DC1}" dt="2023-07-05T04:24:02.594" v="6654" actId="478"/>
          <ac:spMkLst>
            <pc:docMk/>
            <pc:sldMk cId="1698849699" sldId="276"/>
            <ac:spMk id="30" creationId="{470C6350-1366-ADEA-AFDC-7AD3576DFEFA}"/>
          </ac:spMkLst>
        </pc:spChg>
        <pc:spChg chg="mod">
          <ac:chgData name="Studio Moara" userId="e17c69a39c7c13f8" providerId="LiveId" clId="{A55BF491-05A0-4FDF-994E-A84A1DD29DC1}" dt="2023-07-05T04:23:50.592" v="6648" actId="165"/>
          <ac:spMkLst>
            <pc:docMk/>
            <pc:sldMk cId="1698849699" sldId="276"/>
            <ac:spMk id="31" creationId="{CBC7A196-4CE4-963E-C395-76194F6A9508}"/>
          </ac:spMkLst>
        </pc:spChg>
        <pc:spChg chg="mod">
          <ac:chgData name="Studio Moara" userId="e17c69a39c7c13f8" providerId="LiveId" clId="{A55BF491-05A0-4FDF-994E-A84A1DD29DC1}" dt="2023-07-05T04:23:50.592" v="6648" actId="165"/>
          <ac:spMkLst>
            <pc:docMk/>
            <pc:sldMk cId="1698849699" sldId="276"/>
            <ac:spMk id="32" creationId="{DACC785F-6581-AA88-A077-4DB6A6733A4D}"/>
          </ac:spMkLst>
        </pc:spChg>
        <pc:spChg chg="mod">
          <ac:chgData name="Studio Moara" userId="e17c69a39c7c13f8" providerId="LiveId" clId="{A55BF491-05A0-4FDF-994E-A84A1DD29DC1}" dt="2023-07-05T04:23:50.592" v="6648" actId="165"/>
          <ac:spMkLst>
            <pc:docMk/>
            <pc:sldMk cId="1698849699" sldId="276"/>
            <ac:spMk id="33" creationId="{3395C387-B575-BC64-2C01-5F4B86367F20}"/>
          </ac:spMkLst>
        </pc:spChg>
        <pc:spChg chg="mod">
          <ac:chgData name="Studio Moara" userId="e17c69a39c7c13f8" providerId="LiveId" clId="{A55BF491-05A0-4FDF-994E-A84A1DD29DC1}" dt="2023-07-05T04:23:50.592" v="6648" actId="165"/>
          <ac:spMkLst>
            <pc:docMk/>
            <pc:sldMk cId="1698849699" sldId="276"/>
            <ac:spMk id="34" creationId="{4236D2FE-D4BC-660E-F8CB-76B4EBE69DC0}"/>
          </ac:spMkLst>
        </pc:spChg>
        <pc:spChg chg="mod">
          <ac:chgData name="Studio Moara" userId="e17c69a39c7c13f8" providerId="LiveId" clId="{A55BF491-05A0-4FDF-994E-A84A1DD29DC1}" dt="2023-07-05T04:23:50.592" v="6648" actId="165"/>
          <ac:spMkLst>
            <pc:docMk/>
            <pc:sldMk cId="1698849699" sldId="276"/>
            <ac:spMk id="35" creationId="{F7A8A1A4-42B3-01BF-6ED4-5293BF590FA3}"/>
          </ac:spMkLst>
        </pc:spChg>
        <pc:spChg chg="mod">
          <ac:chgData name="Studio Moara" userId="e17c69a39c7c13f8" providerId="LiveId" clId="{A55BF491-05A0-4FDF-994E-A84A1DD29DC1}" dt="2023-07-05T04:23:50.592" v="6648" actId="165"/>
          <ac:spMkLst>
            <pc:docMk/>
            <pc:sldMk cId="1698849699" sldId="276"/>
            <ac:spMk id="36" creationId="{EFAC0975-CD91-0669-DA93-D69100147E97}"/>
          </ac:spMkLst>
        </pc:spChg>
        <pc:spChg chg="mod">
          <ac:chgData name="Studio Moara" userId="e17c69a39c7c13f8" providerId="LiveId" clId="{A55BF491-05A0-4FDF-994E-A84A1DD29DC1}" dt="2023-07-05T04:23:50.592" v="6648" actId="165"/>
          <ac:spMkLst>
            <pc:docMk/>
            <pc:sldMk cId="1698849699" sldId="276"/>
            <ac:spMk id="37" creationId="{F415F262-D7A5-3F27-8A96-AD6B1592B8FA}"/>
          </ac:spMkLst>
        </pc:spChg>
        <pc:spChg chg="mod">
          <ac:chgData name="Studio Moara" userId="e17c69a39c7c13f8" providerId="LiveId" clId="{A55BF491-05A0-4FDF-994E-A84A1DD29DC1}" dt="2023-07-05T04:23:50.592" v="6648" actId="165"/>
          <ac:spMkLst>
            <pc:docMk/>
            <pc:sldMk cId="1698849699" sldId="276"/>
            <ac:spMk id="38" creationId="{E8041B3B-CB9A-A533-C5C9-D450CDF8F59C}"/>
          </ac:spMkLst>
        </pc:spChg>
        <pc:spChg chg="mod">
          <ac:chgData name="Studio Moara" userId="e17c69a39c7c13f8" providerId="LiveId" clId="{A55BF491-05A0-4FDF-994E-A84A1DD29DC1}" dt="2023-07-05T04:23:50.592" v="6648" actId="165"/>
          <ac:spMkLst>
            <pc:docMk/>
            <pc:sldMk cId="1698849699" sldId="276"/>
            <ac:spMk id="39" creationId="{048E2AF2-8627-2EC1-4961-CD61F5605732}"/>
          </ac:spMkLst>
        </pc:spChg>
        <pc:spChg chg="mod">
          <ac:chgData name="Studio Moara" userId="e17c69a39c7c13f8" providerId="LiveId" clId="{A55BF491-05A0-4FDF-994E-A84A1DD29DC1}" dt="2023-07-05T04:23:50.592" v="6648" actId="165"/>
          <ac:spMkLst>
            <pc:docMk/>
            <pc:sldMk cId="1698849699" sldId="276"/>
            <ac:spMk id="40" creationId="{6DD3569B-D4BD-C8B1-D914-6EBAAA48623C}"/>
          </ac:spMkLst>
        </pc:spChg>
        <pc:spChg chg="mod">
          <ac:chgData name="Studio Moara" userId="e17c69a39c7c13f8" providerId="LiveId" clId="{A55BF491-05A0-4FDF-994E-A84A1DD29DC1}" dt="2023-07-05T04:23:50.592" v="6648" actId="165"/>
          <ac:spMkLst>
            <pc:docMk/>
            <pc:sldMk cId="1698849699" sldId="276"/>
            <ac:spMk id="41" creationId="{CEEB645A-70C5-A1CF-8F25-651E60CB8842}"/>
          </ac:spMkLst>
        </pc:spChg>
        <pc:spChg chg="mod">
          <ac:chgData name="Studio Moara" userId="e17c69a39c7c13f8" providerId="LiveId" clId="{A55BF491-05A0-4FDF-994E-A84A1DD29DC1}" dt="2023-07-05T04:23:50.592" v="6648" actId="165"/>
          <ac:spMkLst>
            <pc:docMk/>
            <pc:sldMk cId="1698849699" sldId="276"/>
            <ac:spMk id="42" creationId="{05866E37-E0F3-23C4-3CBE-1A9015ADDD6E}"/>
          </ac:spMkLst>
        </pc:spChg>
        <pc:spChg chg="mod">
          <ac:chgData name="Studio Moara" userId="e17c69a39c7c13f8" providerId="LiveId" clId="{A55BF491-05A0-4FDF-994E-A84A1DD29DC1}" dt="2023-07-05T04:23:50.592" v="6648" actId="165"/>
          <ac:spMkLst>
            <pc:docMk/>
            <pc:sldMk cId="1698849699" sldId="276"/>
            <ac:spMk id="43" creationId="{95C31582-8DB2-680E-AAA1-8273B4AFE229}"/>
          </ac:spMkLst>
        </pc:spChg>
        <pc:spChg chg="mod">
          <ac:chgData name="Studio Moara" userId="e17c69a39c7c13f8" providerId="LiveId" clId="{A55BF491-05A0-4FDF-994E-A84A1DD29DC1}" dt="2023-07-05T04:23:50.592" v="6648" actId="165"/>
          <ac:spMkLst>
            <pc:docMk/>
            <pc:sldMk cId="1698849699" sldId="276"/>
            <ac:spMk id="44" creationId="{F4A58C29-9F7F-2452-A60B-A945FF79514A}"/>
          </ac:spMkLst>
        </pc:spChg>
        <pc:spChg chg="mod">
          <ac:chgData name="Studio Moara" userId="e17c69a39c7c13f8" providerId="LiveId" clId="{A55BF491-05A0-4FDF-994E-A84A1DD29DC1}" dt="2023-07-05T04:23:50.592" v="6648" actId="165"/>
          <ac:spMkLst>
            <pc:docMk/>
            <pc:sldMk cId="1698849699" sldId="276"/>
            <ac:spMk id="45" creationId="{6E553D0A-2745-AA49-4E1E-DB7450B45EBF}"/>
          </ac:spMkLst>
        </pc:spChg>
        <pc:spChg chg="mod">
          <ac:chgData name="Studio Moara" userId="e17c69a39c7c13f8" providerId="LiveId" clId="{A55BF491-05A0-4FDF-994E-A84A1DD29DC1}" dt="2023-07-05T04:23:50.592" v="6648" actId="165"/>
          <ac:spMkLst>
            <pc:docMk/>
            <pc:sldMk cId="1698849699" sldId="276"/>
            <ac:spMk id="46" creationId="{82C9710E-24A2-F296-A7C4-7651792E3C25}"/>
          </ac:spMkLst>
        </pc:spChg>
        <pc:spChg chg="mod">
          <ac:chgData name="Studio Moara" userId="e17c69a39c7c13f8" providerId="LiveId" clId="{A55BF491-05A0-4FDF-994E-A84A1DD29DC1}" dt="2023-07-05T04:23:50.592" v="6648" actId="165"/>
          <ac:spMkLst>
            <pc:docMk/>
            <pc:sldMk cId="1698849699" sldId="276"/>
            <ac:spMk id="47" creationId="{73904009-6126-7CB9-B541-B6E3F71409B4}"/>
          </ac:spMkLst>
        </pc:spChg>
        <pc:spChg chg="mod">
          <ac:chgData name="Studio Moara" userId="e17c69a39c7c13f8" providerId="LiveId" clId="{A55BF491-05A0-4FDF-994E-A84A1DD29DC1}" dt="2023-07-05T04:23:50.592" v="6648" actId="165"/>
          <ac:spMkLst>
            <pc:docMk/>
            <pc:sldMk cId="1698849699" sldId="276"/>
            <ac:spMk id="48" creationId="{45D04893-08AD-763A-D471-34E0D0C6004C}"/>
          </ac:spMkLst>
        </pc:spChg>
        <pc:spChg chg="mod">
          <ac:chgData name="Studio Moara" userId="e17c69a39c7c13f8" providerId="LiveId" clId="{A55BF491-05A0-4FDF-994E-A84A1DD29DC1}" dt="2023-07-05T04:23:50.592" v="6648" actId="165"/>
          <ac:spMkLst>
            <pc:docMk/>
            <pc:sldMk cId="1698849699" sldId="276"/>
            <ac:spMk id="49" creationId="{89A27EC5-4C52-6350-A879-6C8F477DEFB9}"/>
          </ac:spMkLst>
        </pc:spChg>
        <pc:spChg chg="mod">
          <ac:chgData name="Studio Moara" userId="e17c69a39c7c13f8" providerId="LiveId" clId="{A55BF491-05A0-4FDF-994E-A84A1DD29DC1}" dt="2023-07-05T04:23:50.592" v="6648" actId="165"/>
          <ac:spMkLst>
            <pc:docMk/>
            <pc:sldMk cId="1698849699" sldId="276"/>
            <ac:spMk id="50" creationId="{B8F08E09-76E7-2195-CAC8-EC573B09CAB5}"/>
          </ac:spMkLst>
        </pc:spChg>
        <pc:spChg chg="mod">
          <ac:chgData name="Studio Moara" userId="e17c69a39c7c13f8" providerId="LiveId" clId="{A55BF491-05A0-4FDF-994E-A84A1DD29DC1}" dt="2023-07-05T04:23:50.592" v="6648" actId="165"/>
          <ac:spMkLst>
            <pc:docMk/>
            <pc:sldMk cId="1698849699" sldId="276"/>
            <ac:spMk id="51" creationId="{752A2BCC-6EE8-C74E-890F-98C5D2F58FB8}"/>
          </ac:spMkLst>
        </pc:spChg>
        <pc:spChg chg="mod">
          <ac:chgData name="Studio Moara" userId="e17c69a39c7c13f8" providerId="LiveId" clId="{A55BF491-05A0-4FDF-994E-A84A1DD29DC1}" dt="2023-07-05T04:23:50.592" v="6648" actId="165"/>
          <ac:spMkLst>
            <pc:docMk/>
            <pc:sldMk cId="1698849699" sldId="276"/>
            <ac:spMk id="52" creationId="{78421754-01BD-8E3F-2ED6-80D037C963C6}"/>
          </ac:spMkLst>
        </pc:spChg>
        <pc:spChg chg="mod">
          <ac:chgData name="Studio Moara" userId="e17c69a39c7c13f8" providerId="LiveId" clId="{A55BF491-05A0-4FDF-994E-A84A1DD29DC1}" dt="2023-07-05T04:23:50.592" v="6648" actId="165"/>
          <ac:spMkLst>
            <pc:docMk/>
            <pc:sldMk cId="1698849699" sldId="276"/>
            <ac:spMk id="53" creationId="{8F2244AA-1C50-1303-5225-BD1E48BB9C47}"/>
          </ac:spMkLst>
        </pc:spChg>
        <pc:spChg chg="mod">
          <ac:chgData name="Studio Moara" userId="e17c69a39c7c13f8" providerId="LiveId" clId="{A55BF491-05A0-4FDF-994E-A84A1DD29DC1}" dt="2023-07-05T04:23:50.592" v="6648" actId="165"/>
          <ac:spMkLst>
            <pc:docMk/>
            <pc:sldMk cId="1698849699" sldId="276"/>
            <ac:spMk id="54" creationId="{123A6B06-91E6-DD2E-5682-5ACAF449EB65}"/>
          </ac:spMkLst>
        </pc:spChg>
        <pc:spChg chg="mod">
          <ac:chgData name="Studio Moara" userId="e17c69a39c7c13f8" providerId="LiveId" clId="{A55BF491-05A0-4FDF-994E-A84A1DD29DC1}" dt="2023-07-05T04:23:50.592" v="6648" actId="165"/>
          <ac:spMkLst>
            <pc:docMk/>
            <pc:sldMk cId="1698849699" sldId="276"/>
            <ac:spMk id="55" creationId="{6CD15D23-6598-8B6F-12A2-C07CEFE10444}"/>
          </ac:spMkLst>
        </pc:spChg>
        <pc:spChg chg="add mod">
          <ac:chgData name="Studio Moara" userId="e17c69a39c7c13f8" providerId="LiveId" clId="{A55BF491-05A0-4FDF-994E-A84A1DD29DC1}" dt="2023-07-05T04:32:09.248" v="6836" actId="14100"/>
          <ac:spMkLst>
            <pc:docMk/>
            <pc:sldMk cId="1698849699" sldId="276"/>
            <ac:spMk id="64" creationId="{63136164-6EEC-9F00-3696-8E314462EF13}"/>
          </ac:spMkLst>
        </pc:spChg>
        <pc:spChg chg="mod">
          <ac:chgData name="Studio Moara" userId="e17c69a39c7c13f8" providerId="LiveId" clId="{A55BF491-05A0-4FDF-994E-A84A1DD29DC1}" dt="2023-07-05T04:27:23.487" v="6760"/>
          <ac:spMkLst>
            <pc:docMk/>
            <pc:sldMk cId="1698849699" sldId="276"/>
            <ac:spMk id="67" creationId="{FE16A02C-96C2-9D8C-95A7-E3C383748CC5}"/>
          </ac:spMkLst>
        </pc:spChg>
        <pc:spChg chg="mod">
          <ac:chgData name="Studio Moara" userId="e17c69a39c7c13f8" providerId="LiveId" clId="{A55BF491-05A0-4FDF-994E-A84A1DD29DC1}" dt="2023-07-05T04:27:23.487" v="6760"/>
          <ac:spMkLst>
            <pc:docMk/>
            <pc:sldMk cId="1698849699" sldId="276"/>
            <ac:spMk id="68" creationId="{4C69B84A-C574-F5B0-93F0-67AD5CE40C7A}"/>
          </ac:spMkLst>
        </pc:spChg>
        <pc:spChg chg="mod">
          <ac:chgData name="Studio Moara" userId="e17c69a39c7c13f8" providerId="LiveId" clId="{A55BF491-05A0-4FDF-994E-A84A1DD29DC1}" dt="2023-07-05T04:27:23.487" v="6760"/>
          <ac:spMkLst>
            <pc:docMk/>
            <pc:sldMk cId="1698849699" sldId="276"/>
            <ac:spMk id="69" creationId="{9E8CF420-03BE-6B4B-95E6-8B0D91D57C7E}"/>
          </ac:spMkLst>
        </pc:spChg>
        <pc:spChg chg="add mod">
          <ac:chgData name="Studio Moara" userId="e17c69a39c7c13f8" providerId="LiveId" clId="{A55BF491-05A0-4FDF-994E-A84A1DD29DC1}" dt="2023-07-05T04:32:19.787" v="6838" actId="1076"/>
          <ac:spMkLst>
            <pc:docMk/>
            <pc:sldMk cId="1698849699" sldId="276"/>
            <ac:spMk id="70" creationId="{D5F48B7C-F453-7696-1527-7650E7595F54}"/>
          </ac:spMkLst>
        </pc:spChg>
        <pc:spChg chg="add mod">
          <ac:chgData name="Studio Moara" userId="e17c69a39c7c13f8" providerId="LiveId" clId="{A55BF491-05A0-4FDF-994E-A84A1DD29DC1}" dt="2023-07-05T04:32:03.410" v="6833" actId="1076"/>
          <ac:spMkLst>
            <pc:docMk/>
            <pc:sldMk cId="1698849699" sldId="276"/>
            <ac:spMk id="71" creationId="{02369052-127A-B306-E3D0-78694F01098F}"/>
          </ac:spMkLst>
        </pc:spChg>
        <pc:grpChg chg="add del mod">
          <ac:chgData name="Studio Moara" userId="e17c69a39c7c13f8" providerId="LiveId" clId="{A55BF491-05A0-4FDF-994E-A84A1DD29DC1}" dt="2023-07-05T04:23:50.592" v="6648" actId="165"/>
          <ac:grpSpMkLst>
            <pc:docMk/>
            <pc:sldMk cId="1698849699" sldId="276"/>
            <ac:grpSpMk id="4" creationId="{A3701B2A-431B-CE8B-A21A-86C07514B621}"/>
          </ac:grpSpMkLst>
        </pc:grpChg>
        <pc:grpChg chg="del mod topLvl">
          <ac:chgData name="Studio Moara" userId="e17c69a39c7c13f8" providerId="LiveId" clId="{A55BF491-05A0-4FDF-994E-A84A1DD29DC1}" dt="2023-07-05T04:24:02.594" v="6654" actId="478"/>
          <ac:grpSpMkLst>
            <pc:docMk/>
            <pc:sldMk cId="1698849699" sldId="276"/>
            <ac:grpSpMk id="8" creationId="{B840343B-C1B5-0748-CB12-A3F3AA599BB2}"/>
          </ac:grpSpMkLst>
        </pc:grpChg>
        <pc:grpChg chg="del mod topLvl">
          <ac:chgData name="Studio Moara" userId="e17c69a39c7c13f8" providerId="LiveId" clId="{A55BF491-05A0-4FDF-994E-A84A1DD29DC1}" dt="2023-07-05T04:24:02.594" v="6654" actId="478"/>
          <ac:grpSpMkLst>
            <pc:docMk/>
            <pc:sldMk cId="1698849699" sldId="276"/>
            <ac:grpSpMk id="9" creationId="{2C3CC565-ADD8-8F72-8EB4-AE88BB7BCD01}"/>
          </ac:grpSpMkLst>
        </pc:grpChg>
        <pc:grpChg chg="add mod">
          <ac:chgData name="Studio Moara" userId="e17c69a39c7c13f8" providerId="LiveId" clId="{A55BF491-05A0-4FDF-994E-A84A1DD29DC1}" dt="2023-07-05T04:27:23.487" v="6760"/>
          <ac:grpSpMkLst>
            <pc:docMk/>
            <pc:sldMk cId="1698849699" sldId="276"/>
            <ac:grpSpMk id="65" creationId="{498747AB-BEC0-B15D-E475-B4B96F83CE2A}"/>
          </ac:grpSpMkLst>
        </pc:grpChg>
        <pc:grpChg chg="mod">
          <ac:chgData name="Studio Moara" userId="e17c69a39c7c13f8" providerId="LiveId" clId="{A55BF491-05A0-4FDF-994E-A84A1DD29DC1}" dt="2023-07-05T04:27:23.487" v="6760"/>
          <ac:grpSpMkLst>
            <pc:docMk/>
            <pc:sldMk cId="1698849699" sldId="276"/>
            <ac:grpSpMk id="66" creationId="{D956CF48-9470-A897-4B0D-BDC1C15978D8}"/>
          </ac:grpSpMkLst>
        </pc:grpChg>
        <pc:graphicFrameChg chg="add mod">
          <ac:chgData name="Studio Moara" userId="e17c69a39c7c13f8" providerId="LiveId" clId="{A55BF491-05A0-4FDF-994E-A84A1DD29DC1}" dt="2023-07-05T04:26:31.436" v="6683" actId="1037"/>
          <ac:graphicFrameMkLst>
            <pc:docMk/>
            <pc:sldMk cId="1698849699" sldId="276"/>
            <ac:graphicFrameMk id="63" creationId="{769637E3-DCDD-D49D-67E1-BD046C288532}"/>
          </ac:graphicFrameMkLst>
        </pc:graphicFrameChg>
        <pc:picChg chg="add mod">
          <ac:chgData name="Studio Moara" userId="e17c69a39c7c13f8" providerId="LiveId" clId="{A55BF491-05A0-4FDF-994E-A84A1DD29DC1}" dt="2023-07-05T04:32:03.410" v="6833" actId="1076"/>
          <ac:picMkLst>
            <pc:docMk/>
            <pc:sldMk cId="1698849699" sldId="276"/>
            <ac:picMk id="72" creationId="{48CC4701-EB98-2042-343D-0D6408172DF8}"/>
          </ac:picMkLst>
        </pc:picChg>
        <pc:cxnChg chg="del mod topLvl">
          <ac:chgData name="Studio Moara" userId="e17c69a39c7c13f8" providerId="LiveId" clId="{A55BF491-05A0-4FDF-994E-A84A1DD29DC1}" dt="2023-07-05T04:24:02.594" v="6654" actId="478"/>
          <ac:cxnSpMkLst>
            <pc:docMk/>
            <pc:sldMk cId="1698849699" sldId="276"/>
            <ac:cxnSpMk id="6" creationId="{C846D142-04AD-C6D3-8A2F-C034AD0E919F}"/>
          </ac:cxnSpMkLst>
        </pc:cxnChg>
        <pc:cxnChg chg="del mod topLvl">
          <ac:chgData name="Studio Moara" userId="e17c69a39c7c13f8" providerId="LiveId" clId="{A55BF491-05A0-4FDF-994E-A84A1DD29DC1}" dt="2023-07-05T04:24:02.594" v="6654" actId="478"/>
          <ac:cxnSpMkLst>
            <pc:docMk/>
            <pc:sldMk cId="1698849699" sldId="276"/>
            <ac:cxnSpMk id="7" creationId="{06126A70-D276-91FC-86CF-158FEAA9ADD6}"/>
          </ac:cxnSpMkLst>
        </pc:cxnChg>
        <pc:cxnChg chg="mod">
          <ac:chgData name="Studio Moara" userId="e17c69a39c7c13f8" providerId="LiveId" clId="{A55BF491-05A0-4FDF-994E-A84A1DD29DC1}" dt="2023-07-05T04:23:50.592" v="6648" actId="165"/>
          <ac:cxnSpMkLst>
            <pc:docMk/>
            <pc:sldMk cId="1698849699" sldId="276"/>
            <ac:cxnSpMk id="56" creationId="{6ABBA80D-4CF6-04E4-219E-6F781E8395A4}"/>
          </ac:cxnSpMkLst>
        </pc:cxnChg>
        <pc:cxnChg chg="mod">
          <ac:chgData name="Studio Moara" userId="e17c69a39c7c13f8" providerId="LiveId" clId="{A55BF491-05A0-4FDF-994E-A84A1DD29DC1}" dt="2023-07-05T04:23:50.592" v="6648" actId="165"/>
          <ac:cxnSpMkLst>
            <pc:docMk/>
            <pc:sldMk cId="1698849699" sldId="276"/>
            <ac:cxnSpMk id="57" creationId="{42A06B27-7841-9528-D2F0-300213E72883}"/>
          </ac:cxnSpMkLst>
        </pc:cxnChg>
        <pc:cxnChg chg="mod">
          <ac:chgData name="Studio Moara" userId="e17c69a39c7c13f8" providerId="LiveId" clId="{A55BF491-05A0-4FDF-994E-A84A1DD29DC1}" dt="2023-07-05T04:23:50.592" v="6648" actId="165"/>
          <ac:cxnSpMkLst>
            <pc:docMk/>
            <pc:sldMk cId="1698849699" sldId="276"/>
            <ac:cxnSpMk id="58" creationId="{90817647-7DDE-1E9A-AD5B-5D8D611C9E79}"/>
          </ac:cxnSpMkLst>
        </pc:cxnChg>
        <pc:cxnChg chg="mod">
          <ac:chgData name="Studio Moara" userId="e17c69a39c7c13f8" providerId="LiveId" clId="{A55BF491-05A0-4FDF-994E-A84A1DD29DC1}" dt="2023-07-05T04:23:50.592" v="6648" actId="165"/>
          <ac:cxnSpMkLst>
            <pc:docMk/>
            <pc:sldMk cId="1698849699" sldId="276"/>
            <ac:cxnSpMk id="59" creationId="{2E18A862-2843-2A99-BA85-DD1E99E865CB}"/>
          </ac:cxnSpMkLst>
        </pc:cxnChg>
        <pc:cxnChg chg="mod">
          <ac:chgData name="Studio Moara" userId="e17c69a39c7c13f8" providerId="LiveId" clId="{A55BF491-05A0-4FDF-994E-A84A1DD29DC1}" dt="2023-07-05T04:23:50.592" v="6648" actId="165"/>
          <ac:cxnSpMkLst>
            <pc:docMk/>
            <pc:sldMk cId="1698849699" sldId="276"/>
            <ac:cxnSpMk id="60" creationId="{B534A2C3-376A-D763-6811-126E93A7EE9E}"/>
          </ac:cxnSpMkLst>
        </pc:cxnChg>
      </pc:sldChg>
      <pc:sldChg chg="addSp delSp modSp new mod modClrScheme chgLayout">
        <pc:chgData name="Studio Moara" userId="e17c69a39c7c13f8" providerId="LiveId" clId="{A55BF491-05A0-4FDF-994E-A84A1DD29DC1}" dt="2023-07-05T07:44:22.771" v="9300" actId="2085"/>
        <pc:sldMkLst>
          <pc:docMk/>
          <pc:sldMk cId="3457457312" sldId="277"/>
        </pc:sldMkLst>
        <pc:spChg chg="add mod">
          <ac:chgData name="Studio Moara" userId="e17c69a39c7c13f8" providerId="LiveId" clId="{A55BF491-05A0-4FDF-994E-A84A1DD29DC1}" dt="2023-07-05T04:36:27.763" v="6869" actId="12788"/>
          <ac:spMkLst>
            <pc:docMk/>
            <pc:sldMk cId="3457457312" sldId="277"/>
            <ac:spMk id="2" creationId="{AB2BE178-B816-E178-6D0E-9582ADC10D31}"/>
          </ac:spMkLst>
        </pc:spChg>
        <pc:spChg chg="mod">
          <ac:chgData name="Studio Moara" userId="e17c69a39c7c13f8" providerId="LiveId" clId="{A55BF491-05A0-4FDF-994E-A84A1DD29DC1}" dt="2023-07-05T04:34:27.704" v="6856"/>
          <ac:spMkLst>
            <pc:docMk/>
            <pc:sldMk cId="3457457312" sldId="277"/>
            <ac:spMk id="5" creationId="{F667B0C2-5AEF-B727-53AF-889BA7D1B2F2}"/>
          </ac:spMkLst>
        </pc:spChg>
        <pc:spChg chg="mod">
          <ac:chgData name="Studio Moara" userId="e17c69a39c7c13f8" providerId="LiveId" clId="{A55BF491-05A0-4FDF-994E-A84A1DD29DC1}" dt="2023-07-05T04:34:27.704" v="6856"/>
          <ac:spMkLst>
            <pc:docMk/>
            <pc:sldMk cId="3457457312" sldId="277"/>
            <ac:spMk id="6" creationId="{72A39316-CFDE-05FB-2D6A-1E326E0B7665}"/>
          </ac:spMkLst>
        </pc:spChg>
        <pc:spChg chg="mod">
          <ac:chgData name="Studio Moara" userId="e17c69a39c7c13f8" providerId="LiveId" clId="{A55BF491-05A0-4FDF-994E-A84A1DD29DC1}" dt="2023-07-05T04:34:27.704" v="6856"/>
          <ac:spMkLst>
            <pc:docMk/>
            <pc:sldMk cId="3457457312" sldId="277"/>
            <ac:spMk id="7" creationId="{3A77D37E-CC28-77BA-D724-8DEB30E6E371}"/>
          </ac:spMkLst>
        </pc:spChg>
        <pc:spChg chg="add mod">
          <ac:chgData name="Studio Moara" userId="e17c69a39c7c13f8" providerId="LiveId" clId="{A55BF491-05A0-4FDF-994E-A84A1DD29DC1}" dt="2023-07-05T04:36:24.391" v="6868" actId="20577"/>
          <ac:spMkLst>
            <pc:docMk/>
            <pc:sldMk cId="3457457312" sldId="277"/>
            <ac:spMk id="8" creationId="{10F2DF78-24B5-67BE-1FB0-59E44C2E8DB9}"/>
          </ac:spMkLst>
        </pc:spChg>
        <pc:spChg chg="add mod">
          <ac:chgData name="Studio Moara" userId="e17c69a39c7c13f8" providerId="LiveId" clId="{A55BF491-05A0-4FDF-994E-A84A1DD29DC1}" dt="2023-07-05T04:38:18.559" v="6970" actId="1076"/>
          <ac:spMkLst>
            <pc:docMk/>
            <pc:sldMk cId="3457457312" sldId="277"/>
            <ac:spMk id="9" creationId="{B93E54F9-AC9B-7A67-7989-45780809ED20}"/>
          </ac:spMkLst>
        </pc:spChg>
        <pc:spChg chg="add mod">
          <ac:chgData name="Studio Moara" userId="e17c69a39c7c13f8" providerId="LiveId" clId="{A55BF491-05A0-4FDF-994E-A84A1DD29DC1}" dt="2023-07-05T04:38:38.016" v="6971" actId="1076"/>
          <ac:spMkLst>
            <pc:docMk/>
            <pc:sldMk cId="3457457312" sldId="277"/>
            <ac:spMk id="10" creationId="{9E3ED681-AA5D-5DEF-E32F-E9BA2D4954CC}"/>
          </ac:spMkLst>
        </pc:spChg>
        <pc:spChg chg="add mod">
          <ac:chgData name="Studio Moara" userId="e17c69a39c7c13f8" providerId="LiveId" clId="{A55BF491-05A0-4FDF-994E-A84A1DD29DC1}" dt="2023-07-05T04:38:38.016" v="6971" actId="1076"/>
          <ac:spMkLst>
            <pc:docMk/>
            <pc:sldMk cId="3457457312" sldId="277"/>
            <ac:spMk id="11" creationId="{B44C75D4-65C9-5227-C874-982BA558650A}"/>
          </ac:spMkLst>
        </pc:spChg>
        <pc:spChg chg="add del mod ord">
          <ac:chgData name="Studio Moara" userId="e17c69a39c7c13f8" providerId="LiveId" clId="{A55BF491-05A0-4FDF-994E-A84A1DD29DC1}" dt="2023-07-05T04:39:57.583" v="6973"/>
          <ac:spMkLst>
            <pc:docMk/>
            <pc:sldMk cId="3457457312" sldId="277"/>
            <ac:spMk id="12" creationId="{22EEBC8B-C1E0-D994-A054-860A48FD9804}"/>
          </ac:spMkLst>
        </pc:spChg>
        <pc:spChg chg="add mod ord">
          <ac:chgData name="Studio Moara" userId="e17c69a39c7c13f8" providerId="LiveId" clId="{A55BF491-05A0-4FDF-994E-A84A1DD29DC1}" dt="2023-07-05T07:44:22.771" v="9300" actId="2085"/>
          <ac:spMkLst>
            <pc:docMk/>
            <pc:sldMk cId="3457457312" sldId="277"/>
            <ac:spMk id="13" creationId="{A328A747-4AEA-63B8-4C0B-767FA6960FFE}"/>
          </ac:spMkLst>
        </pc:spChg>
        <pc:grpChg chg="add mod">
          <ac:chgData name="Studio Moara" userId="e17c69a39c7c13f8" providerId="LiveId" clId="{A55BF491-05A0-4FDF-994E-A84A1DD29DC1}" dt="2023-07-05T04:36:36.896" v="6870" actId="12788"/>
          <ac:grpSpMkLst>
            <pc:docMk/>
            <pc:sldMk cId="3457457312" sldId="277"/>
            <ac:grpSpMk id="3" creationId="{62BC414A-D08D-2C8E-415B-5E32D4C12D49}"/>
          </ac:grpSpMkLst>
        </pc:grpChg>
        <pc:grpChg chg="mod">
          <ac:chgData name="Studio Moara" userId="e17c69a39c7c13f8" providerId="LiveId" clId="{A55BF491-05A0-4FDF-994E-A84A1DD29DC1}" dt="2023-07-05T04:34:27.704" v="6856"/>
          <ac:grpSpMkLst>
            <pc:docMk/>
            <pc:sldMk cId="3457457312" sldId="277"/>
            <ac:grpSpMk id="4" creationId="{AB31FAED-C101-B478-C3AA-5F6283185879}"/>
          </ac:grpSpMkLst>
        </pc:grpChg>
        <pc:picChg chg="add mod">
          <ac:chgData name="Studio Moara" userId="e17c69a39c7c13f8" providerId="LiveId" clId="{A55BF491-05A0-4FDF-994E-A84A1DD29DC1}" dt="2023-07-05T04:40:09.765" v="6978" actId="18131"/>
          <ac:picMkLst>
            <pc:docMk/>
            <pc:sldMk cId="3457457312" sldId="277"/>
            <ac:picMk id="17410" creationId="{B7CCF4A1-6611-6642-B5B2-F44CD5FA2067}"/>
          </ac:picMkLst>
        </pc:picChg>
      </pc:sldChg>
      <pc:sldChg chg="addSp delSp modSp new mod">
        <pc:chgData name="Studio Moara" userId="e17c69a39c7c13f8" providerId="LiveId" clId="{A55BF491-05A0-4FDF-994E-A84A1DD29DC1}" dt="2023-07-05T07:21:12.396" v="8957" actId="478"/>
        <pc:sldMkLst>
          <pc:docMk/>
          <pc:sldMk cId="2696184751" sldId="278"/>
        </pc:sldMkLst>
        <pc:spChg chg="add mod">
          <ac:chgData name="Studio Moara" userId="e17c69a39c7c13f8" providerId="LiveId" clId="{A55BF491-05A0-4FDF-994E-A84A1DD29DC1}" dt="2023-07-05T06:02:34.329" v="7459" actId="108"/>
          <ac:spMkLst>
            <pc:docMk/>
            <pc:sldMk cId="2696184751" sldId="278"/>
            <ac:spMk id="2" creationId="{75AB0D16-5285-263E-EDC6-89C8C2C871DD}"/>
          </ac:spMkLst>
        </pc:spChg>
        <pc:spChg chg="add mod topLvl">
          <ac:chgData name="Studio Moara" userId="e17c69a39c7c13f8" providerId="LiveId" clId="{A55BF491-05A0-4FDF-994E-A84A1DD29DC1}" dt="2023-07-05T06:02:52.022" v="7461" actId="165"/>
          <ac:spMkLst>
            <pc:docMk/>
            <pc:sldMk cId="2696184751" sldId="278"/>
            <ac:spMk id="3" creationId="{8C891798-F7F4-52EC-B94B-1110470E694D}"/>
          </ac:spMkLst>
        </pc:spChg>
        <pc:spChg chg="add mod topLvl">
          <ac:chgData name="Studio Moara" userId="e17c69a39c7c13f8" providerId="LiveId" clId="{A55BF491-05A0-4FDF-994E-A84A1DD29DC1}" dt="2023-07-05T06:03:31.719" v="7474" actId="14100"/>
          <ac:spMkLst>
            <pc:docMk/>
            <pc:sldMk cId="2696184751" sldId="278"/>
            <ac:spMk id="4" creationId="{2DC9C54D-0D43-BC22-B991-BAF32279B310}"/>
          </ac:spMkLst>
        </pc:spChg>
        <pc:spChg chg="add mod topLvl">
          <ac:chgData name="Studio Moara" userId="e17c69a39c7c13f8" providerId="LiveId" clId="{A55BF491-05A0-4FDF-994E-A84A1DD29DC1}" dt="2023-07-05T06:03:22.793" v="7469" actId="14100"/>
          <ac:spMkLst>
            <pc:docMk/>
            <pc:sldMk cId="2696184751" sldId="278"/>
            <ac:spMk id="5" creationId="{D6C14B11-FC83-92CF-4DA1-CD03977F0ED9}"/>
          </ac:spMkLst>
        </pc:spChg>
        <pc:spChg chg="add mod topLvl">
          <ac:chgData name="Studio Moara" userId="e17c69a39c7c13f8" providerId="LiveId" clId="{A55BF491-05A0-4FDF-994E-A84A1DD29DC1}" dt="2023-07-05T06:03:28.637" v="7472" actId="14100"/>
          <ac:spMkLst>
            <pc:docMk/>
            <pc:sldMk cId="2696184751" sldId="278"/>
            <ac:spMk id="6" creationId="{C2C5FDE4-39FA-5E66-3522-5DC03991D149}"/>
          </ac:spMkLst>
        </pc:spChg>
        <pc:spChg chg="add mod topLvl">
          <ac:chgData name="Studio Moara" userId="e17c69a39c7c13f8" providerId="LiveId" clId="{A55BF491-05A0-4FDF-994E-A84A1DD29DC1}" dt="2023-07-05T06:03:13.594" v="7467" actId="14100"/>
          <ac:spMkLst>
            <pc:docMk/>
            <pc:sldMk cId="2696184751" sldId="278"/>
            <ac:spMk id="7" creationId="{1DB21FB4-00E2-059B-5103-15C711B3883A}"/>
          </ac:spMkLst>
        </pc:spChg>
        <pc:spChg chg="add mod topLvl">
          <ac:chgData name="Studio Moara" userId="e17c69a39c7c13f8" providerId="LiveId" clId="{A55BF491-05A0-4FDF-994E-A84A1DD29DC1}" dt="2023-07-05T06:03:16.573" v="7468" actId="14100"/>
          <ac:spMkLst>
            <pc:docMk/>
            <pc:sldMk cId="2696184751" sldId="278"/>
            <ac:spMk id="8" creationId="{0DF55CD1-5DE9-02C8-7210-3D552951B0A7}"/>
          </ac:spMkLst>
        </pc:spChg>
        <pc:spChg chg="add mod topLvl">
          <ac:chgData name="Studio Moara" userId="e17c69a39c7c13f8" providerId="LiveId" clId="{A55BF491-05A0-4FDF-994E-A84A1DD29DC1}" dt="2023-07-05T06:03:00.878" v="7463" actId="14100"/>
          <ac:spMkLst>
            <pc:docMk/>
            <pc:sldMk cId="2696184751" sldId="278"/>
            <ac:spMk id="9" creationId="{50B4E4F9-50B2-C496-5B5A-F2B55692D050}"/>
          </ac:spMkLst>
        </pc:spChg>
        <pc:spChg chg="add mod topLvl">
          <ac:chgData name="Studio Moara" userId="e17c69a39c7c13f8" providerId="LiveId" clId="{A55BF491-05A0-4FDF-994E-A84A1DD29DC1}" dt="2023-07-05T06:03:03.723" v="7464" actId="14100"/>
          <ac:spMkLst>
            <pc:docMk/>
            <pc:sldMk cId="2696184751" sldId="278"/>
            <ac:spMk id="10" creationId="{B67177E2-311F-B3F1-EE50-CD3266FA039B}"/>
          </ac:spMkLst>
        </pc:spChg>
        <pc:spChg chg="mod topLvl">
          <ac:chgData name="Studio Moara" userId="e17c69a39c7c13f8" providerId="LiveId" clId="{A55BF491-05A0-4FDF-994E-A84A1DD29DC1}" dt="2023-07-05T06:03:36.672" v="7475" actId="14100"/>
          <ac:spMkLst>
            <pc:docMk/>
            <pc:sldMk cId="2696184751" sldId="278"/>
            <ac:spMk id="12" creationId="{D9E0C690-3947-BE5A-0FC1-DB942FF7B35F}"/>
          </ac:spMkLst>
        </pc:spChg>
        <pc:spChg chg="mod topLvl">
          <ac:chgData name="Studio Moara" userId="e17c69a39c7c13f8" providerId="LiveId" clId="{A55BF491-05A0-4FDF-994E-A84A1DD29DC1}" dt="2023-07-05T06:03:39.812" v="7476" actId="14100"/>
          <ac:spMkLst>
            <pc:docMk/>
            <pc:sldMk cId="2696184751" sldId="278"/>
            <ac:spMk id="13" creationId="{51E436E9-1106-7BB7-A9A2-915999687B79}"/>
          </ac:spMkLst>
        </pc:spChg>
        <pc:spChg chg="mod topLvl">
          <ac:chgData name="Studio Moara" userId="e17c69a39c7c13f8" providerId="LiveId" clId="{A55BF491-05A0-4FDF-994E-A84A1DD29DC1}" dt="2023-07-05T06:03:48.322" v="7481" actId="14100"/>
          <ac:spMkLst>
            <pc:docMk/>
            <pc:sldMk cId="2696184751" sldId="278"/>
            <ac:spMk id="14" creationId="{FE67D464-EE22-656A-05B2-92FB4FE273BD}"/>
          </ac:spMkLst>
        </pc:spChg>
        <pc:spChg chg="mod topLvl">
          <ac:chgData name="Studio Moara" userId="e17c69a39c7c13f8" providerId="LiveId" clId="{A55BF491-05A0-4FDF-994E-A84A1DD29DC1}" dt="2023-07-05T06:03:51.166" v="7482" actId="14100"/>
          <ac:spMkLst>
            <pc:docMk/>
            <pc:sldMk cId="2696184751" sldId="278"/>
            <ac:spMk id="15" creationId="{3EB1BD3B-062C-0E0E-4726-D0D6CB5A576D}"/>
          </ac:spMkLst>
        </pc:spChg>
        <pc:spChg chg="add mod topLvl">
          <ac:chgData name="Studio Moara" userId="e17c69a39c7c13f8" providerId="LiveId" clId="{A55BF491-05A0-4FDF-994E-A84A1DD29DC1}" dt="2023-07-05T06:02:52.022" v="7461" actId="165"/>
          <ac:spMkLst>
            <pc:docMk/>
            <pc:sldMk cId="2696184751" sldId="278"/>
            <ac:spMk id="18" creationId="{D251AA12-29D0-F96E-9EA7-E608FC1A354B}"/>
          </ac:spMkLst>
        </pc:spChg>
        <pc:spChg chg="add mod topLvl">
          <ac:chgData name="Studio Moara" userId="e17c69a39c7c13f8" providerId="LiveId" clId="{A55BF491-05A0-4FDF-994E-A84A1DD29DC1}" dt="2023-07-05T06:02:52.022" v="7461" actId="165"/>
          <ac:spMkLst>
            <pc:docMk/>
            <pc:sldMk cId="2696184751" sldId="278"/>
            <ac:spMk id="19" creationId="{864216D0-92C6-6ACC-8E4D-F8FEF8C78A64}"/>
          </ac:spMkLst>
        </pc:spChg>
        <pc:spChg chg="add mod topLvl">
          <ac:chgData name="Studio Moara" userId="e17c69a39c7c13f8" providerId="LiveId" clId="{A55BF491-05A0-4FDF-994E-A84A1DD29DC1}" dt="2023-07-05T06:02:52.022" v="7461" actId="165"/>
          <ac:spMkLst>
            <pc:docMk/>
            <pc:sldMk cId="2696184751" sldId="278"/>
            <ac:spMk id="20" creationId="{89C66130-9C2C-D4C1-0899-C668503DFC54}"/>
          </ac:spMkLst>
        </pc:spChg>
        <pc:spChg chg="add mod topLvl">
          <ac:chgData name="Studio Moara" userId="e17c69a39c7c13f8" providerId="LiveId" clId="{A55BF491-05A0-4FDF-994E-A84A1DD29DC1}" dt="2023-07-05T06:02:52.022" v="7461" actId="165"/>
          <ac:spMkLst>
            <pc:docMk/>
            <pc:sldMk cId="2696184751" sldId="278"/>
            <ac:spMk id="21" creationId="{F4A6D616-A9BD-BDD8-AC5C-71645299DB9E}"/>
          </ac:spMkLst>
        </pc:spChg>
        <pc:spChg chg="add mod topLvl">
          <ac:chgData name="Studio Moara" userId="e17c69a39c7c13f8" providerId="LiveId" clId="{A55BF491-05A0-4FDF-994E-A84A1DD29DC1}" dt="2023-07-05T06:02:52.022" v="7461" actId="165"/>
          <ac:spMkLst>
            <pc:docMk/>
            <pc:sldMk cId="2696184751" sldId="278"/>
            <ac:spMk id="22" creationId="{8401F3BF-3201-6E9F-3355-798BFCEB6B89}"/>
          </ac:spMkLst>
        </pc:spChg>
        <pc:spChg chg="add mod topLvl">
          <ac:chgData name="Studio Moara" userId="e17c69a39c7c13f8" providerId="LiveId" clId="{A55BF491-05A0-4FDF-994E-A84A1DD29DC1}" dt="2023-07-05T06:02:52.022" v="7461" actId="165"/>
          <ac:spMkLst>
            <pc:docMk/>
            <pc:sldMk cId="2696184751" sldId="278"/>
            <ac:spMk id="23" creationId="{32C85B2A-82C4-1E0E-FB79-8A83435A49C7}"/>
          </ac:spMkLst>
        </pc:spChg>
        <pc:spChg chg="add mod topLvl">
          <ac:chgData name="Studio Moara" userId="e17c69a39c7c13f8" providerId="LiveId" clId="{A55BF491-05A0-4FDF-994E-A84A1DD29DC1}" dt="2023-07-05T06:02:52.022" v="7461" actId="165"/>
          <ac:spMkLst>
            <pc:docMk/>
            <pc:sldMk cId="2696184751" sldId="278"/>
            <ac:spMk id="24" creationId="{D56CA753-D2BE-04F6-55F8-1E2E63330ACD}"/>
          </ac:spMkLst>
        </pc:spChg>
        <pc:spChg chg="add mod topLvl">
          <ac:chgData name="Studio Moara" userId="e17c69a39c7c13f8" providerId="LiveId" clId="{A55BF491-05A0-4FDF-994E-A84A1DD29DC1}" dt="2023-07-05T06:02:52.022" v="7461" actId="165"/>
          <ac:spMkLst>
            <pc:docMk/>
            <pc:sldMk cId="2696184751" sldId="278"/>
            <ac:spMk id="25" creationId="{8A538F5F-66DD-25F0-2B36-5F1059F231EE}"/>
          </ac:spMkLst>
        </pc:spChg>
        <pc:spChg chg="add mod topLvl">
          <ac:chgData name="Studio Moara" userId="e17c69a39c7c13f8" providerId="LiveId" clId="{A55BF491-05A0-4FDF-994E-A84A1DD29DC1}" dt="2023-07-05T06:02:52.022" v="7461" actId="165"/>
          <ac:spMkLst>
            <pc:docMk/>
            <pc:sldMk cId="2696184751" sldId="278"/>
            <ac:spMk id="26" creationId="{DF9621B1-0F23-9B18-4EA2-08EEC720722D}"/>
          </ac:spMkLst>
        </pc:spChg>
        <pc:spChg chg="add mod topLvl">
          <ac:chgData name="Studio Moara" userId="e17c69a39c7c13f8" providerId="LiveId" clId="{A55BF491-05A0-4FDF-994E-A84A1DD29DC1}" dt="2023-07-05T06:02:52.022" v="7461" actId="165"/>
          <ac:spMkLst>
            <pc:docMk/>
            <pc:sldMk cId="2696184751" sldId="278"/>
            <ac:spMk id="27" creationId="{F84111F1-B3B7-B84F-4E5D-A7122A250516}"/>
          </ac:spMkLst>
        </pc:spChg>
        <pc:spChg chg="add del mod">
          <ac:chgData name="Studio Moara" userId="e17c69a39c7c13f8" providerId="LiveId" clId="{A55BF491-05A0-4FDF-994E-A84A1DD29DC1}" dt="2023-07-05T06:06:11.875" v="7512" actId="478"/>
          <ac:spMkLst>
            <pc:docMk/>
            <pc:sldMk cId="2696184751" sldId="278"/>
            <ac:spMk id="28" creationId="{E468DC35-ACB5-1139-79A5-4C50810A7495}"/>
          </ac:spMkLst>
        </pc:spChg>
        <pc:spChg chg="add del mod">
          <ac:chgData name="Studio Moara" userId="e17c69a39c7c13f8" providerId="LiveId" clId="{A55BF491-05A0-4FDF-994E-A84A1DD29DC1}" dt="2023-07-05T06:06:11.875" v="7512" actId="478"/>
          <ac:spMkLst>
            <pc:docMk/>
            <pc:sldMk cId="2696184751" sldId="278"/>
            <ac:spMk id="29" creationId="{880A4D37-8A4B-450E-0B3D-E40E25326A73}"/>
          </ac:spMkLst>
        </pc:spChg>
        <pc:spChg chg="add del mod">
          <ac:chgData name="Studio Moara" userId="e17c69a39c7c13f8" providerId="LiveId" clId="{A55BF491-05A0-4FDF-994E-A84A1DD29DC1}" dt="2023-07-05T06:06:11.875" v="7512" actId="478"/>
          <ac:spMkLst>
            <pc:docMk/>
            <pc:sldMk cId="2696184751" sldId="278"/>
            <ac:spMk id="30" creationId="{1DE56A7D-1A72-6B58-323C-AE8974D64E79}"/>
          </ac:spMkLst>
        </pc:spChg>
        <pc:spChg chg="add mod">
          <ac:chgData name="Studio Moara" userId="e17c69a39c7c13f8" providerId="LiveId" clId="{A55BF491-05A0-4FDF-994E-A84A1DD29DC1}" dt="2023-07-05T06:02:39.024" v="7460" actId="207"/>
          <ac:spMkLst>
            <pc:docMk/>
            <pc:sldMk cId="2696184751" sldId="278"/>
            <ac:spMk id="31" creationId="{F24A56AF-467F-6789-1169-73CA041048FC}"/>
          </ac:spMkLst>
        </pc:spChg>
        <pc:spChg chg="add mod">
          <ac:chgData name="Studio Moara" userId="e17c69a39c7c13f8" providerId="LiveId" clId="{A55BF491-05A0-4FDF-994E-A84A1DD29DC1}" dt="2023-07-05T06:02:39.024" v="7460" actId="207"/>
          <ac:spMkLst>
            <pc:docMk/>
            <pc:sldMk cId="2696184751" sldId="278"/>
            <ac:spMk id="32" creationId="{02635666-6198-3699-0EF2-46C85EBB0446}"/>
          </ac:spMkLst>
        </pc:spChg>
        <pc:spChg chg="add mod">
          <ac:chgData name="Studio Moara" userId="e17c69a39c7c13f8" providerId="LiveId" clId="{A55BF491-05A0-4FDF-994E-A84A1DD29DC1}" dt="2023-07-05T06:02:39.024" v="7460" actId="207"/>
          <ac:spMkLst>
            <pc:docMk/>
            <pc:sldMk cId="2696184751" sldId="278"/>
            <ac:spMk id="33" creationId="{5E2D97A0-FEF2-9A2E-DFD2-89061907C326}"/>
          </ac:spMkLst>
        </pc:spChg>
        <pc:spChg chg="add mod">
          <ac:chgData name="Studio Moara" userId="e17c69a39c7c13f8" providerId="LiveId" clId="{A55BF491-05A0-4FDF-994E-A84A1DD29DC1}" dt="2023-07-05T06:02:39.024" v="7460" actId="207"/>
          <ac:spMkLst>
            <pc:docMk/>
            <pc:sldMk cId="2696184751" sldId="278"/>
            <ac:spMk id="34" creationId="{C15158A1-8E37-943F-FE95-33E2DC34B7BE}"/>
          </ac:spMkLst>
        </pc:spChg>
        <pc:spChg chg="add mod">
          <ac:chgData name="Studio Moara" userId="e17c69a39c7c13f8" providerId="LiveId" clId="{A55BF491-05A0-4FDF-994E-A84A1DD29DC1}" dt="2023-07-05T06:02:39.024" v="7460" actId="207"/>
          <ac:spMkLst>
            <pc:docMk/>
            <pc:sldMk cId="2696184751" sldId="278"/>
            <ac:spMk id="35" creationId="{72420F64-1AD5-3C4E-7927-D89A66C6A8F5}"/>
          </ac:spMkLst>
        </pc:spChg>
        <pc:spChg chg="add mod">
          <ac:chgData name="Studio Moara" userId="e17c69a39c7c13f8" providerId="LiveId" clId="{A55BF491-05A0-4FDF-994E-A84A1DD29DC1}" dt="2023-07-05T06:02:39.024" v="7460" actId="207"/>
          <ac:spMkLst>
            <pc:docMk/>
            <pc:sldMk cId="2696184751" sldId="278"/>
            <ac:spMk id="36" creationId="{31958B8E-39DF-B9D9-C75D-CF2C9C83D7C9}"/>
          </ac:spMkLst>
        </pc:spChg>
        <pc:spChg chg="add del mod">
          <ac:chgData name="Studio Moara" userId="e17c69a39c7c13f8" providerId="LiveId" clId="{A55BF491-05A0-4FDF-994E-A84A1DD29DC1}" dt="2023-07-05T06:00:18.994" v="7420" actId="478"/>
          <ac:spMkLst>
            <pc:docMk/>
            <pc:sldMk cId="2696184751" sldId="278"/>
            <ac:spMk id="37" creationId="{C94C08FD-EF1A-A743-A204-DC19D8C6CD1A}"/>
          </ac:spMkLst>
        </pc:spChg>
        <pc:spChg chg="add del mod">
          <ac:chgData name="Studio Moara" userId="e17c69a39c7c13f8" providerId="LiveId" clId="{A55BF491-05A0-4FDF-994E-A84A1DD29DC1}" dt="2023-07-05T06:00:17.354" v="7419" actId="478"/>
          <ac:spMkLst>
            <pc:docMk/>
            <pc:sldMk cId="2696184751" sldId="278"/>
            <ac:spMk id="38" creationId="{4B27F8A7-3873-C6ED-659C-05C1A4F40C74}"/>
          </ac:spMkLst>
        </pc:spChg>
        <pc:spChg chg="add del mod">
          <ac:chgData name="Studio Moara" userId="e17c69a39c7c13f8" providerId="LiveId" clId="{A55BF491-05A0-4FDF-994E-A84A1DD29DC1}" dt="2023-07-05T06:00:17.354" v="7419" actId="478"/>
          <ac:spMkLst>
            <pc:docMk/>
            <pc:sldMk cId="2696184751" sldId="278"/>
            <ac:spMk id="39" creationId="{844D7DBC-4FEC-E3E8-9962-5D722C2D231D}"/>
          </ac:spMkLst>
        </pc:spChg>
        <pc:spChg chg="add mod">
          <ac:chgData name="Studio Moara" userId="e17c69a39c7c13f8" providerId="LiveId" clId="{A55BF491-05A0-4FDF-994E-A84A1DD29DC1}" dt="2023-07-05T06:04:55.988" v="7499" actId="1076"/>
          <ac:spMkLst>
            <pc:docMk/>
            <pc:sldMk cId="2696184751" sldId="278"/>
            <ac:spMk id="40" creationId="{5A63778E-2CBF-940E-4420-E3BB08EBFE4E}"/>
          </ac:spMkLst>
        </pc:spChg>
        <pc:spChg chg="add del mod">
          <ac:chgData name="Studio Moara" userId="e17c69a39c7c13f8" providerId="LiveId" clId="{A55BF491-05A0-4FDF-994E-A84A1DD29DC1}" dt="2023-07-05T05:55:45.443" v="7378" actId="478"/>
          <ac:spMkLst>
            <pc:docMk/>
            <pc:sldMk cId="2696184751" sldId="278"/>
            <ac:spMk id="41" creationId="{3607D2ED-48A5-318C-659F-5E75EC6ACF8A}"/>
          </ac:spMkLst>
        </pc:spChg>
        <pc:spChg chg="mod">
          <ac:chgData name="Studio Moara" userId="e17c69a39c7c13f8" providerId="LiveId" clId="{A55BF491-05A0-4FDF-994E-A84A1DD29DC1}" dt="2023-07-05T05:59:52.836" v="7415"/>
          <ac:spMkLst>
            <pc:docMk/>
            <pc:sldMk cId="2696184751" sldId="278"/>
            <ac:spMk id="45" creationId="{12A05B75-B913-13D7-10EC-A84CE60AE78F}"/>
          </ac:spMkLst>
        </pc:spChg>
        <pc:spChg chg="mod">
          <ac:chgData name="Studio Moara" userId="e17c69a39c7c13f8" providerId="LiveId" clId="{A55BF491-05A0-4FDF-994E-A84A1DD29DC1}" dt="2023-07-05T05:59:52.836" v="7415"/>
          <ac:spMkLst>
            <pc:docMk/>
            <pc:sldMk cId="2696184751" sldId="278"/>
            <ac:spMk id="46" creationId="{B89271F5-EFE7-12AC-7BB9-22616B942E57}"/>
          </ac:spMkLst>
        </pc:spChg>
        <pc:spChg chg="mod">
          <ac:chgData name="Studio Moara" userId="e17c69a39c7c13f8" providerId="LiveId" clId="{A55BF491-05A0-4FDF-994E-A84A1DD29DC1}" dt="2023-07-05T05:59:52.836" v="7415"/>
          <ac:spMkLst>
            <pc:docMk/>
            <pc:sldMk cId="2696184751" sldId="278"/>
            <ac:spMk id="47" creationId="{077CB0B5-C3F7-9F50-6C5F-E4A39961FFED}"/>
          </ac:spMkLst>
        </pc:spChg>
        <pc:spChg chg="add mod ord">
          <ac:chgData name="Studio Moara" userId="e17c69a39c7c13f8" providerId="LiveId" clId="{A55BF491-05A0-4FDF-994E-A84A1DD29DC1}" dt="2023-07-05T06:00:57.789" v="7435" actId="12789"/>
          <ac:spMkLst>
            <pc:docMk/>
            <pc:sldMk cId="2696184751" sldId="278"/>
            <ac:spMk id="48" creationId="{210E6C00-FFFA-53C6-CCAA-EA0EEA83446E}"/>
          </ac:spMkLst>
        </pc:spChg>
        <pc:spChg chg="add mod">
          <ac:chgData name="Studio Moara" userId="e17c69a39c7c13f8" providerId="LiveId" clId="{A55BF491-05A0-4FDF-994E-A84A1DD29DC1}" dt="2023-07-05T06:05:57.056" v="7511" actId="20577"/>
          <ac:spMkLst>
            <pc:docMk/>
            <pc:sldMk cId="2696184751" sldId="278"/>
            <ac:spMk id="55" creationId="{C99B84C7-9337-7C08-97F0-3479666CF8F3}"/>
          </ac:spMkLst>
        </pc:spChg>
        <pc:grpChg chg="add del mod">
          <ac:chgData name="Studio Moara" userId="e17c69a39c7c13f8" providerId="LiveId" clId="{A55BF491-05A0-4FDF-994E-A84A1DD29DC1}" dt="2023-07-05T05:57:36.412" v="7394" actId="165"/>
          <ac:grpSpMkLst>
            <pc:docMk/>
            <pc:sldMk cId="2696184751" sldId="278"/>
            <ac:grpSpMk id="11" creationId="{1A20FE33-AC9C-1EFF-EE14-3E7DB7DD3500}"/>
          </ac:grpSpMkLst>
        </pc:grpChg>
        <pc:grpChg chg="add del mod">
          <ac:chgData name="Studio Moara" userId="e17c69a39c7c13f8" providerId="LiveId" clId="{A55BF491-05A0-4FDF-994E-A84A1DD29DC1}" dt="2023-07-05T06:02:52.022" v="7461" actId="165"/>
          <ac:grpSpMkLst>
            <pc:docMk/>
            <pc:sldMk cId="2696184751" sldId="278"/>
            <ac:grpSpMk id="42" creationId="{00902641-134C-4410-930D-9DE2494245A6}"/>
          </ac:grpSpMkLst>
        </pc:grpChg>
        <pc:grpChg chg="add mod">
          <ac:chgData name="Studio Moara" userId="e17c69a39c7c13f8" providerId="LiveId" clId="{A55BF491-05A0-4FDF-994E-A84A1DD29DC1}" dt="2023-07-05T05:59:52.836" v="7415"/>
          <ac:grpSpMkLst>
            <pc:docMk/>
            <pc:sldMk cId="2696184751" sldId="278"/>
            <ac:grpSpMk id="43" creationId="{C998D1D5-40FF-0146-44C8-41F95122116A}"/>
          </ac:grpSpMkLst>
        </pc:grpChg>
        <pc:grpChg chg="mod">
          <ac:chgData name="Studio Moara" userId="e17c69a39c7c13f8" providerId="LiveId" clId="{A55BF491-05A0-4FDF-994E-A84A1DD29DC1}" dt="2023-07-05T05:59:52.836" v="7415"/>
          <ac:grpSpMkLst>
            <pc:docMk/>
            <pc:sldMk cId="2696184751" sldId="278"/>
            <ac:grpSpMk id="44" creationId="{9116FA85-4DB4-C48F-40EA-E19032B85B6B}"/>
          </ac:grpSpMkLst>
        </pc:grpChg>
        <pc:grpChg chg="add mod">
          <ac:chgData name="Studio Moara" userId="e17c69a39c7c13f8" providerId="LiveId" clId="{A55BF491-05A0-4FDF-994E-A84A1DD29DC1}" dt="2023-07-05T06:04:04.154" v="7484" actId="1076"/>
          <ac:grpSpMkLst>
            <pc:docMk/>
            <pc:sldMk cId="2696184751" sldId="278"/>
            <ac:grpSpMk id="49" creationId="{3E5A0428-87DD-A322-FCB9-F87E6841FC08}"/>
          </ac:grpSpMkLst>
        </pc:grpChg>
        <pc:grpChg chg="add mod">
          <ac:chgData name="Studio Moara" userId="e17c69a39c7c13f8" providerId="LiveId" clId="{A55BF491-05A0-4FDF-994E-A84A1DD29DC1}" dt="2023-07-05T06:04:04.154" v="7484" actId="1076"/>
          <ac:grpSpMkLst>
            <pc:docMk/>
            <pc:sldMk cId="2696184751" sldId="278"/>
            <ac:grpSpMk id="50" creationId="{9C553C77-9968-6F53-54DF-B007381E3946}"/>
          </ac:grpSpMkLst>
        </pc:grpChg>
        <pc:grpChg chg="add mod">
          <ac:chgData name="Studio Moara" userId="e17c69a39c7c13f8" providerId="LiveId" clId="{A55BF491-05A0-4FDF-994E-A84A1DD29DC1}" dt="2023-07-05T06:04:04.154" v="7484" actId="1076"/>
          <ac:grpSpMkLst>
            <pc:docMk/>
            <pc:sldMk cId="2696184751" sldId="278"/>
            <ac:grpSpMk id="51" creationId="{F206BA8E-50AE-B090-3E82-6E704965A94E}"/>
          </ac:grpSpMkLst>
        </pc:grpChg>
        <pc:picChg chg="add mod">
          <ac:chgData name="Studio Moara" userId="e17c69a39c7c13f8" providerId="LiveId" clId="{A55BF491-05A0-4FDF-994E-A84A1DD29DC1}" dt="2023-07-05T06:04:50.224" v="7498" actId="12788"/>
          <ac:picMkLst>
            <pc:docMk/>
            <pc:sldMk cId="2696184751" sldId="278"/>
            <ac:picMk id="52" creationId="{567E8C38-C369-3850-5CE2-F3FC2FF1CA4F}"/>
          </ac:picMkLst>
        </pc:picChg>
        <pc:picChg chg="add mod">
          <ac:chgData name="Studio Moara" userId="e17c69a39c7c13f8" providerId="LiveId" clId="{A55BF491-05A0-4FDF-994E-A84A1DD29DC1}" dt="2023-07-05T06:04:50.224" v="7498" actId="12788"/>
          <ac:picMkLst>
            <pc:docMk/>
            <pc:sldMk cId="2696184751" sldId="278"/>
            <ac:picMk id="53" creationId="{C036FB92-1E8B-787E-92C9-8ADFDC0E3AF1}"/>
          </ac:picMkLst>
        </pc:picChg>
        <pc:picChg chg="add mod">
          <ac:chgData name="Studio Moara" userId="e17c69a39c7c13f8" providerId="LiveId" clId="{A55BF491-05A0-4FDF-994E-A84A1DD29DC1}" dt="2023-07-05T06:04:50.224" v="7498" actId="12788"/>
          <ac:picMkLst>
            <pc:docMk/>
            <pc:sldMk cId="2696184751" sldId="278"/>
            <ac:picMk id="54" creationId="{67819331-EA30-D3BF-9831-130F352397E4}"/>
          </ac:picMkLst>
        </pc:picChg>
        <pc:picChg chg="add del mod">
          <ac:chgData name="Studio Moara" userId="e17c69a39c7c13f8" providerId="LiveId" clId="{A55BF491-05A0-4FDF-994E-A84A1DD29DC1}" dt="2023-07-05T07:21:12.396" v="8957" actId="478"/>
          <ac:picMkLst>
            <pc:docMk/>
            <pc:sldMk cId="2696184751" sldId="278"/>
            <ac:picMk id="56" creationId="{59B3AE41-CC37-549F-08EB-B5127E56B70E}"/>
          </ac:picMkLst>
        </pc:picChg>
        <pc:cxnChg chg="add mod topLvl">
          <ac:chgData name="Studio Moara" userId="e17c69a39c7c13f8" providerId="LiveId" clId="{A55BF491-05A0-4FDF-994E-A84A1DD29DC1}" dt="2023-07-05T06:02:52.022" v="7461" actId="165"/>
          <ac:cxnSpMkLst>
            <pc:docMk/>
            <pc:sldMk cId="2696184751" sldId="278"/>
            <ac:cxnSpMk id="16" creationId="{F78E451E-36C8-4490-96F3-640E1E3D978B}"/>
          </ac:cxnSpMkLst>
        </pc:cxnChg>
        <pc:cxnChg chg="add mod topLvl">
          <ac:chgData name="Studio Moara" userId="e17c69a39c7c13f8" providerId="LiveId" clId="{A55BF491-05A0-4FDF-994E-A84A1DD29DC1}" dt="2023-07-05T06:02:52.022" v="7461" actId="165"/>
          <ac:cxnSpMkLst>
            <pc:docMk/>
            <pc:sldMk cId="2696184751" sldId="278"/>
            <ac:cxnSpMk id="17" creationId="{AFE83227-19B6-898A-73B9-8A2CA1304CD8}"/>
          </ac:cxnSpMkLst>
        </pc:cxnChg>
      </pc:sldChg>
      <pc:sldChg chg="addSp delSp modSp new mod modClrScheme chgLayout">
        <pc:chgData name="Studio Moara" userId="e17c69a39c7c13f8" providerId="LiveId" clId="{A55BF491-05A0-4FDF-994E-A84A1DD29DC1}" dt="2023-07-05T07:35:27.025" v="9096" actId="700"/>
        <pc:sldMkLst>
          <pc:docMk/>
          <pc:sldMk cId="2951999030" sldId="279"/>
        </pc:sldMkLst>
        <pc:spChg chg="mod topLvl">
          <ac:chgData name="Studio Moara" userId="e17c69a39c7c13f8" providerId="LiveId" clId="{A55BF491-05A0-4FDF-994E-A84A1DD29DC1}" dt="2023-07-05T06:11:25.776" v="7685" actId="164"/>
          <ac:spMkLst>
            <pc:docMk/>
            <pc:sldMk cId="2951999030" sldId="279"/>
            <ac:spMk id="3" creationId="{AACFD182-4A39-AC8E-D707-4E9C340B5013}"/>
          </ac:spMkLst>
        </pc:spChg>
        <pc:spChg chg="mod topLvl">
          <ac:chgData name="Studio Moara" userId="e17c69a39c7c13f8" providerId="LiveId" clId="{A55BF491-05A0-4FDF-994E-A84A1DD29DC1}" dt="2023-07-05T06:11:25.776" v="7685" actId="164"/>
          <ac:spMkLst>
            <pc:docMk/>
            <pc:sldMk cId="2951999030" sldId="279"/>
            <ac:spMk id="4" creationId="{D395A309-714E-300B-30EE-FB93BC6540BB}"/>
          </ac:spMkLst>
        </pc:spChg>
        <pc:spChg chg="del mod topLvl">
          <ac:chgData name="Studio Moara" userId="e17c69a39c7c13f8" providerId="LiveId" clId="{A55BF491-05A0-4FDF-994E-A84A1DD29DC1}" dt="2023-07-05T06:10:37.826" v="7611" actId="478"/>
          <ac:spMkLst>
            <pc:docMk/>
            <pc:sldMk cId="2951999030" sldId="279"/>
            <ac:spMk id="5" creationId="{E209BD27-918A-3488-7211-16D456BEE41E}"/>
          </ac:spMkLst>
        </pc:spChg>
        <pc:spChg chg="mod topLvl">
          <ac:chgData name="Studio Moara" userId="e17c69a39c7c13f8" providerId="LiveId" clId="{A55BF491-05A0-4FDF-994E-A84A1DD29DC1}" dt="2023-07-05T06:11:25.776" v="7685" actId="164"/>
          <ac:spMkLst>
            <pc:docMk/>
            <pc:sldMk cId="2951999030" sldId="279"/>
            <ac:spMk id="6" creationId="{9368CCE3-56B6-FBF9-1112-FA389ECE28BB}"/>
          </ac:spMkLst>
        </pc:spChg>
        <pc:spChg chg="mod topLvl">
          <ac:chgData name="Studio Moara" userId="e17c69a39c7c13f8" providerId="LiveId" clId="{A55BF491-05A0-4FDF-994E-A84A1DD29DC1}" dt="2023-07-05T06:15:21.836" v="7736" actId="1076"/>
          <ac:spMkLst>
            <pc:docMk/>
            <pc:sldMk cId="2951999030" sldId="279"/>
            <ac:spMk id="7" creationId="{CF8BA158-B274-F700-5E00-BCB1D6E1C990}"/>
          </ac:spMkLst>
        </pc:spChg>
        <pc:spChg chg="mod topLvl">
          <ac:chgData name="Studio Moara" userId="e17c69a39c7c13f8" providerId="LiveId" clId="{A55BF491-05A0-4FDF-994E-A84A1DD29DC1}" dt="2023-07-05T06:11:25.776" v="7685" actId="164"/>
          <ac:spMkLst>
            <pc:docMk/>
            <pc:sldMk cId="2951999030" sldId="279"/>
            <ac:spMk id="8" creationId="{D779000D-3B73-58E8-2A22-BE130E650A6D}"/>
          </ac:spMkLst>
        </pc:spChg>
        <pc:spChg chg="mod topLvl">
          <ac:chgData name="Studio Moara" userId="e17c69a39c7c13f8" providerId="LiveId" clId="{A55BF491-05A0-4FDF-994E-A84A1DD29DC1}" dt="2023-07-05T06:11:25.776" v="7685" actId="164"/>
          <ac:spMkLst>
            <pc:docMk/>
            <pc:sldMk cId="2951999030" sldId="279"/>
            <ac:spMk id="9" creationId="{A9CC73F6-8740-CDD5-5F8B-B9B6EBE87ACF}"/>
          </ac:spMkLst>
        </pc:spChg>
        <pc:spChg chg="mod topLvl">
          <ac:chgData name="Studio Moara" userId="e17c69a39c7c13f8" providerId="LiveId" clId="{A55BF491-05A0-4FDF-994E-A84A1DD29DC1}" dt="2023-07-05T06:56:03.444" v="8538" actId="207"/>
          <ac:spMkLst>
            <pc:docMk/>
            <pc:sldMk cId="2951999030" sldId="279"/>
            <ac:spMk id="10" creationId="{07D40894-D245-2A13-8632-0E92E4FE26C7}"/>
          </ac:spMkLst>
        </pc:spChg>
        <pc:spChg chg="mod topLvl">
          <ac:chgData name="Studio Moara" userId="e17c69a39c7c13f8" providerId="LiveId" clId="{A55BF491-05A0-4FDF-994E-A84A1DD29DC1}" dt="2023-07-05T06:56:03.444" v="8538" actId="207"/>
          <ac:spMkLst>
            <pc:docMk/>
            <pc:sldMk cId="2951999030" sldId="279"/>
            <ac:spMk id="11" creationId="{8718D879-C6D5-8782-ED6F-E61F8967751F}"/>
          </ac:spMkLst>
        </pc:spChg>
        <pc:spChg chg="mod topLvl">
          <ac:chgData name="Studio Moara" userId="e17c69a39c7c13f8" providerId="LiveId" clId="{A55BF491-05A0-4FDF-994E-A84A1DD29DC1}" dt="2023-07-05T06:56:03.444" v="8538" actId="207"/>
          <ac:spMkLst>
            <pc:docMk/>
            <pc:sldMk cId="2951999030" sldId="279"/>
            <ac:spMk id="12" creationId="{8EA20D09-E9AB-82F0-A964-78B86A08785D}"/>
          </ac:spMkLst>
        </pc:spChg>
        <pc:spChg chg="mod topLvl">
          <ac:chgData name="Studio Moara" userId="e17c69a39c7c13f8" providerId="LiveId" clId="{A55BF491-05A0-4FDF-994E-A84A1DD29DC1}" dt="2023-07-05T06:56:03.444" v="8538" actId="207"/>
          <ac:spMkLst>
            <pc:docMk/>
            <pc:sldMk cId="2951999030" sldId="279"/>
            <ac:spMk id="13" creationId="{595B54C8-9B43-10E8-32EF-FB607968365F}"/>
          </ac:spMkLst>
        </pc:spChg>
        <pc:spChg chg="mod topLvl">
          <ac:chgData name="Studio Moara" userId="e17c69a39c7c13f8" providerId="LiveId" clId="{A55BF491-05A0-4FDF-994E-A84A1DD29DC1}" dt="2023-07-05T06:56:03.444" v="8538" actId="207"/>
          <ac:spMkLst>
            <pc:docMk/>
            <pc:sldMk cId="2951999030" sldId="279"/>
            <ac:spMk id="14" creationId="{334EC89E-7D44-0916-62C3-0FDE95671E5A}"/>
          </ac:spMkLst>
        </pc:spChg>
        <pc:spChg chg="mod topLvl">
          <ac:chgData name="Studio Moara" userId="e17c69a39c7c13f8" providerId="LiveId" clId="{A55BF491-05A0-4FDF-994E-A84A1DD29DC1}" dt="2023-07-05T06:56:03.444" v="8538" actId="207"/>
          <ac:spMkLst>
            <pc:docMk/>
            <pc:sldMk cId="2951999030" sldId="279"/>
            <ac:spMk id="15" creationId="{F1BDE77A-6D52-8608-F820-508EE87E7E58}"/>
          </ac:spMkLst>
        </pc:spChg>
        <pc:spChg chg="mod topLvl">
          <ac:chgData name="Studio Moara" userId="e17c69a39c7c13f8" providerId="LiveId" clId="{A55BF491-05A0-4FDF-994E-A84A1DD29DC1}" dt="2023-07-05T06:56:03.444" v="8538" actId="207"/>
          <ac:spMkLst>
            <pc:docMk/>
            <pc:sldMk cId="2951999030" sldId="279"/>
            <ac:spMk id="16" creationId="{025EC8AC-0605-BAEE-28DC-090A7D7903A7}"/>
          </ac:spMkLst>
        </pc:spChg>
        <pc:spChg chg="mod topLvl">
          <ac:chgData name="Studio Moara" userId="e17c69a39c7c13f8" providerId="LiveId" clId="{A55BF491-05A0-4FDF-994E-A84A1DD29DC1}" dt="2023-07-05T06:56:03.444" v="8538" actId="207"/>
          <ac:spMkLst>
            <pc:docMk/>
            <pc:sldMk cId="2951999030" sldId="279"/>
            <ac:spMk id="17" creationId="{DBF63575-AF95-3B63-6BFD-84C815B9FCF3}"/>
          </ac:spMkLst>
        </pc:spChg>
        <pc:spChg chg="mod topLvl">
          <ac:chgData name="Studio Moara" userId="e17c69a39c7c13f8" providerId="LiveId" clId="{A55BF491-05A0-4FDF-994E-A84A1DD29DC1}" dt="2023-07-05T06:56:03.444" v="8538" actId="207"/>
          <ac:spMkLst>
            <pc:docMk/>
            <pc:sldMk cId="2951999030" sldId="279"/>
            <ac:spMk id="18" creationId="{9856C8C4-C8E1-3CA7-BE2B-417EF9164A49}"/>
          </ac:spMkLst>
        </pc:spChg>
        <pc:spChg chg="mod topLvl">
          <ac:chgData name="Studio Moara" userId="e17c69a39c7c13f8" providerId="LiveId" clId="{A55BF491-05A0-4FDF-994E-A84A1DD29DC1}" dt="2023-07-05T06:56:03.444" v="8538" actId="207"/>
          <ac:spMkLst>
            <pc:docMk/>
            <pc:sldMk cId="2951999030" sldId="279"/>
            <ac:spMk id="19" creationId="{63E79D6E-642A-D43C-CDA5-4D42DE806E19}"/>
          </ac:spMkLst>
        </pc:spChg>
        <pc:spChg chg="mod topLvl">
          <ac:chgData name="Studio Moara" userId="e17c69a39c7c13f8" providerId="LiveId" clId="{A55BF491-05A0-4FDF-994E-A84A1DD29DC1}" dt="2023-07-05T06:56:03.444" v="8538" actId="207"/>
          <ac:spMkLst>
            <pc:docMk/>
            <pc:sldMk cId="2951999030" sldId="279"/>
            <ac:spMk id="20" creationId="{6EB61E63-AD6D-0FA8-9400-854BEA27984F}"/>
          </ac:spMkLst>
        </pc:spChg>
        <pc:spChg chg="mod topLvl">
          <ac:chgData name="Studio Moara" userId="e17c69a39c7c13f8" providerId="LiveId" clId="{A55BF491-05A0-4FDF-994E-A84A1DD29DC1}" dt="2023-07-05T06:56:03.444" v="8538" actId="207"/>
          <ac:spMkLst>
            <pc:docMk/>
            <pc:sldMk cId="2951999030" sldId="279"/>
            <ac:spMk id="21" creationId="{C26E894F-CC15-9C18-8E33-4756357E4D40}"/>
          </ac:spMkLst>
        </pc:spChg>
        <pc:spChg chg="mod topLvl">
          <ac:chgData name="Studio Moara" userId="e17c69a39c7c13f8" providerId="LiveId" clId="{A55BF491-05A0-4FDF-994E-A84A1DD29DC1}" dt="2023-07-05T06:56:03.444" v="8538" actId="207"/>
          <ac:spMkLst>
            <pc:docMk/>
            <pc:sldMk cId="2951999030" sldId="279"/>
            <ac:spMk id="22" creationId="{134E18E1-59CD-07AC-233E-5EC0B16C1B2F}"/>
          </ac:spMkLst>
        </pc:spChg>
        <pc:spChg chg="mod topLvl">
          <ac:chgData name="Studio Moara" userId="e17c69a39c7c13f8" providerId="LiveId" clId="{A55BF491-05A0-4FDF-994E-A84A1DD29DC1}" dt="2023-07-05T06:56:03.444" v="8538" actId="207"/>
          <ac:spMkLst>
            <pc:docMk/>
            <pc:sldMk cId="2951999030" sldId="279"/>
            <ac:spMk id="23" creationId="{91CFF396-1460-E096-9B07-816B89333BB1}"/>
          </ac:spMkLst>
        </pc:spChg>
        <pc:spChg chg="mod topLvl">
          <ac:chgData name="Studio Moara" userId="e17c69a39c7c13f8" providerId="LiveId" clId="{A55BF491-05A0-4FDF-994E-A84A1DD29DC1}" dt="2023-07-05T06:56:03.444" v="8538" actId="207"/>
          <ac:spMkLst>
            <pc:docMk/>
            <pc:sldMk cId="2951999030" sldId="279"/>
            <ac:spMk id="24" creationId="{6241B618-5B17-CCA8-24C4-0A7548E5E9DF}"/>
          </ac:spMkLst>
        </pc:spChg>
        <pc:spChg chg="mod topLvl">
          <ac:chgData name="Studio Moara" userId="e17c69a39c7c13f8" providerId="LiveId" clId="{A55BF491-05A0-4FDF-994E-A84A1DD29DC1}" dt="2023-07-05T06:56:03.444" v="8538" actId="207"/>
          <ac:spMkLst>
            <pc:docMk/>
            <pc:sldMk cId="2951999030" sldId="279"/>
            <ac:spMk id="25" creationId="{410E2A9B-2D71-5D70-EA9B-D3DE31AD0EEE}"/>
          </ac:spMkLst>
        </pc:spChg>
        <pc:spChg chg="mod topLvl">
          <ac:chgData name="Studio Moara" userId="e17c69a39c7c13f8" providerId="LiveId" clId="{A55BF491-05A0-4FDF-994E-A84A1DD29DC1}" dt="2023-07-05T06:56:03.444" v="8538" actId="207"/>
          <ac:spMkLst>
            <pc:docMk/>
            <pc:sldMk cId="2951999030" sldId="279"/>
            <ac:spMk id="26" creationId="{0C5B9CE0-EBEC-6D8F-7A30-A248A2AD5921}"/>
          </ac:spMkLst>
        </pc:spChg>
        <pc:spChg chg="mod topLvl">
          <ac:chgData name="Studio Moara" userId="e17c69a39c7c13f8" providerId="LiveId" clId="{A55BF491-05A0-4FDF-994E-A84A1DD29DC1}" dt="2023-07-05T06:56:03.444" v="8538" actId="207"/>
          <ac:spMkLst>
            <pc:docMk/>
            <pc:sldMk cId="2951999030" sldId="279"/>
            <ac:spMk id="27" creationId="{0FDC9310-1552-FE12-ADEF-FCB04D7DF8B1}"/>
          </ac:spMkLst>
        </pc:spChg>
        <pc:spChg chg="mod topLvl">
          <ac:chgData name="Studio Moara" userId="e17c69a39c7c13f8" providerId="LiveId" clId="{A55BF491-05A0-4FDF-994E-A84A1DD29DC1}" dt="2023-07-05T06:56:03.444" v="8538" actId="207"/>
          <ac:spMkLst>
            <pc:docMk/>
            <pc:sldMk cId="2951999030" sldId="279"/>
            <ac:spMk id="28" creationId="{40A7EC82-E1CB-8D47-1221-D8CCCC04C43B}"/>
          </ac:spMkLst>
        </pc:spChg>
        <pc:spChg chg="mod topLvl">
          <ac:chgData name="Studio Moara" userId="e17c69a39c7c13f8" providerId="LiveId" clId="{A55BF491-05A0-4FDF-994E-A84A1DD29DC1}" dt="2023-07-05T06:56:03.444" v="8538" actId="207"/>
          <ac:spMkLst>
            <pc:docMk/>
            <pc:sldMk cId="2951999030" sldId="279"/>
            <ac:spMk id="29" creationId="{394DD74C-FA87-B922-9F80-8BF89BA55F59}"/>
          </ac:spMkLst>
        </pc:spChg>
        <pc:spChg chg="add mod topLvl">
          <ac:chgData name="Studio Moara" userId="e17c69a39c7c13f8" providerId="LiveId" clId="{A55BF491-05A0-4FDF-994E-A84A1DD29DC1}" dt="2023-07-05T06:56:03.444" v="8538" actId="207"/>
          <ac:spMkLst>
            <pc:docMk/>
            <pc:sldMk cId="2951999030" sldId="279"/>
            <ac:spMk id="30" creationId="{3E61970C-8329-6208-8437-ABC9E68C2C1B}"/>
          </ac:spMkLst>
        </pc:spChg>
        <pc:spChg chg="add mod topLvl">
          <ac:chgData name="Studio Moara" userId="e17c69a39c7c13f8" providerId="LiveId" clId="{A55BF491-05A0-4FDF-994E-A84A1DD29DC1}" dt="2023-07-05T06:56:03.444" v="8538" actId="207"/>
          <ac:spMkLst>
            <pc:docMk/>
            <pc:sldMk cId="2951999030" sldId="279"/>
            <ac:spMk id="31" creationId="{DD941F74-3BE7-7588-3AB8-881173676458}"/>
          </ac:spMkLst>
        </pc:spChg>
        <pc:spChg chg="add mod topLvl">
          <ac:chgData name="Studio Moara" userId="e17c69a39c7c13f8" providerId="LiveId" clId="{A55BF491-05A0-4FDF-994E-A84A1DD29DC1}" dt="2023-07-05T06:56:03.444" v="8538" actId="207"/>
          <ac:spMkLst>
            <pc:docMk/>
            <pc:sldMk cId="2951999030" sldId="279"/>
            <ac:spMk id="32" creationId="{405AD3C3-1D61-1464-F04B-FD7982FD28AF}"/>
          </ac:spMkLst>
        </pc:spChg>
        <pc:spChg chg="add mod topLvl">
          <ac:chgData name="Studio Moara" userId="e17c69a39c7c13f8" providerId="LiveId" clId="{A55BF491-05A0-4FDF-994E-A84A1DD29DC1}" dt="2023-07-05T06:56:03.444" v="8538" actId="207"/>
          <ac:spMkLst>
            <pc:docMk/>
            <pc:sldMk cId="2951999030" sldId="279"/>
            <ac:spMk id="33" creationId="{A36E52FF-A3BF-A26C-40B5-C507EDAC0956}"/>
          </ac:spMkLst>
        </pc:spChg>
        <pc:spChg chg="add mod topLvl">
          <ac:chgData name="Studio Moara" userId="e17c69a39c7c13f8" providerId="LiveId" clId="{A55BF491-05A0-4FDF-994E-A84A1DD29DC1}" dt="2023-07-05T06:56:03.444" v="8538" actId="207"/>
          <ac:spMkLst>
            <pc:docMk/>
            <pc:sldMk cId="2951999030" sldId="279"/>
            <ac:spMk id="34" creationId="{55673D41-8368-4248-A7B9-ADC201F7894C}"/>
          </ac:spMkLst>
        </pc:spChg>
        <pc:spChg chg="add mod topLvl">
          <ac:chgData name="Studio Moara" userId="e17c69a39c7c13f8" providerId="LiveId" clId="{A55BF491-05A0-4FDF-994E-A84A1DD29DC1}" dt="2023-07-05T06:56:03.444" v="8538" actId="207"/>
          <ac:spMkLst>
            <pc:docMk/>
            <pc:sldMk cId="2951999030" sldId="279"/>
            <ac:spMk id="35" creationId="{F07E9185-FDF4-A4C2-E6E3-D1B7D51177D7}"/>
          </ac:spMkLst>
        </pc:spChg>
        <pc:spChg chg="add mod topLvl">
          <ac:chgData name="Studio Moara" userId="e17c69a39c7c13f8" providerId="LiveId" clId="{A55BF491-05A0-4FDF-994E-A84A1DD29DC1}" dt="2023-07-05T06:56:03.444" v="8538" actId="207"/>
          <ac:spMkLst>
            <pc:docMk/>
            <pc:sldMk cId="2951999030" sldId="279"/>
            <ac:spMk id="36" creationId="{EFAD3781-B630-1573-DBCC-3B77F0BFA28F}"/>
          </ac:spMkLst>
        </pc:spChg>
        <pc:spChg chg="add mod topLvl">
          <ac:chgData name="Studio Moara" userId="e17c69a39c7c13f8" providerId="LiveId" clId="{A55BF491-05A0-4FDF-994E-A84A1DD29DC1}" dt="2023-07-05T06:56:03.444" v="8538" actId="207"/>
          <ac:spMkLst>
            <pc:docMk/>
            <pc:sldMk cId="2951999030" sldId="279"/>
            <ac:spMk id="37" creationId="{1904BCE1-4130-1A90-6CBA-385B54FBCF85}"/>
          </ac:spMkLst>
        </pc:spChg>
        <pc:spChg chg="add mod topLvl">
          <ac:chgData name="Studio Moara" userId="e17c69a39c7c13f8" providerId="LiveId" clId="{A55BF491-05A0-4FDF-994E-A84A1DD29DC1}" dt="2023-07-05T06:56:03.444" v="8538" actId="207"/>
          <ac:spMkLst>
            <pc:docMk/>
            <pc:sldMk cId="2951999030" sldId="279"/>
            <ac:spMk id="38" creationId="{E47CB2AA-9CCD-5C74-7291-9D09D30C2C16}"/>
          </ac:spMkLst>
        </pc:spChg>
        <pc:spChg chg="add mod topLvl">
          <ac:chgData name="Studio Moara" userId="e17c69a39c7c13f8" providerId="LiveId" clId="{A55BF491-05A0-4FDF-994E-A84A1DD29DC1}" dt="2023-07-05T06:56:03.444" v="8538" actId="207"/>
          <ac:spMkLst>
            <pc:docMk/>
            <pc:sldMk cId="2951999030" sldId="279"/>
            <ac:spMk id="39" creationId="{381FD8DF-57CF-AB0F-2F15-A1BF8CAA62D5}"/>
          </ac:spMkLst>
        </pc:spChg>
        <pc:spChg chg="add mod">
          <ac:chgData name="Studio Moara" userId="e17c69a39c7c13f8" providerId="LiveId" clId="{A55BF491-05A0-4FDF-994E-A84A1DD29DC1}" dt="2023-07-05T06:11:36.758" v="7687" actId="1076"/>
          <ac:spMkLst>
            <pc:docMk/>
            <pc:sldMk cId="2951999030" sldId="279"/>
            <ac:spMk id="41" creationId="{4403E312-4773-60AC-0612-79126EA22FDF}"/>
          </ac:spMkLst>
        </pc:spChg>
        <pc:spChg chg="add mod">
          <ac:chgData name="Studio Moara" userId="e17c69a39c7c13f8" providerId="LiveId" clId="{A55BF491-05A0-4FDF-994E-A84A1DD29DC1}" dt="2023-07-05T06:14:02.109" v="7712" actId="1076"/>
          <ac:spMkLst>
            <pc:docMk/>
            <pc:sldMk cId="2951999030" sldId="279"/>
            <ac:spMk id="44" creationId="{DC6C2870-F545-1236-4D8F-D38787642D0E}"/>
          </ac:spMkLst>
        </pc:spChg>
        <pc:spChg chg="add mod">
          <ac:chgData name="Studio Moara" userId="e17c69a39c7c13f8" providerId="LiveId" clId="{A55BF491-05A0-4FDF-994E-A84A1DD29DC1}" dt="2023-07-05T06:15:25.364" v="7738" actId="1076"/>
          <ac:spMkLst>
            <pc:docMk/>
            <pc:sldMk cId="2951999030" sldId="279"/>
            <ac:spMk id="52" creationId="{C425D118-8A98-B577-1B79-BA116F79220B}"/>
          </ac:spMkLst>
        </pc:spChg>
        <pc:spChg chg="mod">
          <ac:chgData name="Studio Moara" userId="e17c69a39c7c13f8" providerId="LiveId" clId="{A55BF491-05A0-4FDF-994E-A84A1DD29DC1}" dt="2023-07-05T06:14:44.840" v="7725"/>
          <ac:spMkLst>
            <pc:docMk/>
            <pc:sldMk cId="2951999030" sldId="279"/>
            <ac:spMk id="55" creationId="{31D7007D-09DF-2633-80DE-4C269DD3C748}"/>
          </ac:spMkLst>
        </pc:spChg>
        <pc:spChg chg="mod">
          <ac:chgData name="Studio Moara" userId="e17c69a39c7c13f8" providerId="LiveId" clId="{A55BF491-05A0-4FDF-994E-A84A1DD29DC1}" dt="2023-07-05T06:14:44.840" v="7725"/>
          <ac:spMkLst>
            <pc:docMk/>
            <pc:sldMk cId="2951999030" sldId="279"/>
            <ac:spMk id="56" creationId="{0EDB065F-89F9-C372-9371-A3BC0A5BCBCF}"/>
          </ac:spMkLst>
        </pc:spChg>
        <pc:spChg chg="mod">
          <ac:chgData name="Studio Moara" userId="e17c69a39c7c13f8" providerId="LiveId" clId="{A55BF491-05A0-4FDF-994E-A84A1DD29DC1}" dt="2023-07-05T06:14:44.840" v="7725"/>
          <ac:spMkLst>
            <pc:docMk/>
            <pc:sldMk cId="2951999030" sldId="279"/>
            <ac:spMk id="57" creationId="{0B8415A9-08D4-18AB-CBD5-3F98D1DEEE6E}"/>
          </ac:spMkLst>
        </pc:spChg>
        <pc:spChg chg="add mod">
          <ac:chgData name="Studio Moara" userId="e17c69a39c7c13f8" providerId="LiveId" clId="{A55BF491-05A0-4FDF-994E-A84A1DD29DC1}" dt="2023-07-05T06:18:30.296" v="7819" actId="20577"/>
          <ac:spMkLst>
            <pc:docMk/>
            <pc:sldMk cId="2951999030" sldId="279"/>
            <ac:spMk id="62" creationId="{ACD2962E-2B38-64E9-9723-2F16FD4BE8E6}"/>
          </ac:spMkLst>
        </pc:spChg>
        <pc:grpChg chg="add del mod">
          <ac:chgData name="Studio Moara" userId="e17c69a39c7c13f8" providerId="LiveId" clId="{A55BF491-05A0-4FDF-994E-A84A1DD29DC1}" dt="2023-07-05T06:10:36.420" v="7610" actId="165"/>
          <ac:grpSpMkLst>
            <pc:docMk/>
            <pc:sldMk cId="2951999030" sldId="279"/>
            <ac:grpSpMk id="2" creationId="{BDDCB25B-379D-BD78-019B-09E8900E8845}"/>
          </ac:grpSpMkLst>
        </pc:grpChg>
        <pc:grpChg chg="add del mod">
          <ac:chgData name="Studio Moara" userId="e17c69a39c7c13f8" providerId="LiveId" clId="{A55BF491-05A0-4FDF-994E-A84A1DD29DC1}" dt="2023-07-05T06:11:52.818" v="7689" actId="165"/>
          <ac:grpSpMkLst>
            <pc:docMk/>
            <pc:sldMk cId="2951999030" sldId="279"/>
            <ac:grpSpMk id="40" creationId="{52D2EDA6-1793-06EE-8183-DDA57746E448}"/>
          </ac:grpSpMkLst>
        </pc:grpChg>
        <pc:grpChg chg="add del mod">
          <ac:chgData name="Studio Moara" userId="e17c69a39c7c13f8" providerId="LiveId" clId="{A55BF491-05A0-4FDF-994E-A84A1DD29DC1}" dt="2023-07-05T06:10:58.426" v="7621" actId="165"/>
          <ac:grpSpMkLst>
            <pc:docMk/>
            <pc:sldMk cId="2951999030" sldId="279"/>
            <ac:grpSpMk id="42" creationId="{72CA6F09-43D4-AE37-12C5-EC751C8FF192}"/>
          </ac:grpSpMkLst>
        </pc:grpChg>
        <pc:grpChg chg="add del mod">
          <ac:chgData name="Studio Moara" userId="e17c69a39c7c13f8" providerId="LiveId" clId="{A55BF491-05A0-4FDF-994E-A84A1DD29DC1}" dt="2023-07-05T07:33:02.678" v="9065" actId="21"/>
          <ac:grpSpMkLst>
            <pc:docMk/>
            <pc:sldMk cId="2951999030" sldId="279"/>
            <ac:grpSpMk id="43" creationId="{168C06FD-693C-BE98-D524-7AC43BB4CC65}"/>
          </ac:grpSpMkLst>
        </pc:grpChg>
        <pc:grpChg chg="add mod">
          <ac:chgData name="Studio Moara" userId="e17c69a39c7c13f8" providerId="LiveId" clId="{A55BF491-05A0-4FDF-994E-A84A1DD29DC1}" dt="2023-07-05T06:14:44.840" v="7725"/>
          <ac:grpSpMkLst>
            <pc:docMk/>
            <pc:sldMk cId="2951999030" sldId="279"/>
            <ac:grpSpMk id="53" creationId="{147446F1-B8A6-7CC6-7E51-4A3A743A510D}"/>
          </ac:grpSpMkLst>
        </pc:grpChg>
        <pc:grpChg chg="mod">
          <ac:chgData name="Studio Moara" userId="e17c69a39c7c13f8" providerId="LiveId" clId="{A55BF491-05A0-4FDF-994E-A84A1DD29DC1}" dt="2023-07-05T06:14:44.840" v="7725"/>
          <ac:grpSpMkLst>
            <pc:docMk/>
            <pc:sldMk cId="2951999030" sldId="279"/>
            <ac:grpSpMk id="54" creationId="{837F142E-1E19-262C-88E9-789F5BDDC4D0}"/>
          </ac:grpSpMkLst>
        </pc:grpChg>
        <pc:grpChg chg="add del mod">
          <ac:chgData name="Studio Moara" userId="e17c69a39c7c13f8" providerId="LiveId" clId="{A55BF491-05A0-4FDF-994E-A84A1DD29DC1}" dt="2023-07-05T06:17:12.107" v="7788" actId="165"/>
          <ac:grpSpMkLst>
            <pc:docMk/>
            <pc:sldMk cId="2951999030" sldId="279"/>
            <ac:grpSpMk id="58" creationId="{504955DC-4322-329C-5A40-E3D2969927BC}"/>
          </ac:grpSpMkLst>
        </pc:grpChg>
        <pc:grpChg chg="add mod">
          <ac:chgData name="Studio Moara" userId="e17c69a39c7c13f8" providerId="LiveId" clId="{A55BF491-05A0-4FDF-994E-A84A1DD29DC1}" dt="2023-07-05T06:56:03.444" v="8538" actId="207"/>
          <ac:grpSpMkLst>
            <pc:docMk/>
            <pc:sldMk cId="2951999030" sldId="279"/>
            <ac:grpSpMk id="63" creationId="{BD30C9D9-0A67-3218-68CB-77E2D847B852}"/>
          </ac:grpSpMkLst>
        </pc:grpChg>
        <pc:picChg chg="add del mod ord">
          <ac:chgData name="Studio Moara" userId="e17c69a39c7c13f8" providerId="LiveId" clId="{A55BF491-05A0-4FDF-994E-A84A1DD29DC1}" dt="2023-07-05T07:33:02.678" v="9065" actId="21"/>
          <ac:picMkLst>
            <pc:docMk/>
            <pc:sldMk cId="2951999030" sldId="279"/>
            <ac:picMk id="65" creationId="{01B64F12-6525-5191-662D-FB9D23161932}"/>
          </ac:picMkLst>
        </pc:picChg>
        <pc:cxnChg chg="add del mod">
          <ac:chgData name="Studio Moara" userId="e17c69a39c7c13f8" providerId="LiveId" clId="{A55BF491-05A0-4FDF-994E-A84A1DD29DC1}" dt="2023-07-05T06:55:04.186" v="8293" actId="14100"/>
          <ac:cxnSpMkLst>
            <pc:docMk/>
            <pc:sldMk cId="2951999030" sldId="279"/>
            <ac:cxnSpMk id="46" creationId="{AC5B759A-2052-F0F6-4C33-F1DDA9E35209}"/>
          </ac:cxnSpMkLst>
        </pc:cxnChg>
        <pc:cxnChg chg="add mod">
          <ac:chgData name="Studio Moara" userId="e17c69a39c7c13f8" providerId="LiveId" clId="{A55BF491-05A0-4FDF-994E-A84A1DD29DC1}" dt="2023-07-05T06:55:00.851" v="8292" actId="1076"/>
          <ac:cxnSpMkLst>
            <pc:docMk/>
            <pc:sldMk cId="2951999030" sldId="279"/>
            <ac:cxnSpMk id="48" creationId="{A618EA4C-90D0-F82E-22DA-E7A909D95863}"/>
          </ac:cxnSpMkLst>
        </pc:cxnChg>
        <pc:cxnChg chg="add mod">
          <ac:chgData name="Studio Moara" userId="e17c69a39c7c13f8" providerId="LiveId" clId="{A55BF491-05A0-4FDF-994E-A84A1DD29DC1}" dt="2023-07-05T06:16:56.255" v="7787" actId="14100"/>
          <ac:cxnSpMkLst>
            <pc:docMk/>
            <pc:sldMk cId="2951999030" sldId="279"/>
            <ac:cxnSpMk id="60" creationId="{7CE7EE7C-9737-D6B8-3400-FA181014D18A}"/>
          </ac:cxnSpMkLst>
        </pc:cxnChg>
      </pc:sldChg>
      <pc:sldChg chg="addSp delSp modSp new mod modClrScheme chgLayout">
        <pc:chgData name="Studio Moara" userId="e17c69a39c7c13f8" providerId="LiveId" clId="{A55BF491-05A0-4FDF-994E-A84A1DD29DC1}" dt="2023-07-05T07:37:53.912" v="9122" actId="700"/>
        <pc:sldMkLst>
          <pc:docMk/>
          <pc:sldMk cId="1689837859" sldId="280"/>
        </pc:sldMkLst>
        <pc:spChg chg="add mod ord">
          <ac:chgData name="Studio Moara" userId="e17c69a39c7c13f8" providerId="LiveId" clId="{A55BF491-05A0-4FDF-994E-A84A1DD29DC1}" dt="2023-07-05T06:49:31.438" v="8250" actId="1076"/>
          <ac:spMkLst>
            <pc:docMk/>
            <pc:sldMk cId="1689837859" sldId="280"/>
            <ac:spMk id="3" creationId="{710AD17D-BD8B-5CA7-1F80-724941BEC672}"/>
          </ac:spMkLst>
        </pc:spChg>
        <pc:spChg chg="add mod ord">
          <ac:chgData name="Studio Moara" userId="e17c69a39c7c13f8" providerId="LiveId" clId="{A55BF491-05A0-4FDF-994E-A84A1DD29DC1}" dt="2023-07-05T06:49:51.375" v="8272" actId="1036"/>
          <ac:spMkLst>
            <pc:docMk/>
            <pc:sldMk cId="1689837859" sldId="280"/>
            <ac:spMk id="4" creationId="{654CC728-52AC-CF50-C12E-978581F55CD2}"/>
          </ac:spMkLst>
        </pc:spChg>
        <pc:spChg chg="add mod">
          <ac:chgData name="Studio Moara" userId="e17c69a39c7c13f8" providerId="LiveId" clId="{A55BF491-05A0-4FDF-994E-A84A1DD29DC1}" dt="2023-07-05T06:49:38.199" v="8255" actId="1035"/>
          <ac:spMkLst>
            <pc:docMk/>
            <pc:sldMk cId="1689837859" sldId="280"/>
            <ac:spMk id="5" creationId="{530A938C-5190-032C-2829-214E2408262E}"/>
          </ac:spMkLst>
        </pc:spChg>
        <pc:spChg chg="add mod">
          <ac:chgData name="Studio Moara" userId="e17c69a39c7c13f8" providerId="LiveId" clId="{A55BF491-05A0-4FDF-994E-A84A1DD29DC1}" dt="2023-07-05T06:48:28.206" v="8238"/>
          <ac:spMkLst>
            <pc:docMk/>
            <pc:sldMk cId="1689837859" sldId="280"/>
            <ac:spMk id="6" creationId="{D05600BA-03F8-8A4B-BBCB-6998759F2338}"/>
          </ac:spMkLst>
        </pc:spChg>
        <pc:spChg chg="add mod">
          <ac:chgData name="Studio Moara" userId="e17c69a39c7c13f8" providerId="LiveId" clId="{A55BF491-05A0-4FDF-994E-A84A1DD29DC1}" dt="2023-07-05T06:50:26.199" v="8286" actId="1036"/>
          <ac:spMkLst>
            <pc:docMk/>
            <pc:sldMk cId="1689837859" sldId="280"/>
            <ac:spMk id="9" creationId="{381A723C-9F81-B08F-750C-350AE77D3306}"/>
          </ac:spMkLst>
        </pc:spChg>
        <pc:graphicFrameChg chg="add mod modGraphic">
          <ac:chgData name="Studio Moara" userId="e17c69a39c7c13f8" providerId="LiveId" clId="{A55BF491-05A0-4FDF-994E-A84A1DD29DC1}" dt="2023-07-05T07:00:44.268" v="8545"/>
          <ac:graphicFrameMkLst>
            <pc:docMk/>
            <pc:sldMk cId="1689837859" sldId="280"/>
            <ac:graphicFrameMk id="2" creationId="{B1B59D29-B9C8-DCC5-CBFD-C485C5B48827}"/>
          </ac:graphicFrameMkLst>
        </pc:graphicFrameChg>
        <pc:picChg chg="add del mod ord">
          <ac:chgData name="Studio Moara" userId="e17c69a39c7c13f8" providerId="LiveId" clId="{A55BF491-05A0-4FDF-994E-A84A1DD29DC1}" dt="2023-07-05T07:37:10.995" v="9114" actId="21"/>
          <ac:picMkLst>
            <pc:docMk/>
            <pc:sldMk cId="1689837859" sldId="280"/>
            <ac:picMk id="10" creationId="{371A65A7-A470-22E6-EC32-2215E5863770}"/>
          </ac:picMkLst>
        </pc:picChg>
        <pc:cxnChg chg="add del mod">
          <ac:chgData name="Studio Moara" userId="e17c69a39c7c13f8" providerId="LiveId" clId="{A55BF491-05A0-4FDF-994E-A84A1DD29DC1}" dt="2023-07-05T06:49:04.712" v="8244" actId="478"/>
          <ac:cxnSpMkLst>
            <pc:docMk/>
            <pc:sldMk cId="1689837859" sldId="280"/>
            <ac:cxnSpMk id="7" creationId="{C13DFD17-4D19-4772-604F-CE1991C2854A}"/>
          </ac:cxnSpMkLst>
        </pc:cxnChg>
      </pc:sldChg>
      <pc:sldChg chg="addSp delSp modSp new mod ord modClrScheme chgLayout">
        <pc:chgData name="Studio Moara" userId="e17c69a39c7c13f8" providerId="LiveId" clId="{A55BF491-05A0-4FDF-994E-A84A1DD29DC1}" dt="2023-07-05T07:36:54.174" v="9113" actId="700"/>
        <pc:sldMkLst>
          <pc:docMk/>
          <pc:sldMk cId="406502623" sldId="281"/>
        </pc:sldMkLst>
        <pc:spChg chg="add mod">
          <ac:chgData name="Studio Moara" userId="e17c69a39c7c13f8" providerId="LiveId" clId="{A55BF491-05A0-4FDF-994E-A84A1DD29DC1}" dt="2023-07-05T07:13:16.463" v="8894" actId="1076"/>
          <ac:spMkLst>
            <pc:docMk/>
            <pc:sldMk cId="406502623" sldId="281"/>
            <ac:spMk id="5" creationId="{994A05E9-4EC3-0484-DA94-E67C76FD9AD0}"/>
          </ac:spMkLst>
        </pc:spChg>
        <pc:spChg chg="add mod">
          <ac:chgData name="Studio Moara" userId="e17c69a39c7c13f8" providerId="LiveId" clId="{A55BF491-05A0-4FDF-994E-A84A1DD29DC1}" dt="2023-07-05T07:13:16.463" v="8894" actId="1076"/>
          <ac:spMkLst>
            <pc:docMk/>
            <pc:sldMk cId="406502623" sldId="281"/>
            <ac:spMk id="6" creationId="{9F34BFD9-3C58-F768-0B8C-FE684123BDF6}"/>
          </ac:spMkLst>
        </pc:spChg>
        <pc:spChg chg="add mod">
          <ac:chgData name="Studio Moara" userId="e17c69a39c7c13f8" providerId="LiveId" clId="{A55BF491-05A0-4FDF-994E-A84A1DD29DC1}" dt="2023-07-05T07:13:16.463" v="8894" actId="1076"/>
          <ac:spMkLst>
            <pc:docMk/>
            <pc:sldMk cId="406502623" sldId="281"/>
            <ac:spMk id="7" creationId="{11858CD4-0788-9F74-1B30-AD7C82DC204E}"/>
          </ac:spMkLst>
        </pc:spChg>
        <pc:spChg chg="add mod">
          <ac:chgData name="Studio Moara" userId="e17c69a39c7c13f8" providerId="LiveId" clId="{A55BF491-05A0-4FDF-994E-A84A1DD29DC1}" dt="2023-07-05T07:13:47.790" v="8901" actId="1076"/>
          <ac:spMkLst>
            <pc:docMk/>
            <pc:sldMk cId="406502623" sldId="281"/>
            <ac:spMk id="8" creationId="{1439FD41-E3BD-E503-9051-854CA8FE15D7}"/>
          </ac:spMkLst>
        </pc:spChg>
        <pc:spChg chg="add mod">
          <ac:chgData name="Studio Moara" userId="e17c69a39c7c13f8" providerId="LiveId" clId="{A55BF491-05A0-4FDF-994E-A84A1DD29DC1}" dt="2023-07-05T07:13:43.165" v="8900" actId="1076"/>
          <ac:spMkLst>
            <pc:docMk/>
            <pc:sldMk cId="406502623" sldId="281"/>
            <ac:spMk id="9" creationId="{BAE6A21C-D1BF-2707-B2CC-FA5A145BFAE7}"/>
          </ac:spMkLst>
        </pc:spChg>
        <pc:spChg chg="add del mod">
          <ac:chgData name="Studio Moara" userId="e17c69a39c7c13f8" providerId="LiveId" clId="{A55BF491-05A0-4FDF-994E-A84A1DD29DC1}" dt="2023-07-05T07:08:59.563" v="8803" actId="478"/>
          <ac:spMkLst>
            <pc:docMk/>
            <pc:sldMk cId="406502623" sldId="281"/>
            <ac:spMk id="10" creationId="{D58F5467-4A2C-6E17-C9A2-51232AF346B4}"/>
          </ac:spMkLst>
        </pc:spChg>
        <pc:spChg chg="add mod">
          <ac:chgData name="Studio Moara" userId="e17c69a39c7c13f8" providerId="LiveId" clId="{A55BF491-05A0-4FDF-994E-A84A1DD29DC1}" dt="2023-07-05T07:13:16.463" v="8894" actId="1076"/>
          <ac:spMkLst>
            <pc:docMk/>
            <pc:sldMk cId="406502623" sldId="281"/>
            <ac:spMk id="11" creationId="{3CA9798B-20CE-9E09-03F1-866C0A2B7E23}"/>
          </ac:spMkLst>
        </pc:spChg>
        <pc:spChg chg="add mod ord">
          <ac:chgData name="Studio Moara" userId="e17c69a39c7c13f8" providerId="LiveId" clId="{A55BF491-05A0-4FDF-994E-A84A1DD29DC1}" dt="2023-07-05T07:13:35.015" v="8899" actId="14100"/>
          <ac:spMkLst>
            <pc:docMk/>
            <pc:sldMk cId="406502623" sldId="281"/>
            <ac:spMk id="12" creationId="{0C59A13A-85C6-A7AC-CA64-553BB5E20BB5}"/>
          </ac:spMkLst>
        </pc:spChg>
        <pc:spChg chg="add mod ord">
          <ac:chgData name="Studio Moara" userId="e17c69a39c7c13f8" providerId="LiveId" clId="{A55BF491-05A0-4FDF-994E-A84A1DD29DC1}" dt="2023-07-05T07:13:35.015" v="8899" actId="14100"/>
          <ac:spMkLst>
            <pc:docMk/>
            <pc:sldMk cId="406502623" sldId="281"/>
            <ac:spMk id="13" creationId="{AB6B8E24-6DC6-41E9-1A76-45698362416B}"/>
          </ac:spMkLst>
        </pc:spChg>
        <pc:spChg chg="add mod">
          <ac:chgData name="Studio Moara" userId="e17c69a39c7c13f8" providerId="LiveId" clId="{A55BF491-05A0-4FDF-994E-A84A1DD29DC1}" dt="2023-07-05T07:13:09.089" v="8893" actId="14100"/>
          <ac:spMkLst>
            <pc:docMk/>
            <pc:sldMk cId="406502623" sldId="281"/>
            <ac:spMk id="14" creationId="{0D0117A2-A35B-C734-1D84-F7F21E215EDD}"/>
          </ac:spMkLst>
        </pc:spChg>
        <pc:spChg chg="mod">
          <ac:chgData name="Studio Moara" userId="e17c69a39c7c13f8" providerId="LiveId" clId="{A55BF491-05A0-4FDF-994E-A84A1DD29DC1}" dt="2023-07-05T07:13:06.596" v="8892"/>
          <ac:spMkLst>
            <pc:docMk/>
            <pc:sldMk cId="406502623" sldId="281"/>
            <ac:spMk id="17" creationId="{65C9AD0E-AFB2-A552-2844-FB11A8F23B21}"/>
          </ac:spMkLst>
        </pc:spChg>
        <pc:spChg chg="mod">
          <ac:chgData name="Studio Moara" userId="e17c69a39c7c13f8" providerId="LiveId" clId="{A55BF491-05A0-4FDF-994E-A84A1DD29DC1}" dt="2023-07-05T07:13:06.596" v="8892"/>
          <ac:spMkLst>
            <pc:docMk/>
            <pc:sldMk cId="406502623" sldId="281"/>
            <ac:spMk id="18" creationId="{086F32BB-4B28-1416-903E-03E8694CAC67}"/>
          </ac:spMkLst>
        </pc:spChg>
        <pc:spChg chg="mod">
          <ac:chgData name="Studio Moara" userId="e17c69a39c7c13f8" providerId="LiveId" clId="{A55BF491-05A0-4FDF-994E-A84A1DD29DC1}" dt="2023-07-05T07:13:06.596" v="8892"/>
          <ac:spMkLst>
            <pc:docMk/>
            <pc:sldMk cId="406502623" sldId="281"/>
            <ac:spMk id="19" creationId="{9DA4E8D0-41D6-2DFB-4887-EB50FFC47D9E}"/>
          </ac:spMkLst>
        </pc:spChg>
        <pc:spChg chg="add mod">
          <ac:chgData name="Studio Moara" userId="e17c69a39c7c13f8" providerId="LiveId" clId="{A55BF491-05A0-4FDF-994E-A84A1DD29DC1}" dt="2023-07-05T07:14:51.380" v="8917" actId="1076"/>
          <ac:spMkLst>
            <pc:docMk/>
            <pc:sldMk cId="406502623" sldId="281"/>
            <ac:spMk id="20" creationId="{01FA534A-45C4-8E91-5163-0C396BEF8971}"/>
          </ac:spMkLst>
        </pc:spChg>
        <pc:spChg chg="add mod">
          <ac:chgData name="Studio Moara" userId="e17c69a39c7c13f8" providerId="LiveId" clId="{A55BF491-05A0-4FDF-994E-A84A1DD29DC1}" dt="2023-07-05T07:14:47.083" v="8916" actId="1076"/>
          <ac:spMkLst>
            <pc:docMk/>
            <pc:sldMk cId="406502623" sldId="281"/>
            <ac:spMk id="22" creationId="{47675D0C-FC91-7E07-8FE9-E30008A98D2F}"/>
          </ac:spMkLst>
        </pc:spChg>
        <pc:grpChg chg="add mod">
          <ac:chgData name="Studio Moara" userId="e17c69a39c7c13f8" providerId="LiveId" clId="{A55BF491-05A0-4FDF-994E-A84A1DD29DC1}" dt="2023-07-05T07:13:06.596" v="8892"/>
          <ac:grpSpMkLst>
            <pc:docMk/>
            <pc:sldMk cId="406502623" sldId="281"/>
            <ac:grpSpMk id="15" creationId="{9123FD34-412F-8BA5-9827-5D126F4EE38B}"/>
          </ac:grpSpMkLst>
        </pc:grpChg>
        <pc:grpChg chg="mod">
          <ac:chgData name="Studio Moara" userId="e17c69a39c7c13f8" providerId="LiveId" clId="{A55BF491-05A0-4FDF-994E-A84A1DD29DC1}" dt="2023-07-05T07:13:06.596" v="8892"/>
          <ac:grpSpMkLst>
            <pc:docMk/>
            <pc:sldMk cId="406502623" sldId="281"/>
            <ac:grpSpMk id="16" creationId="{41B82339-B885-F86F-A9B3-DD9C295D6D0B}"/>
          </ac:grpSpMkLst>
        </pc:grpChg>
        <pc:graphicFrameChg chg="add del mod modGraphic">
          <ac:chgData name="Studio Moara" userId="e17c69a39c7c13f8" providerId="LiveId" clId="{A55BF491-05A0-4FDF-994E-A84A1DD29DC1}" dt="2023-07-05T06:59:51.950" v="8540" actId="478"/>
          <ac:graphicFrameMkLst>
            <pc:docMk/>
            <pc:sldMk cId="406502623" sldId="281"/>
            <ac:graphicFrameMk id="2" creationId="{4C8CEF4F-917E-62D3-622A-C913CD659463}"/>
          </ac:graphicFrameMkLst>
        </pc:graphicFrameChg>
        <pc:graphicFrameChg chg="add mod ord modGraphic">
          <ac:chgData name="Studio Moara" userId="e17c69a39c7c13f8" providerId="LiveId" clId="{A55BF491-05A0-4FDF-994E-A84A1DD29DC1}" dt="2023-07-05T07:13:28.989" v="8898" actId="14100"/>
          <ac:graphicFrameMkLst>
            <pc:docMk/>
            <pc:sldMk cId="406502623" sldId="281"/>
            <ac:graphicFrameMk id="3" creationId="{9CBB1B39-A7B5-5A55-F65F-F7B6EC21D35A}"/>
          </ac:graphicFrameMkLst>
        </pc:graphicFrameChg>
        <pc:graphicFrameChg chg="add mod modGraphic">
          <ac:chgData name="Studio Moara" userId="e17c69a39c7c13f8" providerId="LiveId" clId="{A55BF491-05A0-4FDF-994E-A84A1DD29DC1}" dt="2023-07-05T07:13:16.463" v="8894" actId="1076"/>
          <ac:graphicFrameMkLst>
            <pc:docMk/>
            <pc:sldMk cId="406502623" sldId="281"/>
            <ac:graphicFrameMk id="4" creationId="{8DEEFE79-7842-4B67-74C7-CD3B6C069707}"/>
          </ac:graphicFrameMkLst>
        </pc:graphicFrameChg>
        <pc:picChg chg="add mod">
          <ac:chgData name="Studio Moara" userId="e17c69a39c7c13f8" providerId="LiveId" clId="{A55BF491-05A0-4FDF-994E-A84A1DD29DC1}" dt="2023-07-05T07:14:32.464" v="8913" actId="1076"/>
          <ac:picMkLst>
            <pc:docMk/>
            <pc:sldMk cId="406502623" sldId="281"/>
            <ac:picMk id="21" creationId="{4B572076-502E-D18D-B91A-0826F7906241}"/>
          </ac:picMkLst>
        </pc:picChg>
        <pc:picChg chg="add del mod ord">
          <ac:chgData name="Studio Moara" userId="e17c69a39c7c13f8" providerId="LiveId" clId="{A55BF491-05A0-4FDF-994E-A84A1DD29DC1}" dt="2023-07-05T07:35:31.416" v="9097" actId="21"/>
          <ac:picMkLst>
            <pc:docMk/>
            <pc:sldMk cId="406502623" sldId="281"/>
            <ac:picMk id="23" creationId="{A222EF9F-3F90-355C-5823-D1952D56E68A}"/>
          </ac:picMkLst>
        </pc:picChg>
      </pc:sldChg>
      <pc:sldChg chg="addSp delSp modSp new mod modClrScheme chgLayout">
        <pc:chgData name="Studio Moara" userId="e17c69a39c7c13f8" providerId="LiveId" clId="{A55BF491-05A0-4FDF-994E-A84A1DD29DC1}" dt="2023-07-05T07:40:09.354" v="9292" actId="700"/>
        <pc:sldMkLst>
          <pc:docMk/>
          <pc:sldMk cId="1516930044" sldId="282"/>
        </pc:sldMkLst>
        <pc:spChg chg="add mod topLvl">
          <ac:chgData name="Studio Moara" userId="e17c69a39c7c13f8" providerId="LiveId" clId="{A55BF491-05A0-4FDF-994E-A84A1DD29DC1}" dt="2023-07-05T06:30:34.848" v="7971" actId="1076"/>
          <ac:spMkLst>
            <pc:docMk/>
            <pc:sldMk cId="1516930044" sldId="282"/>
            <ac:spMk id="2" creationId="{8D3D64D1-7B04-0DF1-C18A-7DE35CEE70AB}"/>
          </ac:spMkLst>
        </pc:spChg>
        <pc:spChg chg="add mod topLvl">
          <ac:chgData name="Studio Moara" userId="e17c69a39c7c13f8" providerId="LiveId" clId="{A55BF491-05A0-4FDF-994E-A84A1DD29DC1}" dt="2023-07-05T06:30:34.848" v="7971" actId="1076"/>
          <ac:spMkLst>
            <pc:docMk/>
            <pc:sldMk cId="1516930044" sldId="282"/>
            <ac:spMk id="3" creationId="{9674D505-E99E-C9DA-7C21-28B167E063ED}"/>
          </ac:spMkLst>
        </pc:spChg>
        <pc:spChg chg="add mod topLvl">
          <ac:chgData name="Studio Moara" userId="e17c69a39c7c13f8" providerId="LiveId" clId="{A55BF491-05A0-4FDF-994E-A84A1DD29DC1}" dt="2023-07-05T06:30:34.848" v="7971" actId="1076"/>
          <ac:spMkLst>
            <pc:docMk/>
            <pc:sldMk cId="1516930044" sldId="282"/>
            <ac:spMk id="4" creationId="{072D6D60-F706-1F4A-73C0-4766D7833FF1}"/>
          </ac:spMkLst>
        </pc:spChg>
        <pc:spChg chg="add mod topLvl">
          <ac:chgData name="Studio Moara" userId="e17c69a39c7c13f8" providerId="LiveId" clId="{A55BF491-05A0-4FDF-994E-A84A1DD29DC1}" dt="2023-07-05T06:30:34.848" v="7971" actId="1076"/>
          <ac:spMkLst>
            <pc:docMk/>
            <pc:sldMk cId="1516930044" sldId="282"/>
            <ac:spMk id="5" creationId="{0A745E1C-F590-CEF6-0D3B-EFB16FA0651F}"/>
          </ac:spMkLst>
        </pc:spChg>
        <pc:spChg chg="add mod topLvl">
          <ac:chgData name="Studio Moara" userId="e17c69a39c7c13f8" providerId="LiveId" clId="{A55BF491-05A0-4FDF-994E-A84A1DD29DC1}" dt="2023-07-05T06:30:34.848" v="7971" actId="1076"/>
          <ac:spMkLst>
            <pc:docMk/>
            <pc:sldMk cId="1516930044" sldId="282"/>
            <ac:spMk id="6" creationId="{17F3370E-2FAE-5D9C-A6D3-1793A4A8E080}"/>
          </ac:spMkLst>
        </pc:spChg>
        <pc:spChg chg="add mod topLvl">
          <ac:chgData name="Studio Moara" userId="e17c69a39c7c13f8" providerId="LiveId" clId="{A55BF491-05A0-4FDF-994E-A84A1DD29DC1}" dt="2023-07-05T06:30:34.848" v="7971" actId="1076"/>
          <ac:spMkLst>
            <pc:docMk/>
            <pc:sldMk cId="1516930044" sldId="282"/>
            <ac:spMk id="7" creationId="{EA1DC469-31D7-F78B-EA1A-CEF78FE2D60D}"/>
          </ac:spMkLst>
        </pc:spChg>
        <pc:spChg chg="add mod topLvl">
          <ac:chgData name="Studio Moara" userId="e17c69a39c7c13f8" providerId="LiveId" clId="{A55BF491-05A0-4FDF-994E-A84A1DD29DC1}" dt="2023-07-05T06:30:34.848" v="7971" actId="1076"/>
          <ac:spMkLst>
            <pc:docMk/>
            <pc:sldMk cId="1516930044" sldId="282"/>
            <ac:spMk id="8" creationId="{F6BC91DE-6E46-93E5-B218-C9C6085BFC72}"/>
          </ac:spMkLst>
        </pc:spChg>
        <pc:spChg chg="add mod topLvl">
          <ac:chgData name="Studio Moara" userId="e17c69a39c7c13f8" providerId="LiveId" clId="{A55BF491-05A0-4FDF-994E-A84A1DD29DC1}" dt="2023-07-05T06:30:34.848" v="7971" actId="1076"/>
          <ac:spMkLst>
            <pc:docMk/>
            <pc:sldMk cId="1516930044" sldId="282"/>
            <ac:spMk id="9" creationId="{02F93412-3B40-02D6-B945-5CBFA6B6D43B}"/>
          </ac:spMkLst>
        </pc:spChg>
        <pc:spChg chg="add mod topLvl">
          <ac:chgData name="Studio Moara" userId="e17c69a39c7c13f8" providerId="LiveId" clId="{A55BF491-05A0-4FDF-994E-A84A1DD29DC1}" dt="2023-07-05T06:30:34.848" v="7971" actId="1076"/>
          <ac:spMkLst>
            <pc:docMk/>
            <pc:sldMk cId="1516930044" sldId="282"/>
            <ac:spMk id="10" creationId="{000FBC2F-455F-3ED0-27DB-5DDBFCA41F09}"/>
          </ac:spMkLst>
        </pc:spChg>
        <pc:spChg chg="add mod topLvl">
          <ac:chgData name="Studio Moara" userId="e17c69a39c7c13f8" providerId="LiveId" clId="{A55BF491-05A0-4FDF-994E-A84A1DD29DC1}" dt="2023-07-05T06:30:34.848" v="7971" actId="1076"/>
          <ac:spMkLst>
            <pc:docMk/>
            <pc:sldMk cId="1516930044" sldId="282"/>
            <ac:spMk id="11" creationId="{2108A8ED-CFDD-22D2-D354-3EB6107B2C76}"/>
          </ac:spMkLst>
        </pc:spChg>
        <pc:spChg chg="add mod topLvl">
          <ac:chgData name="Studio Moara" userId="e17c69a39c7c13f8" providerId="LiveId" clId="{A55BF491-05A0-4FDF-994E-A84A1DD29DC1}" dt="2023-07-05T06:30:34.848" v="7971" actId="1076"/>
          <ac:spMkLst>
            <pc:docMk/>
            <pc:sldMk cId="1516930044" sldId="282"/>
            <ac:spMk id="12" creationId="{ADACA821-10A2-115E-F98A-C5E8779A6FF2}"/>
          </ac:spMkLst>
        </pc:spChg>
        <pc:spChg chg="add mod topLvl">
          <ac:chgData name="Studio Moara" userId="e17c69a39c7c13f8" providerId="LiveId" clId="{A55BF491-05A0-4FDF-994E-A84A1DD29DC1}" dt="2023-07-05T06:30:34.848" v="7971" actId="1076"/>
          <ac:spMkLst>
            <pc:docMk/>
            <pc:sldMk cId="1516930044" sldId="282"/>
            <ac:spMk id="13" creationId="{3B524AE1-72B9-06DB-694B-56D7C999BFD9}"/>
          </ac:spMkLst>
        </pc:spChg>
        <pc:spChg chg="add mod topLvl">
          <ac:chgData name="Studio Moara" userId="e17c69a39c7c13f8" providerId="LiveId" clId="{A55BF491-05A0-4FDF-994E-A84A1DD29DC1}" dt="2023-07-05T06:30:34.848" v="7971" actId="1076"/>
          <ac:spMkLst>
            <pc:docMk/>
            <pc:sldMk cId="1516930044" sldId="282"/>
            <ac:spMk id="14" creationId="{411E3039-F1C2-33A4-4019-323F3636301D}"/>
          </ac:spMkLst>
        </pc:spChg>
        <pc:spChg chg="add mod topLvl">
          <ac:chgData name="Studio Moara" userId="e17c69a39c7c13f8" providerId="LiveId" clId="{A55BF491-05A0-4FDF-994E-A84A1DD29DC1}" dt="2023-07-05T06:30:34.848" v="7971" actId="1076"/>
          <ac:spMkLst>
            <pc:docMk/>
            <pc:sldMk cId="1516930044" sldId="282"/>
            <ac:spMk id="15" creationId="{94F5C871-4F8B-3EC3-3238-24283A6E70F2}"/>
          </ac:spMkLst>
        </pc:spChg>
        <pc:spChg chg="add mod topLvl">
          <ac:chgData name="Studio Moara" userId="e17c69a39c7c13f8" providerId="LiveId" clId="{A55BF491-05A0-4FDF-994E-A84A1DD29DC1}" dt="2023-07-05T06:30:34.848" v="7971" actId="1076"/>
          <ac:spMkLst>
            <pc:docMk/>
            <pc:sldMk cId="1516930044" sldId="282"/>
            <ac:spMk id="16" creationId="{A0DCA175-3641-7B55-BE07-7650CF62E008}"/>
          </ac:spMkLst>
        </pc:spChg>
        <pc:spChg chg="add mod topLvl">
          <ac:chgData name="Studio Moara" userId="e17c69a39c7c13f8" providerId="LiveId" clId="{A55BF491-05A0-4FDF-994E-A84A1DD29DC1}" dt="2023-07-05T06:30:34.848" v="7971" actId="1076"/>
          <ac:spMkLst>
            <pc:docMk/>
            <pc:sldMk cId="1516930044" sldId="282"/>
            <ac:spMk id="17" creationId="{A73976B8-EBF9-232B-4148-58454003BBC6}"/>
          </ac:spMkLst>
        </pc:spChg>
        <pc:spChg chg="add mod topLvl">
          <ac:chgData name="Studio Moara" userId="e17c69a39c7c13f8" providerId="LiveId" clId="{A55BF491-05A0-4FDF-994E-A84A1DD29DC1}" dt="2023-07-05T06:30:34.848" v="7971" actId="1076"/>
          <ac:spMkLst>
            <pc:docMk/>
            <pc:sldMk cId="1516930044" sldId="282"/>
            <ac:spMk id="18" creationId="{5FEF7751-2CDB-DA93-7B0C-6AF579831EA3}"/>
          </ac:spMkLst>
        </pc:spChg>
        <pc:spChg chg="add mod topLvl">
          <ac:chgData name="Studio Moara" userId="e17c69a39c7c13f8" providerId="LiveId" clId="{A55BF491-05A0-4FDF-994E-A84A1DD29DC1}" dt="2023-07-05T06:30:34.848" v="7971" actId="1076"/>
          <ac:spMkLst>
            <pc:docMk/>
            <pc:sldMk cId="1516930044" sldId="282"/>
            <ac:spMk id="19" creationId="{5206F624-0189-0D6F-502D-ECA750AD99F3}"/>
          </ac:spMkLst>
        </pc:spChg>
        <pc:spChg chg="add mod topLvl">
          <ac:chgData name="Studio Moara" userId="e17c69a39c7c13f8" providerId="LiveId" clId="{A55BF491-05A0-4FDF-994E-A84A1DD29DC1}" dt="2023-07-05T06:30:34.848" v="7971" actId="1076"/>
          <ac:spMkLst>
            <pc:docMk/>
            <pc:sldMk cId="1516930044" sldId="282"/>
            <ac:spMk id="20" creationId="{7C1BA763-28D3-E03D-F7CA-4D2D1D2B22F0}"/>
          </ac:spMkLst>
        </pc:spChg>
        <pc:spChg chg="add mod topLvl">
          <ac:chgData name="Studio Moara" userId="e17c69a39c7c13f8" providerId="LiveId" clId="{A55BF491-05A0-4FDF-994E-A84A1DD29DC1}" dt="2023-07-05T06:30:34.848" v="7971" actId="1076"/>
          <ac:spMkLst>
            <pc:docMk/>
            <pc:sldMk cId="1516930044" sldId="282"/>
            <ac:spMk id="21" creationId="{5A8CD4C3-8AC5-F8B2-0D91-45D2567D378D}"/>
          </ac:spMkLst>
        </pc:spChg>
        <pc:spChg chg="add mod topLvl">
          <ac:chgData name="Studio Moara" userId="e17c69a39c7c13f8" providerId="LiveId" clId="{A55BF491-05A0-4FDF-994E-A84A1DD29DC1}" dt="2023-07-05T06:30:34.848" v="7971" actId="1076"/>
          <ac:spMkLst>
            <pc:docMk/>
            <pc:sldMk cId="1516930044" sldId="282"/>
            <ac:spMk id="22" creationId="{FFE93FD7-7CFE-8D00-1330-88433DE9FCCD}"/>
          </ac:spMkLst>
        </pc:spChg>
        <pc:spChg chg="add mod topLvl">
          <ac:chgData name="Studio Moara" userId="e17c69a39c7c13f8" providerId="LiveId" clId="{A55BF491-05A0-4FDF-994E-A84A1DD29DC1}" dt="2023-07-05T06:30:34.848" v="7971" actId="1076"/>
          <ac:spMkLst>
            <pc:docMk/>
            <pc:sldMk cId="1516930044" sldId="282"/>
            <ac:spMk id="23" creationId="{EF729D26-7701-B7E9-BA4A-3A3CDCAEEDF8}"/>
          </ac:spMkLst>
        </pc:spChg>
        <pc:spChg chg="add mod topLvl">
          <ac:chgData name="Studio Moara" userId="e17c69a39c7c13f8" providerId="LiveId" clId="{A55BF491-05A0-4FDF-994E-A84A1DD29DC1}" dt="2023-07-05T06:30:34.848" v="7971" actId="1076"/>
          <ac:spMkLst>
            <pc:docMk/>
            <pc:sldMk cId="1516930044" sldId="282"/>
            <ac:spMk id="24" creationId="{1ACAC3A6-98DD-15AA-DFD0-E11DA0913EDC}"/>
          </ac:spMkLst>
        </pc:spChg>
        <pc:spChg chg="add mod topLvl">
          <ac:chgData name="Studio Moara" userId="e17c69a39c7c13f8" providerId="LiveId" clId="{A55BF491-05A0-4FDF-994E-A84A1DD29DC1}" dt="2023-07-05T06:30:34.848" v="7971" actId="1076"/>
          <ac:spMkLst>
            <pc:docMk/>
            <pc:sldMk cId="1516930044" sldId="282"/>
            <ac:spMk id="25" creationId="{8D546964-9E57-D2DB-EF87-B64D29E530D5}"/>
          </ac:spMkLst>
        </pc:spChg>
        <pc:spChg chg="add mod topLvl">
          <ac:chgData name="Studio Moara" userId="e17c69a39c7c13f8" providerId="LiveId" clId="{A55BF491-05A0-4FDF-994E-A84A1DD29DC1}" dt="2023-07-05T06:30:34.848" v="7971" actId="1076"/>
          <ac:spMkLst>
            <pc:docMk/>
            <pc:sldMk cId="1516930044" sldId="282"/>
            <ac:spMk id="26" creationId="{C5C3793A-E260-92CC-7172-E49DD7248BAA}"/>
          </ac:spMkLst>
        </pc:spChg>
        <pc:spChg chg="add mod topLvl">
          <ac:chgData name="Studio Moara" userId="e17c69a39c7c13f8" providerId="LiveId" clId="{A55BF491-05A0-4FDF-994E-A84A1DD29DC1}" dt="2023-07-05T06:30:34.848" v="7971" actId="1076"/>
          <ac:spMkLst>
            <pc:docMk/>
            <pc:sldMk cId="1516930044" sldId="282"/>
            <ac:spMk id="27" creationId="{EB09C220-3A69-C6B6-6CE5-750866725F74}"/>
          </ac:spMkLst>
        </pc:spChg>
        <pc:spChg chg="add mod topLvl">
          <ac:chgData name="Studio Moara" userId="e17c69a39c7c13f8" providerId="LiveId" clId="{A55BF491-05A0-4FDF-994E-A84A1DD29DC1}" dt="2023-07-05T06:30:34.848" v="7971" actId="1076"/>
          <ac:spMkLst>
            <pc:docMk/>
            <pc:sldMk cId="1516930044" sldId="282"/>
            <ac:spMk id="28" creationId="{C3B93A83-7F39-B54F-4939-FEABC45B76C9}"/>
          </ac:spMkLst>
        </pc:spChg>
        <pc:spChg chg="add mod topLvl">
          <ac:chgData name="Studio Moara" userId="e17c69a39c7c13f8" providerId="LiveId" clId="{A55BF491-05A0-4FDF-994E-A84A1DD29DC1}" dt="2023-07-05T06:30:34.848" v="7971" actId="1076"/>
          <ac:spMkLst>
            <pc:docMk/>
            <pc:sldMk cId="1516930044" sldId="282"/>
            <ac:spMk id="29" creationId="{3695665B-538F-64B0-E7B6-42D37A9ADD34}"/>
          </ac:spMkLst>
        </pc:spChg>
        <pc:spChg chg="add mod topLvl">
          <ac:chgData name="Studio Moara" userId="e17c69a39c7c13f8" providerId="LiveId" clId="{A55BF491-05A0-4FDF-994E-A84A1DD29DC1}" dt="2023-07-05T06:30:34.848" v="7971" actId="1076"/>
          <ac:spMkLst>
            <pc:docMk/>
            <pc:sldMk cId="1516930044" sldId="282"/>
            <ac:spMk id="30" creationId="{3A7AA2CA-EFF5-FAD7-3DAA-93DCF2B51996}"/>
          </ac:spMkLst>
        </pc:spChg>
        <pc:spChg chg="add mod topLvl">
          <ac:chgData name="Studio Moara" userId="e17c69a39c7c13f8" providerId="LiveId" clId="{A55BF491-05A0-4FDF-994E-A84A1DD29DC1}" dt="2023-07-05T06:30:34.848" v="7971" actId="1076"/>
          <ac:spMkLst>
            <pc:docMk/>
            <pc:sldMk cId="1516930044" sldId="282"/>
            <ac:spMk id="31" creationId="{FE5278B3-FDFE-321F-1A7D-6A3A30800889}"/>
          </ac:spMkLst>
        </pc:spChg>
        <pc:spChg chg="add mod ord">
          <ac:chgData name="Studio Moara" userId="e17c69a39c7c13f8" providerId="LiveId" clId="{A55BF491-05A0-4FDF-994E-A84A1DD29DC1}" dt="2023-07-05T06:33:45.561" v="8032" actId="14100"/>
          <ac:spMkLst>
            <pc:docMk/>
            <pc:sldMk cId="1516930044" sldId="282"/>
            <ac:spMk id="34" creationId="{5D4CC47D-2A1F-87FD-7DBD-2C7302C26E6C}"/>
          </ac:spMkLst>
        </pc:spChg>
        <pc:spChg chg="add mod">
          <ac:chgData name="Studio Moara" userId="e17c69a39c7c13f8" providerId="LiveId" clId="{A55BF491-05A0-4FDF-994E-A84A1DD29DC1}" dt="2023-07-05T06:32:19.380" v="8012" actId="1076"/>
          <ac:spMkLst>
            <pc:docMk/>
            <pc:sldMk cId="1516930044" sldId="282"/>
            <ac:spMk id="35" creationId="{086D8A0E-AB5A-15A8-B4EE-F7204360B5A3}"/>
          </ac:spMkLst>
        </pc:spChg>
        <pc:spChg chg="add mod">
          <ac:chgData name="Studio Moara" userId="e17c69a39c7c13f8" providerId="LiveId" clId="{A55BF491-05A0-4FDF-994E-A84A1DD29DC1}" dt="2023-07-05T06:33:40.799" v="8030" actId="1076"/>
          <ac:spMkLst>
            <pc:docMk/>
            <pc:sldMk cId="1516930044" sldId="282"/>
            <ac:spMk id="36" creationId="{A02D5D88-78A9-0838-725F-37064B5F2DEA}"/>
          </ac:spMkLst>
        </pc:spChg>
        <pc:spChg chg="add mod ord">
          <ac:chgData name="Studio Moara" userId="e17c69a39c7c13f8" providerId="LiveId" clId="{A55BF491-05A0-4FDF-994E-A84A1DD29DC1}" dt="2023-07-05T06:33:42.920" v="8031" actId="14100"/>
          <ac:spMkLst>
            <pc:docMk/>
            <pc:sldMk cId="1516930044" sldId="282"/>
            <ac:spMk id="37" creationId="{76869B25-05BC-9D2A-47A0-623736712A99}"/>
          </ac:spMkLst>
        </pc:spChg>
        <pc:spChg chg="mod">
          <ac:chgData name="Studio Moara" userId="e17c69a39c7c13f8" providerId="LiveId" clId="{A55BF491-05A0-4FDF-994E-A84A1DD29DC1}" dt="2023-07-05T06:32:25.686" v="8013"/>
          <ac:spMkLst>
            <pc:docMk/>
            <pc:sldMk cId="1516930044" sldId="282"/>
            <ac:spMk id="41" creationId="{16280A23-565F-E24C-ADAA-39B5CED2A2C9}"/>
          </ac:spMkLst>
        </pc:spChg>
        <pc:spChg chg="mod">
          <ac:chgData name="Studio Moara" userId="e17c69a39c7c13f8" providerId="LiveId" clId="{A55BF491-05A0-4FDF-994E-A84A1DD29DC1}" dt="2023-07-05T06:32:25.686" v="8013"/>
          <ac:spMkLst>
            <pc:docMk/>
            <pc:sldMk cId="1516930044" sldId="282"/>
            <ac:spMk id="42" creationId="{3660618A-97AF-A664-9853-7FFD1E2A2F3B}"/>
          </ac:spMkLst>
        </pc:spChg>
        <pc:spChg chg="mod">
          <ac:chgData name="Studio Moara" userId="e17c69a39c7c13f8" providerId="LiveId" clId="{A55BF491-05A0-4FDF-994E-A84A1DD29DC1}" dt="2023-07-05T06:32:25.686" v="8013"/>
          <ac:spMkLst>
            <pc:docMk/>
            <pc:sldMk cId="1516930044" sldId="282"/>
            <ac:spMk id="43" creationId="{87060E26-98F2-8ECA-C0F1-B84B90B08593}"/>
          </ac:spMkLst>
        </pc:spChg>
        <pc:spChg chg="add mod">
          <ac:chgData name="Studio Moara" userId="e17c69a39c7c13f8" providerId="LiveId" clId="{A55BF491-05A0-4FDF-994E-A84A1DD29DC1}" dt="2023-07-05T06:34:12.861" v="8039" actId="1076"/>
          <ac:spMkLst>
            <pc:docMk/>
            <pc:sldMk cId="1516930044" sldId="282"/>
            <ac:spMk id="44" creationId="{7B831303-C658-1C30-95D8-C37A124A0666}"/>
          </ac:spMkLst>
        </pc:spChg>
        <pc:grpChg chg="add del mod">
          <ac:chgData name="Studio Moara" userId="e17c69a39c7c13f8" providerId="LiveId" clId="{A55BF491-05A0-4FDF-994E-A84A1DD29DC1}" dt="2023-07-05T06:26:45.393" v="7852" actId="165"/>
          <ac:grpSpMkLst>
            <pc:docMk/>
            <pc:sldMk cId="1516930044" sldId="282"/>
            <ac:grpSpMk id="32" creationId="{BE377EC9-2DD9-104F-1D6A-0D021572B1D6}"/>
          </ac:grpSpMkLst>
        </pc:grpChg>
        <pc:grpChg chg="add mod">
          <ac:chgData name="Studio Moara" userId="e17c69a39c7c13f8" providerId="LiveId" clId="{A55BF491-05A0-4FDF-994E-A84A1DD29DC1}" dt="2023-07-05T06:30:34.848" v="7971" actId="1076"/>
          <ac:grpSpMkLst>
            <pc:docMk/>
            <pc:sldMk cId="1516930044" sldId="282"/>
            <ac:grpSpMk id="33" creationId="{AE321073-F1CB-25A9-8B7B-0CE2EA38CDCC}"/>
          </ac:grpSpMkLst>
        </pc:grpChg>
        <pc:grpChg chg="add mod">
          <ac:chgData name="Studio Moara" userId="e17c69a39c7c13f8" providerId="LiveId" clId="{A55BF491-05A0-4FDF-994E-A84A1DD29DC1}" dt="2023-07-05T06:32:25.686" v="8013"/>
          <ac:grpSpMkLst>
            <pc:docMk/>
            <pc:sldMk cId="1516930044" sldId="282"/>
            <ac:grpSpMk id="39" creationId="{7475BA4D-1A75-603D-F0A9-A58E444604F1}"/>
          </ac:grpSpMkLst>
        </pc:grpChg>
        <pc:grpChg chg="mod">
          <ac:chgData name="Studio Moara" userId="e17c69a39c7c13f8" providerId="LiveId" clId="{A55BF491-05A0-4FDF-994E-A84A1DD29DC1}" dt="2023-07-05T06:32:25.686" v="8013"/>
          <ac:grpSpMkLst>
            <pc:docMk/>
            <pc:sldMk cId="1516930044" sldId="282"/>
            <ac:grpSpMk id="40" creationId="{3B55BE15-B404-9121-B535-D883ED3D93CB}"/>
          </ac:grpSpMkLst>
        </pc:grpChg>
        <pc:picChg chg="add mod">
          <ac:chgData name="Studio Moara" userId="e17c69a39c7c13f8" providerId="LiveId" clId="{A55BF491-05A0-4FDF-994E-A84A1DD29DC1}" dt="2023-07-05T06:33:40.799" v="8030" actId="1076"/>
          <ac:picMkLst>
            <pc:docMk/>
            <pc:sldMk cId="1516930044" sldId="282"/>
            <ac:picMk id="38" creationId="{C50B7A25-7D80-3B16-41D7-3188BE0F2EE0}"/>
          </ac:picMkLst>
        </pc:picChg>
        <pc:picChg chg="add del mod ord">
          <ac:chgData name="Studio Moara" userId="e17c69a39c7c13f8" providerId="LiveId" clId="{A55BF491-05A0-4FDF-994E-A84A1DD29DC1}" dt="2023-07-05T07:38:06.314" v="9123" actId="21"/>
          <ac:picMkLst>
            <pc:docMk/>
            <pc:sldMk cId="1516930044" sldId="282"/>
            <ac:picMk id="45" creationId="{B78849CC-147B-B83A-A55B-F2BF17C7AB29}"/>
          </ac:picMkLst>
        </pc:picChg>
      </pc:sldChg>
      <pc:sldMasterChg chg="addSp delSp modSp mod setBg addSldLayout delSldLayout modSldLayout sldLayoutOrd">
        <pc:chgData name="Studio Moara" userId="e17c69a39c7c13f8" providerId="LiveId" clId="{A55BF491-05A0-4FDF-994E-A84A1DD29DC1}" dt="2023-07-05T07:40:05.853" v="9291"/>
        <pc:sldMasterMkLst>
          <pc:docMk/>
          <pc:sldMasterMk cId="3056413251" sldId="2147483648"/>
        </pc:sldMasterMkLst>
        <pc:spChg chg="add del mod">
          <ac:chgData name="Studio Moara" userId="e17c69a39c7c13f8" providerId="LiveId" clId="{A55BF491-05A0-4FDF-994E-A84A1DD29DC1}" dt="2023-07-03T03:14:24.588" v="5" actId="478"/>
          <ac:spMkLst>
            <pc:docMk/>
            <pc:sldMasterMk cId="3056413251" sldId="2147483648"/>
            <ac:spMk id="8" creationId="{470FE706-ACE9-C777-A5A6-5E13E0220F06}"/>
          </ac:spMkLst>
        </pc:spChg>
        <pc:spChg chg="add del mod">
          <ac:chgData name="Studio Moara" userId="e17c69a39c7c13f8" providerId="LiveId" clId="{A55BF491-05A0-4FDF-994E-A84A1DD29DC1}" dt="2023-07-03T03:29:37.538" v="120" actId="478"/>
          <ac:spMkLst>
            <pc:docMk/>
            <pc:sldMasterMk cId="3056413251" sldId="2147483648"/>
            <ac:spMk id="9" creationId="{1D776A2C-0469-59EF-2292-AABCDC070935}"/>
          </ac:spMkLst>
        </pc:spChg>
        <pc:sldLayoutChg chg="addSp delSp modSp del mod">
          <pc:chgData name="Studio Moara" userId="e17c69a39c7c13f8" providerId="LiveId" clId="{A55BF491-05A0-4FDF-994E-A84A1DD29DC1}" dt="2023-07-03T03:44:28.703" v="966" actId="2696"/>
          <pc:sldLayoutMkLst>
            <pc:docMk/>
            <pc:sldMasterMk cId="3056413251" sldId="2147483648"/>
            <pc:sldLayoutMk cId="620765212" sldId="2147483649"/>
          </pc:sldLayoutMkLst>
          <pc:spChg chg="add del mod">
            <ac:chgData name="Studio Moara" userId="e17c69a39c7c13f8" providerId="LiveId" clId="{A55BF491-05A0-4FDF-994E-A84A1DD29DC1}" dt="2023-07-03T03:27:45.064" v="99" actId="478"/>
            <ac:spMkLst>
              <pc:docMk/>
              <pc:sldMasterMk cId="3056413251" sldId="2147483648"/>
              <pc:sldLayoutMk cId="620765212" sldId="2147483649"/>
              <ac:spMk id="7" creationId="{95098A44-176B-8E1C-48B0-EDB19BA4E6B8}"/>
            </ac:spMkLst>
          </pc:spChg>
        </pc:sldLayoutChg>
        <pc:sldLayoutChg chg="del">
          <pc:chgData name="Studio Moara" userId="e17c69a39c7c13f8" providerId="LiveId" clId="{A55BF491-05A0-4FDF-994E-A84A1DD29DC1}" dt="2023-07-03T03:44:30.183" v="967" actId="2696"/>
          <pc:sldLayoutMkLst>
            <pc:docMk/>
            <pc:sldMasterMk cId="3056413251" sldId="2147483648"/>
            <pc:sldLayoutMk cId="1518976496" sldId="2147483650"/>
          </pc:sldLayoutMkLst>
        </pc:sldLayoutChg>
        <pc:sldLayoutChg chg="del">
          <pc:chgData name="Studio Moara" userId="e17c69a39c7c13f8" providerId="LiveId" clId="{A55BF491-05A0-4FDF-994E-A84A1DD29DC1}" dt="2023-07-03T03:44:30.837" v="968" actId="2696"/>
          <pc:sldLayoutMkLst>
            <pc:docMk/>
            <pc:sldMasterMk cId="3056413251" sldId="2147483648"/>
            <pc:sldLayoutMk cId="3514493939" sldId="2147483651"/>
          </pc:sldLayoutMkLst>
        </pc:sldLayoutChg>
        <pc:sldLayoutChg chg="del">
          <pc:chgData name="Studio Moara" userId="e17c69a39c7c13f8" providerId="LiveId" clId="{A55BF491-05A0-4FDF-994E-A84A1DD29DC1}" dt="2023-07-03T03:44:31.791" v="969" actId="2696"/>
          <pc:sldLayoutMkLst>
            <pc:docMk/>
            <pc:sldMasterMk cId="3056413251" sldId="2147483648"/>
            <pc:sldLayoutMk cId="320927198" sldId="2147483652"/>
          </pc:sldLayoutMkLst>
        </pc:sldLayoutChg>
        <pc:sldLayoutChg chg="del">
          <pc:chgData name="Studio Moara" userId="e17c69a39c7c13f8" providerId="LiveId" clId="{A55BF491-05A0-4FDF-994E-A84A1DD29DC1}" dt="2023-07-03T03:44:32.479" v="970" actId="2696"/>
          <pc:sldLayoutMkLst>
            <pc:docMk/>
            <pc:sldMasterMk cId="3056413251" sldId="2147483648"/>
            <pc:sldLayoutMk cId="3895038624" sldId="2147483653"/>
          </pc:sldLayoutMkLst>
        </pc:sldLayoutChg>
        <pc:sldLayoutChg chg="del">
          <pc:chgData name="Studio Moara" userId="e17c69a39c7c13f8" providerId="LiveId" clId="{A55BF491-05A0-4FDF-994E-A84A1DD29DC1}" dt="2023-07-03T03:44:33.227" v="971" actId="2696"/>
          <pc:sldLayoutMkLst>
            <pc:docMk/>
            <pc:sldMasterMk cId="3056413251" sldId="2147483648"/>
            <pc:sldLayoutMk cId="1011714641" sldId="2147483654"/>
          </pc:sldLayoutMkLst>
        </pc:sldLayoutChg>
        <pc:sldLayoutChg chg="addSp delSp modSp">
          <pc:chgData name="Studio Moara" userId="e17c69a39c7c13f8" providerId="LiveId" clId="{A55BF491-05A0-4FDF-994E-A84A1DD29DC1}" dt="2023-07-05T04:18:43.529" v="6616"/>
          <pc:sldLayoutMkLst>
            <pc:docMk/>
            <pc:sldMasterMk cId="3056413251" sldId="2147483648"/>
            <pc:sldLayoutMk cId="2292871953" sldId="2147483655"/>
          </pc:sldLayoutMkLst>
          <pc:spChg chg="add del mod">
            <ac:chgData name="Studio Moara" userId="e17c69a39c7c13f8" providerId="LiveId" clId="{A55BF491-05A0-4FDF-994E-A84A1DD29DC1}" dt="2023-07-05T04:18:43.529" v="6616"/>
            <ac:spMkLst>
              <pc:docMk/>
              <pc:sldMasterMk cId="3056413251" sldId="2147483648"/>
              <pc:sldLayoutMk cId="2292871953" sldId="2147483655"/>
              <ac:spMk id="5" creationId="{BB1AC159-56E4-7314-67BF-5037FC7CD471}"/>
            </ac:spMkLst>
          </pc:spChg>
        </pc:sldLayoutChg>
        <pc:sldLayoutChg chg="addSp delSp modSp new mod ord">
          <pc:chgData name="Studio Moara" userId="e17c69a39c7c13f8" providerId="LiveId" clId="{A55BF491-05A0-4FDF-994E-A84A1DD29DC1}" dt="2023-07-03T06:59:21.552" v="3270" actId="21"/>
          <pc:sldLayoutMkLst>
            <pc:docMk/>
            <pc:sldMasterMk cId="3056413251" sldId="2147483648"/>
            <pc:sldLayoutMk cId="2365024756" sldId="2147483656"/>
          </pc:sldLayoutMkLst>
          <pc:spChg chg="del">
            <ac:chgData name="Studio Moara" userId="e17c69a39c7c13f8" providerId="LiveId" clId="{A55BF491-05A0-4FDF-994E-A84A1DD29DC1}" dt="2023-07-03T03:44:42.974" v="978" actId="478"/>
            <ac:spMkLst>
              <pc:docMk/>
              <pc:sldMasterMk cId="3056413251" sldId="2147483648"/>
              <pc:sldLayoutMk cId="2365024756" sldId="2147483656"/>
              <ac:spMk id="2" creationId="{80C46447-FDF8-5F88-9D02-744ECF1C63F5}"/>
            </ac:spMkLst>
          </pc:spChg>
          <pc:spChg chg="del">
            <ac:chgData name="Studio Moara" userId="e17c69a39c7c13f8" providerId="LiveId" clId="{A55BF491-05A0-4FDF-994E-A84A1DD29DC1}" dt="2023-07-03T03:44:42.974" v="978" actId="478"/>
            <ac:spMkLst>
              <pc:docMk/>
              <pc:sldMasterMk cId="3056413251" sldId="2147483648"/>
              <pc:sldLayoutMk cId="2365024756" sldId="2147483656"/>
              <ac:spMk id="3" creationId="{A5F87EA2-FAFC-E755-E93F-D8163B9BCC3F}"/>
            </ac:spMkLst>
          </pc:spChg>
          <pc:spChg chg="del">
            <ac:chgData name="Studio Moara" userId="e17c69a39c7c13f8" providerId="LiveId" clId="{A55BF491-05A0-4FDF-994E-A84A1DD29DC1}" dt="2023-07-03T03:44:42.974" v="978" actId="478"/>
            <ac:spMkLst>
              <pc:docMk/>
              <pc:sldMasterMk cId="3056413251" sldId="2147483648"/>
              <pc:sldLayoutMk cId="2365024756" sldId="2147483656"/>
              <ac:spMk id="4" creationId="{2559B495-D16F-4257-12BB-D68D8D937EE8}"/>
            </ac:spMkLst>
          </pc:spChg>
          <pc:spChg chg="del">
            <ac:chgData name="Studio Moara" userId="e17c69a39c7c13f8" providerId="LiveId" clId="{A55BF491-05A0-4FDF-994E-A84A1DD29DC1}" dt="2023-07-03T03:44:42.974" v="978" actId="478"/>
            <ac:spMkLst>
              <pc:docMk/>
              <pc:sldMasterMk cId="3056413251" sldId="2147483648"/>
              <pc:sldLayoutMk cId="2365024756" sldId="2147483656"/>
              <ac:spMk id="5" creationId="{D66D5998-0478-C94E-A85E-0FEE479F8855}"/>
            </ac:spMkLst>
          </pc:spChg>
          <pc:spChg chg="add del mod">
            <ac:chgData name="Studio Moara" userId="e17c69a39c7c13f8" providerId="LiveId" clId="{A55BF491-05A0-4FDF-994E-A84A1DD29DC1}" dt="2023-07-03T03:44:53.851" v="982"/>
            <ac:spMkLst>
              <pc:docMk/>
              <pc:sldMasterMk cId="3056413251" sldId="2147483648"/>
              <pc:sldLayoutMk cId="2365024756" sldId="2147483656"/>
              <ac:spMk id="6" creationId="{753C2312-16F3-3E72-1C18-C8D595537939}"/>
            </ac:spMkLst>
          </pc:spChg>
          <pc:spChg chg="add del">
            <ac:chgData name="Studio Moara" userId="e17c69a39c7c13f8" providerId="LiveId" clId="{A55BF491-05A0-4FDF-994E-A84A1DD29DC1}" dt="2023-07-03T03:44:52.169" v="981" actId="11529"/>
            <ac:spMkLst>
              <pc:docMk/>
              <pc:sldMasterMk cId="3056413251" sldId="2147483648"/>
              <pc:sldLayoutMk cId="2365024756" sldId="2147483656"/>
              <ac:spMk id="7" creationId="{CB2F35B2-2069-4316-8E1D-AFBA1A7C5C6A}"/>
            </ac:spMkLst>
          </pc:spChg>
          <pc:spChg chg="add del mod">
            <ac:chgData name="Studio Moara" userId="e17c69a39c7c13f8" providerId="LiveId" clId="{A55BF491-05A0-4FDF-994E-A84A1DD29DC1}" dt="2023-07-03T03:44:53.851" v="982"/>
            <ac:spMkLst>
              <pc:docMk/>
              <pc:sldMasterMk cId="3056413251" sldId="2147483648"/>
              <pc:sldLayoutMk cId="2365024756" sldId="2147483656"/>
              <ac:spMk id="8" creationId="{015E2CB3-A101-FBC0-5E61-1C39B554CF4E}"/>
            </ac:spMkLst>
          </pc:spChg>
          <pc:spChg chg="mod">
            <ac:chgData name="Studio Moara" userId="e17c69a39c7c13f8" providerId="LiveId" clId="{A55BF491-05A0-4FDF-994E-A84A1DD29DC1}" dt="2023-07-03T03:44:59.924" v="984" actId="207"/>
            <ac:spMkLst>
              <pc:docMk/>
              <pc:sldMasterMk cId="3056413251" sldId="2147483648"/>
              <pc:sldLayoutMk cId="2365024756" sldId="2147483656"/>
              <ac:spMk id="9" creationId="{8A4049F9-2A2D-A99A-FDF2-A46FD102BB29}"/>
            </ac:spMkLst>
          </pc:spChg>
          <pc:picChg chg="add del mod">
            <ac:chgData name="Studio Moara" userId="e17c69a39c7c13f8" providerId="LiveId" clId="{A55BF491-05A0-4FDF-994E-A84A1DD29DC1}" dt="2023-07-03T06:59:21.552" v="3270" actId="21"/>
            <ac:picMkLst>
              <pc:docMk/>
              <pc:sldMasterMk cId="3056413251" sldId="2147483648"/>
              <pc:sldLayoutMk cId="2365024756" sldId="2147483656"/>
              <ac:picMk id="10" creationId="{3324C1F3-C940-C2EB-65D0-AFA972B68B16}"/>
            </ac:picMkLst>
          </pc:picChg>
        </pc:sldLayoutChg>
        <pc:sldLayoutChg chg="del">
          <pc:chgData name="Studio Moara" userId="e17c69a39c7c13f8" providerId="LiveId" clId="{A55BF491-05A0-4FDF-994E-A84A1DD29DC1}" dt="2023-07-03T03:44:35.164" v="972" actId="2696"/>
          <pc:sldLayoutMkLst>
            <pc:docMk/>
            <pc:sldMasterMk cId="3056413251" sldId="2147483648"/>
            <pc:sldLayoutMk cId="2700174780" sldId="2147483656"/>
          </pc:sldLayoutMkLst>
        </pc:sldLayoutChg>
        <pc:sldLayoutChg chg="addSp delSp modSp add mod modTransition">
          <pc:chgData name="Studio Moara" userId="e17c69a39c7c13f8" providerId="LiveId" clId="{A55BF491-05A0-4FDF-994E-A84A1DD29DC1}" dt="2023-07-03T06:55:28.324" v="3196" actId="207"/>
          <pc:sldLayoutMkLst>
            <pc:docMk/>
            <pc:sldMasterMk cId="3056413251" sldId="2147483648"/>
            <pc:sldLayoutMk cId="212179201" sldId="2147483657"/>
          </pc:sldLayoutMkLst>
          <pc:spChg chg="add del mod">
            <ac:chgData name="Studio Moara" userId="e17c69a39c7c13f8" providerId="LiveId" clId="{A55BF491-05A0-4FDF-994E-A84A1DD29DC1}" dt="2023-07-03T06:55:12.816" v="3190"/>
            <ac:spMkLst>
              <pc:docMk/>
              <pc:sldMasterMk cId="3056413251" sldId="2147483648"/>
              <pc:sldLayoutMk cId="212179201" sldId="2147483657"/>
              <ac:spMk id="2" creationId="{9FC9518F-5F87-544B-FD18-C08615027108}"/>
            </ac:spMkLst>
          </pc:spChg>
          <pc:spChg chg="add del mod">
            <ac:chgData name="Studio Moara" userId="e17c69a39c7c13f8" providerId="LiveId" clId="{A55BF491-05A0-4FDF-994E-A84A1DD29DC1}" dt="2023-07-03T06:55:15.220" v="3191"/>
            <ac:spMkLst>
              <pc:docMk/>
              <pc:sldMasterMk cId="3056413251" sldId="2147483648"/>
              <pc:sldLayoutMk cId="212179201" sldId="2147483657"/>
              <ac:spMk id="3" creationId="{9EDB8CD1-9243-4C26-65EB-A408E02F4E6D}"/>
            </ac:spMkLst>
          </pc:spChg>
          <pc:spChg chg="add del">
            <ac:chgData name="Studio Moara" userId="e17c69a39c7c13f8" providerId="LiveId" clId="{A55BF491-05A0-4FDF-994E-A84A1DD29DC1}" dt="2023-07-03T06:55:08.832" v="3188" actId="11529"/>
            <ac:spMkLst>
              <pc:docMk/>
              <pc:sldMasterMk cId="3056413251" sldId="2147483648"/>
              <pc:sldLayoutMk cId="212179201" sldId="2147483657"/>
              <ac:spMk id="4" creationId="{DD3D2329-1FEA-B1E3-552B-6C7461BE0909}"/>
            </ac:spMkLst>
          </pc:spChg>
          <pc:spChg chg="add del mod">
            <ac:chgData name="Studio Moara" userId="e17c69a39c7c13f8" providerId="LiveId" clId="{A55BF491-05A0-4FDF-994E-A84A1DD29DC1}" dt="2023-07-03T06:55:15.220" v="3191"/>
            <ac:spMkLst>
              <pc:docMk/>
              <pc:sldMasterMk cId="3056413251" sldId="2147483648"/>
              <pc:sldLayoutMk cId="212179201" sldId="2147483657"/>
              <ac:spMk id="5" creationId="{181AE653-1B43-F3BE-8D05-8D660F8B8135}"/>
            </ac:spMkLst>
          </pc:spChg>
          <pc:spChg chg="add del mod">
            <ac:chgData name="Studio Moara" userId="e17c69a39c7c13f8" providerId="LiveId" clId="{A55BF491-05A0-4FDF-994E-A84A1DD29DC1}" dt="2023-07-03T06:55:12.816" v="3190"/>
            <ac:spMkLst>
              <pc:docMk/>
              <pc:sldMasterMk cId="3056413251" sldId="2147483648"/>
              <pc:sldLayoutMk cId="212179201" sldId="2147483657"/>
              <ac:spMk id="6" creationId="{ABDC061E-DD36-F874-2AF5-CE0EFFDDDBC0}"/>
            </ac:spMkLst>
          </pc:spChg>
          <pc:spChg chg="mod">
            <ac:chgData name="Studio Moara" userId="e17c69a39c7c13f8" providerId="LiveId" clId="{A55BF491-05A0-4FDF-994E-A84A1DD29DC1}" dt="2023-07-03T06:55:28.324" v="3196" actId="207"/>
            <ac:spMkLst>
              <pc:docMk/>
              <pc:sldMasterMk cId="3056413251" sldId="2147483648"/>
              <pc:sldLayoutMk cId="212179201" sldId="2147483657"/>
              <ac:spMk id="7" creationId="{96D0E3A2-75F6-77CD-E4A3-F2D5057494E8}"/>
            </ac:spMkLst>
          </pc:spChg>
          <pc:spChg chg="mod ord">
            <ac:chgData name="Studio Moara" userId="e17c69a39c7c13f8" providerId="LiveId" clId="{A55BF491-05A0-4FDF-994E-A84A1DD29DC1}" dt="2023-07-03T06:55:25.604" v="3195" actId="166"/>
            <ac:spMkLst>
              <pc:docMk/>
              <pc:sldMasterMk cId="3056413251" sldId="2147483648"/>
              <pc:sldLayoutMk cId="212179201" sldId="2147483657"/>
              <ac:spMk id="8" creationId="{E6476CE4-631E-C5D2-0041-4DD05B237C8A}"/>
            </ac:spMkLst>
          </pc:spChg>
          <pc:spChg chg="del">
            <ac:chgData name="Studio Moara" userId="e17c69a39c7c13f8" providerId="LiveId" clId="{A55BF491-05A0-4FDF-994E-A84A1DD29DC1}" dt="2023-07-03T06:55:06.038" v="3186" actId="478"/>
            <ac:spMkLst>
              <pc:docMk/>
              <pc:sldMasterMk cId="3056413251" sldId="2147483648"/>
              <pc:sldLayoutMk cId="212179201" sldId="2147483657"/>
              <ac:spMk id="9" creationId="{8A4049F9-2A2D-A99A-FDF2-A46FD102BB29}"/>
            </ac:spMkLst>
          </pc:spChg>
        </pc:sldLayoutChg>
        <pc:sldLayoutChg chg="new del mod">
          <pc:chgData name="Studio Moara" userId="e17c69a39c7c13f8" providerId="LiveId" clId="{A55BF491-05A0-4FDF-994E-A84A1DD29DC1}" dt="2023-07-03T06:54:48.955" v="3183" actId="11236"/>
          <pc:sldLayoutMkLst>
            <pc:docMk/>
            <pc:sldMasterMk cId="3056413251" sldId="2147483648"/>
            <pc:sldLayoutMk cId="2298522086" sldId="2147483657"/>
          </pc:sldLayoutMkLst>
        </pc:sldLayoutChg>
        <pc:sldLayoutChg chg="del">
          <pc:chgData name="Studio Moara" userId="e17c69a39c7c13f8" providerId="LiveId" clId="{A55BF491-05A0-4FDF-994E-A84A1DD29DC1}" dt="2023-07-03T03:44:35.914" v="973" actId="2696"/>
          <pc:sldLayoutMkLst>
            <pc:docMk/>
            <pc:sldMasterMk cId="3056413251" sldId="2147483648"/>
            <pc:sldLayoutMk cId="3873279598" sldId="2147483657"/>
          </pc:sldLayoutMkLst>
        </pc:sldLayoutChg>
        <pc:sldLayoutChg chg="del">
          <pc:chgData name="Studio Moara" userId="e17c69a39c7c13f8" providerId="LiveId" clId="{A55BF491-05A0-4FDF-994E-A84A1DD29DC1}" dt="2023-07-03T03:44:36.648" v="974" actId="2696"/>
          <pc:sldLayoutMkLst>
            <pc:docMk/>
            <pc:sldMasterMk cId="3056413251" sldId="2147483648"/>
            <pc:sldLayoutMk cId="1992225287" sldId="2147483658"/>
          </pc:sldLayoutMkLst>
        </pc:sldLayoutChg>
        <pc:sldLayoutChg chg="addSp delSp modSp add mod modTransition">
          <pc:chgData name="Studio Moara" userId="e17c69a39c7c13f8" providerId="LiveId" clId="{A55BF491-05A0-4FDF-994E-A84A1DD29DC1}" dt="2023-07-03T07:47:05.079" v="3993"/>
          <pc:sldLayoutMkLst>
            <pc:docMk/>
            <pc:sldMasterMk cId="3056413251" sldId="2147483648"/>
            <pc:sldLayoutMk cId="2637742431" sldId="2147483658"/>
          </pc:sldLayoutMkLst>
          <pc:spChg chg="add del mod">
            <ac:chgData name="Studio Moara" userId="e17c69a39c7c13f8" providerId="LiveId" clId="{A55BF491-05A0-4FDF-994E-A84A1DD29DC1}" dt="2023-07-03T06:55:53.694" v="3204"/>
            <ac:spMkLst>
              <pc:docMk/>
              <pc:sldMasterMk cId="3056413251" sldId="2147483648"/>
              <pc:sldLayoutMk cId="2637742431" sldId="2147483658"/>
              <ac:spMk id="2" creationId="{BBF28BED-8479-5C00-AD24-592B0D35ED90}"/>
            </ac:spMkLst>
          </pc:spChg>
          <pc:spChg chg="add del">
            <ac:chgData name="Studio Moara" userId="e17c69a39c7c13f8" providerId="LiveId" clId="{A55BF491-05A0-4FDF-994E-A84A1DD29DC1}" dt="2023-07-03T06:55:51.945" v="3203" actId="11529"/>
            <ac:spMkLst>
              <pc:docMk/>
              <pc:sldMasterMk cId="3056413251" sldId="2147483648"/>
              <pc:sldLayoutMk cId="2637742431" sldId="2147483658"/>
              <ac:spMk id="3" creationId="{1DC96B46-30A7-892D-D37E-C82AE450E13D}"/>
            </ac:spMkLst>
          </pc:spChg>
          <pc:spChg chg="add del mod">
            <ac:chgData name="Studio Moara" userId="e17c69a39c7c13f8" providerId="LiveId" clId="{A55BF491-05A0-4FDF-994E-A84A1DD29DC1}" dt="2023-07-03T06:55:53.694" v="3204"/>
            <ac:spMkLst>
              <pc:docMk/>
              <pc:sldMasterMk cId="3056413251" sldId="2147483648"/>
              <pc:sldLayoutMk cId="2637742431" sldId="2147483658"/>
              <ac:spMk id="4" creationId="{380F2B11-D7C8-9BD2-5557-54E39624421D}"/>
            </ac:spMkLst>
          </pc:spChg>
          <pc:spChg chg="mod">
            <ac:chgData name="Studio Moara" userId="e17c69a39c7c13f8" providerId="LiveId" clId="{A55BF491-05A0-4FDF-994E-A84A1DD29DC1}" dt="2023-07-03T06:55:57.173" v="3206" actId="207"/>
            <ac:spMkLst>
              <pc:docMk/>
              <pc:sldMasterMk cId="3056413251" sldId="2147483648"/>
              <pc:sldLayoutMk cId="2637742431" sldId="2147483658"/>
              <ac:spMk id="5" creationId="{08F42849-E489-3774-2A3E-350E3D1BE733}"/>
            </ac:spMkLst>
          </pc:spChg>
          <pc:spChg chg="del">
            <ac:chgData name="Studio Moara" userId="e17c69a39c7c13f8" providerId="LiveId" clId="{A55BF491-05A0-4FDF-994E-A84A1DD29DC1}" dt="2023-07-03T06:55:46.602" v="3201" actId="478"/>
            <ac:spMkLst>
              <pc:docMk/>
              <pc:sldMasterMk cId="3056413251" sldId="2147483648"/>
              <pc:sldLayoutMk cId="2637742431" sldId="2147483658"/>
              <ac:spMk id="7" creationId="{96D0E3A2-75F6-77CD-E4A3-F2D5057494E8}"/>
            </ac:spMkLst>
          </pc:spChg>
          <pc:spChg chg="del">
            <ac:chgData name="Studio Moara" userId="e17c69a39c7c13f8" providerId="LiveId" clId="{A55BF491-05A0-4FDF-994E-A84A1DD29DC1}" dt="2023-07-03T06:55:46.602" v="3201" actId="478"/>
            <ac:spMkLst>
              <pc:docMk/>
              <pc:sldMasterMk cId="3056413251" sldId="2147483648"/>
              <pc:sldLayoutMk cId="2637742431" sldId="2147483658"/>
              <ac:spMk id="8" creationId="{E6476CE4-631E-C5D2-0041-4DD05B237C8A}"/>
            </ac:spMkLst>
          </pc:spChg>
          <pc:spChg chg="add del">
            <ac:chgData name="Studio Moara" userId="e17c69a39c7c13f8" providerId="LiveId" clId="{A55BF491-05A0-4FDF-994E-A84A1DD29DC1}" dt="2023-07-03T07:47:05.079" v="3993"/>
            <ac:spMkLst>
              <pc:docMk/>
              <pc:sldMasterMk cId="3056413251" sldId="2147483648"/>
              <pc:sldLayoutMk cId="2637742431" sldId="2147483658"/>
              <ac:spMk id="9" creationId="{DA9D25D1-28F9-F73B-3354-88550E00499D}"/>
            </ac:spMkLst>
          </pc:spChg>
          <pc:picChg chg="add del mod ord">
            <ac:chgData name="Studio Moara" userId="e17c69a39c7c13f8" providerId="LiveId" clId="{A55BF491-05A0-4FDF-994E-A84A1DD29DC1}" dt="2023-07-03T07:47:05.079" v="3993"/>
            <ac:picMkLst>
              <pc:docMk/>
              <pc:sldMasterMk cId="3056413251" sldId="2147483648"/>
              <pc:sldLayoutMk cId="2637742431" sldId="2147483658"/>
              <ac:picMk id="6" creationId="{DC337433-C0FC-4616-F1DC-15EEC031F649}"/>
            </ac:picMkLst>
          </pc:picChg>
          <pc:picChg chg="mod">
            <ac:chgData name="Studio Moara" userId="e17c69a39c7c13f8" providerId="LiveId" clId="{A55BF491-05A0-4FDF-994E-A84A1DD29DC1}" dt="2023-07-03T07:46:49.893" v="3992"/>
            <ac:picMkLst>
              <pc:docMk/>
              <pc:sldMasterMk cId="3056413251" sldId="2147483648"/>
              <pc:sldLayoutMk cId="2637742431" sldId="2147483658"/>
              <ac:picMk id="10" creationId="{5F67EDAC-5DF6-D033-5EAE-A3919B8CAF34}"/>
            </ac:picMkLst>
          </pc:picChg>
          <pc:picChg chg="mod">
            <ac:chgData name="Studio Moara" userId="e17c69a39c7c13f8" providerId="LiveId" clId="{A55BF491-05A0-4FDF-994E-A84A1DD29DC1}" dt="2023-07-03T07:47:05.079" v="3993"/>
            <ac:picMkLst>
              <pc:docMk/>
              <pc:sldMasterMk cId="3056413251" sldId="2147483648"/>
              <pc:sldLayoutMk cId="2637742431" sldId="2147483658"/>
              <ac:picMk id="11" creationId="{21C9A4BD-2452-5C9E-2EC7-C8F9B8CE8D94}"/>
            </ac:picMkLst>
          </pc:picChg>
        </pc:sldLayoutChg>
        <pc:sldLayoutChg chg="addSp delSp modSp add mod modTransition">
          <pc:chgData name="Studio Moara" userId="e17c69a39c7c13f8" providerId="LiveId" clId="{A55BF491-05A0-4FDF-994E-A84A1DD29DC1}" dt="2023-07-05T02:02:20.614" v="5155" actId="1076"/>
          <pc:sldLayoutMkLst>
            <pc:docMk/>
            <pc:sldMasterMk cId="3056413251" sldId="2147483648"/>
            <pc:sldLayoutMk cId="2758424018" sldId="2147483659"/>
          </pc:sldLayoutMkLst>
          <pc:spChg chg="add del mod">
            <ac:chgData name="Studio Moara" userId="e17c69a39c7c13f8" providerId="LiveId" clId="{A55BF491-05A0-4FDF-994E-A84A1DD29DC1}" dt="2023-07-03T06:56:52.132" v="3221"/>
            <ac:spMkLst>
              <pc:docMk/>
              <pc:sldMasterMk cId="3056413251" sldId="2147483648"/>
              <pc:sldLayoutMk cId="2758424018" sldId="2147483659"/>
              <ac:spMk id="2" creationId="{B8379A45-67B8-42FD-4FC7-269C0482F4C2}"/>
            </ac:spMkLst>
          </pc:spChg>
          <pc:spChg chg="add del mod">
            <ac:chgData name="Studio Moara" userId="e17c69a39c7c13f8" providerId="LiveId" clId="{A55BF491-05A0-4FDF-994E-A84A1DD29DC1}" dt="2023-07-03T06:56:54.754" v="3222"/>
            <ac:spMkLst>
              <pc:docMk/>
              <pc:sldMasterMk cId="3056413251" sldId="2147483648"/>
              <pc:sldLayoutMk cId="2758424018" sldId="2147483659"/>
              <ac:spMk id="3" creationId="{761EF119-93E0-F02C-CC2B-A6AD5D0339D5}"/>
            </ac:spMkLst>
          </pc:spChg>
          <pc:spChg chg="add del mod">
            <ac:chgData name="Studio Moara" userId="e17c69a39c7c13f8" providerId="LiveId" clId="{A55BF491-05A0-4FDF-994E-A84A1DD29DC1}" dt="2023-07-03T06:56:41.616" v="3217"/>
            <ac:spMkLst>
              <pc:docMk/>
              <pc:sldMasterMk cId="3056413251" sldId="2147483648"/>
              <pc:sldLayoutMk cId="2758424018" sldId="2147483659"/>
              <ac:spMk id="4" creationId="{D863BABA-97D0-ECEA-9EF8-C0797D5568A4}"/>
            </ac:spMkLst>
          </pc:spChg>
          <pc:spChg chg="del">
            <ac:chgData name="Studio Moara" userId="e17c69a39c7c13f8" providerId="LiveId" clId="{A55BF491-05A0-4FDF-994E-A84A1DD29DC1}" dt="2023-07-03T06:56:32.682" v="3211" actId="478"/>
            <ac:spMkLst>
              <pc:docMk/>
              <pc:sldMasterMk cId="3056413251" sldId="2147483648"/>
              <pc:sldLayoutMk cId="2758424018" sldId="2147483659"/>
              <ac:spMk id="5" creationId="{08F42849-E489-3774-2A3E-350E3D1BE733}"/>
            </ac:spMkLst>
          </pc:spChg>
          <pc:spChg chg="add del mod">
            <ac:chgData name="Studio Moara" userId="e17c69a39c7c13f8" providerId="LiveId" clId="{A55BF491-05A0-4FDF-994E-A84A1DD29DC1}" dt="2023-07-03T06:56:44.236" v="3218"/>
            <ac:spMkLst>
              <pc:docMk/>
              <pc:sldMasterMk cId="3056413251" sldId="2147483648"/>
              <pc:sldLayoutMk cId="2758424018" sldId="2147483659"/>
              <ac:spMk id="6" creationId="{4806DFAC-3737-6361-FECB-12DCE683384B}"/>
            </ac:spMkLst>
          </pc:spChg>
          <pc:spChg chg="add del">
            <ac:chgData name="Studio Moara" userId="e17c69a39c7c13f8" providerId="LiveId" clId="{A55BF491-05A0-4FDF-994E-A84A1DD29DC1}" dt="2023-07-03T06:56:35.324" v="3213" actId="11529"/>
            <ac:spMkLst>
              <pc:docMk/>
              <pc:sldMasterMk cId="3056413251" sldId="2147483648"/>
              <pc:sldLayoutMk cId="2758424018" sldId="2147483659"/>
              <ac:spMk id="7" creationId="{BD024AA9-7994-CACD-6135-6A3452CA6AFC}"/>
            </ac:spMkLst>
          </pc:spChg>
          <pc:spChg chg="add del mod">
            <ac:chgData name="Studio Moara" userId="e17c69a39c7c13f8" providerId="LiveId" clId="{A55BF491-05A0-4FDF-994E-A84A1DD29DC1}" dt="2023-07-03T06:56:54.754" v="3222"/>
            <ac:spMkLst>
              <pc:docMk/>
              <pc:sldMasterMk cId="3056413251" sldId="2147483648"/>
              <pc:sldLayoutMk cId="2758424018" sldId="2147483659"/>
              <ac:spMk id="8" creationId="{FBA370E1-F184-CF87-7C0C-46F54EFDDB7C}"/>
            </ac:spMkLst>
          </pc:spChg>
          <pc:spChg chg="add del mod">
            <ac:chgData name="Studio Moara" userId="e17c69a39c7c13f8" providerId="LiveId" clId="{A55BF491-05A0-4FDF-994E-A84A1DD29DC1}" dt="2023-07-03T06:56:52.132" v="3221"/>
            <ac:spMkLst>
              <pc:docMk/>
              <pc:sldMasterMk cId="3056413251" sldId="2147483648"/>
              <pc:sldLayoutMk cId="2758424018" sldId="2147483659"/>
              <ac:spMk id="9" creationId="{A686D35E-1A8C-638E-52D2-01C4FE825DA0}"/>
            </ac:spMkLst>
          </pc:spChg>
          <pc:spChg chg="add del mod">
            <ac:chgData name="Studio Moara" userId="e17c69a39c7c13f8" providerId="LiveId" clId="{A55BF491-05A0-4FDF-994E-A84A1DD29DC1}" dt="2023-07-03T06:56:44.236" v="3218"/>
            <ac:spMkLst>
              <pc:docMk/>
              <pc:sldMasterMk cId="3056413251" sldId="2147483648"/>
              <pc:sldLayoutMk cId="2758424018" sldId="2147483659"/>
              <ac:spMk id="10" creationId="{A13A6E60-120F-33F6-F4A3-B95ED50A183F}"/>
            </ac:spMkLst>
          </pc:spChg>
          <pc:spChg chg="add del mod">
            <ac:chgData name="Studio Moara" userId="e17c69a39c7c13f8" providerId="LiveId" clId="{A55BF491-05A0-4FDF-994E-A84A1DD29DC1}" dt="2023-07-03T06:56:41.616" v="3217"/>
            <ac:spMkLst>
              <pc:docMk/>
              <pc:sldMasterMk cId="3056413251" sldId="2147483648"/>
              <pc:sldLayoutMk cId="2758424018" sldId="2147483659"/>
              <ac:spMk id="11" creationId="{C7F3CCB6-DC6E-F9E6-DC43-63E6EE6E97ED}"/>
            </ac:spMkLst>
          </pc:spChg>
          <pc:spChg chg="add del mod">
            <ac:chgData name="Studio Moara" userId="e17c69a39c7c13f8" providerId="LiveId" clId="{A55BF491-05A0-4FDF-994E-A84A1DD29DC1}" dt="2023-07-03T06:56:59.363" v="3224" actId="207"/>
            <ac:spMkLst>
              <pc:docMk/>
              <pc:sldMasterMk cId="3056413251" sldId="2147483648"/>
              <pc:sldLayoutMk cId="2758424018" sldId="2147483659"/>
              <ac:spMk id="12" creationId="{5ECA856C-C1AE-3748-7EF9-AF8D60BF6EFF}"/>
            </ac:spMkLst>
          </pc:spChg>
          <pc:spChg chg="add del mod">
            <ac:chgData name="Studio Moara" userId="e17c69a39c7c13f8" providerId="LiveId" clId="{A55BF491-05A0-4FDF-994E-A84A1DD29DC1}" dt="2023-07-03T06:56:59.363" v="3224" actId="207"/>
            <ac:spMkLst>
              <pc:docMk/>
              <pc:sldMasterMk cId="3056413251" sldId="2147483648"/>
              <pc:sldLayoutMk cId="2758424018" sldId="2147483659"/>
              <ac:spMk id="13" creationId="{73D9C0C9-D4DC-A714-0E16-A2376049FD43}"/>
            </ac:spMkLst>
          </pc:spChg>
          <pc:spChg chg="mod">
            <ac:chgData name="Studio Moara" userId="e17c69a39c7c13f8" providerId="LiveId" clId="{A55BF491-05A0-4FDF-994E-A84A1DD29DC1}" dt="2023-07-03T06:56:47.996" v="3220"/>
            <ac:spMkLst>
              <pc:docMk/>
              <pc:sldMasterMk cId="3056413251" sldId="2147483648"/>
              <pc:sldLayoutMk cId="2758424018" sldId="2147483659"/>
              <ac:spMk id="14" creationId="{97A1FD9F-6F0E-65F7-31CB-8A881DECDD01}"/>
            </ac:spMkLst>
          </pc:spChg>
          <pc:spChg chg="mod">
            <ac:chgData name="Studio Moara" userId="e17c69a39c7c13f8" providerId="LiveId" clId="{A55BF491-05A0-4FDF-994E-A84A1DD29DC1}" dt="2023-07-03T06:56:59.363" v="3224" actId="207"/>
            <ac:spMkLst>
              <pc:docMk/>
              <pc:sldMasterMk cId="3056413251" sldId="2147483648"/>
              <pc:sldLayoutMk cId="2758424018" sldId="2147483659"/>
              <ac:spMk id="15" creationId="{A7947D59-A270-3EAB-FC04-571B501326A0}"/>
            </ac:spMkLst>
          </pc:spChg>
          <pc:spChg chg="mod">
            <ac:chgData name="Studio Moara" userId="e17c69a39c7c13f8" providerId="LiveId" clId="{A55BF491-05A0-4FDF-994E-A84A1DD29DC1}" dt="2023-07-03T06:56:59.363" v="3224" actId="207"/>
            <ac:spMkLst>
              <pc:docMk/>
              <pc:sldMasterMk cId="3056413251" sldId="2147483648"/>
              <pc:sldLayoutMk cId="2758424018" sldId="2147483659"/>
              <ac:spMk id="16" creationId="{098F7A1F-D742-E8A3-9DC4-9B131C64936B}"/>
            </ac:spMkLst>
          </pc:spChg>
          <pc:spChg chg="add mod ord">
            <ac:chgData name="Studio Moara" userId="e17c69a39c7c13f8" providerId="LiveId" clId="{A55BF491-05A0-4FDF-994E-A84A1DD29DC1}" dt="2023-07-05T02:02:20.614" v="5155" actId="1076"/>
            <ac:spMkLst>
              <pc:docMk/>
              <pc:sldMasterMk cId="3056413251" sldId="2147483648"/>
              <pc:sldLayoutMk cId="2758424018" sldId="2147483659"/>
              <ac:spMk id="18" creationId="{80D472A6-D359-3972-0E22-AFFB41D4B3B2}"/>
            </ac:spMkLst>
          </pc:spChg>
          <pc:spChg chg="add del mod">
            <ac:chgData name="Studio Moara" userId="e17c69a39c7c13f8" providerId="LiveId" clId="{A55BF491-05A0-4FDF-994E-A84A1DD29DC1}" dt="2023-07-05T02:01:45.133" v="5151"/>
            <ac:spMkLst>
              <pc:docMk/>
              <pc:sldMasterMk cId="3056413251" sldId="2147483648"/>
              <pc:sldLayoutMk cId="2758424018" sldId="2147483659"/>
              <ac:spMk id="19" creationId="{6158971E-D9EC-9F73-36E6-D67771F47A22}"/>
            </ac:spMkLst>
          </pc:spChg>
          <pc:spChg chg="add del">
            <ac:chgData name="Studio Moara" userId="e17c69a39c7c13f8" providerId="LiveId" clId="{A55BF491-05A0-4FDF-994E-A84A1DD29DC1}" dt="2023-07-05T02:02:04.935" v="5153"/>
            <ac:spMkLst>
              <pc:docMk/>
              <pc:sldMasterMk cId="3056413251" sldId="2147483648"/>
              <pc:sldLayoutMk cId="2758424018" sldId="2147483659"/>
              <ac:spMk id="21" creationId="{A0A71A1C-05A0-171A-DEFF-D387F90C6713}"/>
            </ac:spMkLst>
          </pc:spChg>
          <pc:picChg chg="add del mod ord">
            <ac:chgData name="Studio Moara" userId="e17c69a39c7c13f8" providerId="LiveId" clId="{A55BF491-05A0-4FDF-994E-A84A1DD29DC1}" dt="2023-07-05T02:01:45.133" v="5151"/>
            <ac:picMkLst>
              <pc:docMk/>
              <pc:sldMasterMk cId="3056413251" sldId="2147483648"/>
              <pc:sldLayoutMk cId="2758424018" sldId="2147483659"/>
              <ac:picMk id="17" creationId="{CE8E383E-FD87-8059-4331-6654C66C4545}"/>
            </ac:picMkLst>
          </pc:picChg>
          <pc:picChg chg="del mod">
            <ac:chgData name="Studio Moara" userId="e17c69a39c7c13f8" providerId="LiveId" clId="{A55BF491-05A0-4FDF-994E-A84A1DD29DC1}" dt="2023-07-05T02:02:04.935" v="5153"/>
            <ac:picMkLst>
              <pc:docMk/>
              <pc:sldMasterMk cId="3056413251" sldId="2147483648"/>
              <pc:sldLayoutMk cId="2758424018" sldId="2147483659"/>
              <ac:picMk id="20" creationId="{C843FA35-67A4-5D40-6B85-3A8CAA078F57}"/>
            </ac:picMkLst>
          </pc:picChg>
          <pc:picChg chg="mod">
            <ac:chgData name="Studio Moara" userId="e17c69a39c7c13f8" providerId="LiveId" clId="{A55BF491-05A0-4FDF-994E-A84A1DD29DC1}" dt="2023-07-05T02:02:16.728" v="5154" actId="553"/>
            <ac:picMkLst>
              <pc:docMk/>
              <pc:sldMasterMk cId="3056413251" sldId="2147483648"/>
              <pc:sldLayoutMk cId="2758424018" sldId="2147483659"/>
              <ac:picMk id="22" creationId="{336D0F6B-8807-1B19-3721-740A81A31C7A}"/>
            </ac:picMkLst>
          </pc:picChg>
        </pc:sldLayoutChg>
        <pc:sldLayoutChg chg="del">
          <pc:chgData name="Studio Moara" userId="e17c69a39c7c13f8" providerId="LiveId" clId="{A55BF491-05A0-4FDF-994E-A84A1DD29DC1}" dt="2023-07-03T03:44:37.445" v="975" actId="2696"/>
          <pc:sldLayoutMkLst>
            <pc:docMk/>
            <pc:sldMasterMk cId="3056413251" sldId="2147483648"/>
            <pc:sldLayoutMk cId="3365687531" sldId="2147483659"/>
          </pc:sldLayoutMkLst>
        </pc:sldLayoutChg>
        <pc:sldLayoutChg chg="addSp delSp modSp add mod modTransition">
          <pc:chgData name="Studio Moara" userId="e17c69a39c7c13f8" providerId="LiveId" clId="{A55BF491-05A0-4FDF-994E-A84A1DD29DC1}" dt="2023-07-03T07:02:05.157" v="3317" actId="207"/>
          <pc:sldLayoutMkLst>
            <pc:docMk/>
            <pc:sldMasterMk cId="3056413251" sldId="2147483648"/>
            <pc:sldLayoutMk cId="3106514926" sldId="2147483660"/>
          </pc:sldLayoutMkLst>
          <pc:spChg chg="add del mod">
            <ac:chgData name="Studio Moara" userId="e17c69a39c7c13f8" providerId="LiveId" clId="{A55BF491-05A0-4FDF-994E-A84A1DD29DC1}" dt="2023-07-03T07:02:04.204" v="3316"/>
            <ac:spMkLst>
              <pc:docMk/>
              <pc:sldMasterMk cId="3056413251" sldId="2147483648"/>
              <pc:sldLayoutMk cId="3106514926" sldId="2147483660"/>
              <ac:spMk id="2" creationId="{91413C82-7B21-7DBE-C7F2-92C2613C817D}"/>
            </ac:spMkLst>
          </pc:spChg>
          <pc:spChg chg="add del">
            <ac:chgData name="Studio Moara" userId="e17c69a39c7c13f8" providerId="LiveId" clId="{A55BF491-05A0-4FDF-994E-A84A1DD29DC1}" dt="2023-07-03T07:02:02.647" v="3315" actId="11529"/>
            <ac:spMkLst>
              <pc:docMk/>
              <pc:sldMasterMk cId="3056413251" sldId="2147483648"/>
              <pc:sldLayoutMk cId="3106514926" sldId="2147483660"/>
              <ac:spMk id="3" creationId="{407C0E67-6F26-56B6-1A40-636FECF1DC6F}"/>
            </ac:spMkLst>
          </pc:spChg>
          <pc:spChg chg="add del mod">
            <ac:chgData name="Studio Moara" userId="e17c69a39c7c13f8" providerId="LiveId" clId="{A55BF491-05A0-4FDF-994E-A84A1DD29DC1}" dt="2023-07-03T07:02:04.204" v="3316"/>
            <ac:spMkLst>
              <pc:docMk/>
              <pc:sldMasterMk cId="3056413251" sldId="2147483648"/>
              <pc:sldLayoutMk cId="3106514926" sldId="2147483660"/>
              <ac:spMk id="4" creationId="{9C423E74-10BA-8A5E-82D7-42921414D091}"/>
            </ac:spMkLst>
          </pc:spChg>
          <pc:spChg chg="del">
            <ac:chgData name="Studio Moara" userId="e17c69a39c7c13f8" providerId="LiveId" clId="{A55BF491-05A0-4FDF-994E-A84A1DD29DC1}" dt="2023-07-03T07:01:58.940" v="3313" actId="478"/>
            <ac:spMkLst>
              <pc:docMk/>
              <pc:sldMasterMk cId="3056413251" sldId="2147483648"/>
              <pc:sldLayoutMk cId="3106514926" sldId="2147483660"/>
              <ac:spMk id="5" creationId="{08F42849-E489-3774-2A3E-350E3D1BE733}"/>
            </ac:spMkLst>
          </pc:spChg>
          <pc:spChg chg="mod">
            <ac:chgData name="Studio Moara" userId="e17c69a39c7c13f8" providerId="LiveId" clId="{A55BF491-05A0-4FDF-994E-A84A1DD29DC1}" dt="2023-07-03T07:02:05.157" v="3317" actId="207"/>
            <ac:spMkLst>
              <pc:docMk/>
              <pc:sldMasterMk cId="3056413251" sldId="2147483648"/>
              <pc:sldLayoutMk cId="3106514926" sldId="2147483660"/>
              <ac:spMk id="6" creationId="{0FCF6B8A-E178-3B3D-7170-E32EE0D3151F}"/>
            </ac:spMkLst>
          </pc:spChg>
        </pc:sldLayoutChg>
        <pc:sldLayoutChg chg="addSp delSp modSp add mod modTransition">
          <pc:chgData name="Studio Moara" userId="e17c69a39c7c13f8" providerId="LiveId" clId="{A55BF491-05A0-4FDF-994E-A84A1DD29DC1}" dt="2023-07-03T07:03:46.521" v="3345" actId="207"/>
          <pc:sldLayoutMkLst>
            <pc:docMk/>
            <pc:sldMasterMk cId="3056413251" sldId="2147483648"/>
            <pc:sldLayoutMk cId="2270937363" sldId="2147483661"/>
          </pc:sldLayoutMkLst>
          <pc:spChg chg="add del mod">
            <ac:chgData name="Studio Moara" userId="e17c69a39c7c13f8" providerId="LiveId" clId="{A55BF491-05A0-4FDF-994E-A84A1DD29DC1}" dt="2023-07-03T07:02:43.469" v="3325"/>
            <ac:spMkLst>
              <pc:docMk/>
              <pc:sldMasterMk cId="3056413251" sldId="2147483648"/>
              <pc:sldLayoutMk cId="2270937363" sldId="2147483661"/>
              <ac:spMk id="2" creationId="{C8923D1A-07B3-88FA-DD45-B42FB28CAA23}"/>
            </ac:spMkLst>
          </pc:spChg>
          <pc:spChg chg="add del mod">
            <ac:chgData name="Studio Moara" userId="e17c69a39c7c13f8" providerId="LiveId" clId="{A55BF491-05A0-4FDF-994E-A84A1DD29DC1}" dt="2023-07-03T07:03:19.502" v="3337"/>
            <ac:spMkLst>
              <pc:docMk/>
              <pc:sldMasterMk cId="3056413251" sldId="2147483648"/>
              <pc:sldLayoutMk cId="2270937363" sldId="2147483661"/>
              <ac:spMk id="3" creationId="{900E7A7A-1522-4BE7-8E96-4CE510365981}"/>
            </ac:spMkLst>
          </pc:spChg>
          <pc:spChg chg="add del mod">
            <ac:chgData name="Studio Moara" userId="e17c69a39c7c13f8" providerId="LiveId" clId="{A55BF491-05A0-4FDF-994E-A84A1DD29DC1}" dt="2023-07-03T07:03:24.386" v="3338"/>
            <ac:spMkLst>
              <pc:docMk/>
              <pc:sldMasterMk cId="3056413251" sldId="2147483648"/>
              <pc:sldLayoutMk cId="2270937363" sldId="2147483661"/>
              <ac:spMk id="4" creationId="{D9C65CB3-92AB-042B-EBB4-884E3FB9F741}"/>
            </ac:spMkLst>
          </pc:spChg>
          <pc:spChg chg="add del mod">
            <ac:chgData name="Studio Moara" userId="e17c69a39c7c13f8" providerId="LiveId" clId="{A55BF491-05A0-4FDF-994E-A84A1DD29DC1}" dt="2023-07-03T07:03:09.269" v="3336"/>
            <ac:spMkLst>
              <pc:docMk/>
              <pc:sldMasterMk cId="3056413251" sldId="2147483648"/>
              <pc:sldLayoutMk cId="2270937363" sldId="2147483661"/>
              <ac:spMk id="5" creationId="{30327D5D-A033-CD71-1809-237C7E5E13E9}"/>
            </ac:spMkLst>
          </pc:spChg>
          <pc:spChg chg="del">
            <ac:chgData name="Studio Moara" userId="e17c69a39c7c13f8" providerId="LiveId" clId="{A55BF491-05A0-4FDF-994E-A84A1DD29DC1}" dt="2023-07-03T07:02:36.598" v="3322" actId="478"/>
            <ac:spMkLst>
              <pc:docMk/>
              <pc:sldMasterMk cId="3056413251" sldId="2147483648"/>
              <pc:sldLayoutMk cId="2270937363" sldId="2147483661"/>
              <ac:spMk id="6" creationId="{0FCF6B8A-E178-3B3D-7170-E32EE0D3151F}"/>
            </ac:spMkLst>
          </pc:spChg>
          <pc:spChg chg="add del mod">
            <ac:chgData name="Studio Moara" userId="e17c69a39c7c13f8" providerId="LiveId" clId="{A55BF491-05A0-4FDF-994E-A84A1DD29DC1}" dt="2023-07-03T07:03:27.378" v="3339"/>
            <ac:spMkLst>
              <pc:docMk/>
              <pc:sldMasterMk cId="3056413251" sldId="2147483648"/>
              <pc:sldLayoutMk cId="2270937363" sldId="2147483661"/>
              <ac:spMk id="7" creationId="{ED94BD67-F47E-CC67-4E1C-1259AAAF48EF}"/>
            </ac:spMkLst>
          </pc:spChg>
          <pc:spChg chg="add del">
            <ac:chgData name="Studio Moara" userId="e17c69a39c7c13f8" providerId="LiveId" clId="{A55BF491-05A0-4FDF-994E-A84A1DD29DC1}" dt="2023-07-03T07:02:41.396" v="3324" actId="11529"/>
            <ac:spMkLst>
              <pc:docMk/>
              <pc:sldMasterMk cId="3056413251" sldId="2147483648"/>
              <pc:sldLayoutMk cId="2270937363" sldId="2147483661"/>
              <ac:spMk id="8" creationId="{7B0DFA81-688F-2319-212D-E7D6A0DE96DE}"/>
            </ac:spMkLst>
          </pc:spChg>
          <pc:spChg chg="add del mod">
            <ac:chgData name="Studio Moara" userId="e17c69a39c7c13f8" providerId="LiveId" clId="{A55BF491-05A0-4FDF-994E-A84A1DD29DC1}" dt="2023-07-03T07:02:43.469" v="3325"/>
            <ac:spMkLst>
              <pc:docMk/>
              <pc:sldMasterMk cId="3056413251" sldId="2147483648"/>
              <pc:sldLayoutMk cId="2270937363" sldId="2147483661"/>
              <ac:spMk id="9" creationId="{BBB9B91E-AE2C-E9AA-6D2E-0CAF7C350F46}"/>
            </ac:spMkLst>
          </pc:spChg>
          <pc:spChg chg="mod">
            <ac:chgData name="Studio Moara" userId="e17c69a39c7c13f8" providerId="LiveId" clId="{A55BF491-05A0-4FDF-994E-A84A1DD29DC1}" dt="2023-07-03T07:03:46.521" v="3345" actId="207"/>
            <ac:spMkLst>
              <pc:docMk/>
              <pc:sldMasterMk cId="3056413251" sldId="2147483648"/>
              <pc:sldLayoutMk cId="2270937363" sldId="2147483661"/>
              <ac:spMk id="10" creationId="{124EF0CC-C4E7-3637-9D80-5B010DBCFA2C}"/>
            </ac:spMkLst>
          </pc:spChg>
          <pc:spChg chg="add del">
            <ac:chgData name="Studio Moara" userId="e17c69a39c7c13f8" providerId="LiveId" clId="{A55BF491-05A0-4FDF-994E-A84A1DD29DC1}" dt="2023-07-03T07:02:52.220" v="3326" actId="11529"/>
            <ac:spMkLst>
              <pc:docMk/>
              <pc:sldMasterMk cId="3056413251" sldId="2147483648"/>
              <pc:sldLayoutMk cId="2270937363" sldId="2147483661"/>
              <ac:spMk id="11" creationId="{9D599DC6-C598-D1FF-AE44-803E2BBE8544}"/>
            </ac:spMkLst>
          </pc:spChg>
          <pc:spChg chg="add del mod">
            <ac:chgData name="Studio Moara" userId="e17c69a39c7c13f8" providerId="LiveId" clId="{A55BF491-05A0-4FDF-994E-A84A1DD29DC1}" dt="2023-07-03T07:03:19.502" v="3337"/>
            <ac:spMkLst>
              <pc:docMk/>
              <pc:sldMasterMk cId="3056413251" sldId="2147483648"/>
              <pc:sldLayoutMk cId="2270937363" sldId="2147483661"/>
              <ac:spMk id="12" creationId="{19623204-B8E5-7C0A-3E5D-1D4EB3CF3157}"/>
            </ac:spMkLst>
          </pc:spChg>
          <pc:spChg chg="add del mod">
            <ac:chgData name="Studio Moara" userId="e17c69a39c7c13f8" providerId="LiveId" clId="{A55BF491-05A0-4FDF-994E-A84A1DD29DC1}" dt="2023-07-03T07:03:24.386" v="3338"/>
            <ac:spMkLst>
              <pc:docMk/>
              <pc:sldMasterMk cId="3056413251" sldId="2147483648"/>
              <pc:sldLayoutMk cId="2270937363" sldId="2147483661"/>
              <ac:spMk id="13" creationId="{34923072-977F-CEB6-B4F3-7D37400B9492}"/>
            </ac:spMkLst>
          </pc:spChg>
          <pc:spChg chg="add del mod">
            <ac:chgData name="Studio Moara" userId="e17c69a39c7c13f8" providerId="LiveId" clId="{A55BF491-05A0-4FDF-994E-A84A1DD29DC1}" dt="2023-07-03T07:03:27.378" v="3339"/>
            <ac:spMkLst>
              <pc:docMk/>
              <pc:sldMasterMk cId="3056413251" sldId="2147483648"/>
              <pc:sldLayoutMk cId="2270937363" sldId="2147483661"/>
              <ac:spMk id="14" creationId="{936563E2-CABA-D7E3-3515-BEC854FEDE74}"/>
            </ac:spMkLst>
          </pc:spChg>
          <pc:spChg chg="add del mod">
            <ac:chgData name="Studio Moara" userId="e17c69a39c7c13f8" providerId="LiveId" clId="{A55BF491-05A0-4FDF-994E-A84A1DD29DC1}" dt="2023-07-03T07:03:09.269" v="3336"/>
            <ac:spMkLst>
              <pc:docMk/>
              <pc:sldMasterMk cId="3056413251" sldId="2147483648"/>
              <pc:sldLayoutMk cId="2270937363" sldId="2147483661"/>
              <ac:spMk id="15" creationId="{0372A658-AEEE-52DC-76AC-D82006F91929}"/>
            </ac:spMkLst>
          </pc:spChg>
          <pc:spChg chg="mod">
            <ac:chgData name="Studio Moara" userId="e17c69a39c7c13f8" providerId="LiveId" clId="{A55BF491-05A0-4FDF-994E-A84A1DD29DC1}" dt="2023-07-03T07:03:39.364" v="3342" actId="207"/>
            <ac:spMkLst>
              <pc:docMk/>
              <pc:sldMasterMk cId="3056413251" sldId="2147483648"/>
              <pc:sldLayoutMk cId="2270937363" sldId="2147483661"/>
              <ac:spMk id="16" creationId="{665D3DC1-706B-E827-9942-70803DFA531C}"/>
            </ac:spMkLst>
          </pc:spChg>
          <pc:spChg chg="mod">
            <ac:chgData name="Studio Moara" userId="e17c69a39c7c13f8" providerId="LiveId" clId="{A55BF491-05A0-4FDF-994E-A84A1DD29DC1}" dt="2023-07-03T07:03:39.364" v="3342" actId="207"/>
            <ac:spMkLst>
              <pc:docMk/>
              <pc:sldMasterMk cId="3056413251" sldId="2147483648"/>
              <pc:sldLayoutMk cId="2270937363" sldId="2147483661"/>
              <ac:spMk id="17" creationId="{DD5A296D-AFCA-9B24-5ABE-92B7DF314ABF}"/>
            </ac:spMkLst>
          </pc:spChg>
          <pc:spChg chg="mod">
            <ac:chgData name="Studio Moara" userId="e17c69a39c7c13f8" providerId="LiveId" clId="{A55BF491-05A0-4FDF-994E-A84A1DD29DC1}" dt="2023-07-03T07:03:39.364" v="3342" actId="207"/>
            <ac:spMkLst>
              <pc:docMk/>
              <pc:sldMasterMk cId="3056413251" sldId="2147483648"/>
              <pc:sldLayoutMk cId="2270937363" sldId="2147483661"/>
              <ac:spMk id="18" creationId="{79E2FC96-6807-09BF-EC04-C74B8D90628E}"/>
            </ac:spMkLst>
          </pc:spChg>
          <pc:spChg chg="mod">
            <ac:chgData name="Studio Moara" userId="e17c69a39c7c13f8" providerId="LiveId" clId="{A55BF491-05A0-4FDF-994E-A84A1DD29DC1}" dt="2023-07-03T07:03:39.364" v="3342" actId="207"/>
            <ac:spMkLst>
              <pc:docMk/>
              <pc:sldMasterMk cId="3056413251" sldId="2147483648"/>
              <pc:sldLayoutMk cId="2270937363" sldId="2147483661"/>
              <ac:spMk id="19" creationId="{23CD5829-A675-788F-3AB0-9044FF6EF5B3}"/>
            </ac:spMkLst>
          </pc:spChg>
        </pc:sldLayoutChg>
        <pc:sldLayoutChg chg="addSp delSp modSp add mod modTransition">
          <pc:chgData name="Studio Moara" userId="e17c69a39c7c13f8" providerId="LiveId" clId="{A55BF491-05A0-4FDF-994E-A84A1DD29DC1}" dt="2023-07-03T07:06:55.903" v="3372"/>
          <pc:sldLayoutMkLst>
            <pc:docMk/>
            <pc:sldMasterMk cId="3056413251" sldId="2147483648"/>
            <pc:sldLayoutMk cId="3267790172" sldId="2147483662"/>
          </pc:sldLayoutMkLst>
          <pc:spChg chg="add del">
            <ac:chgData name="Studio Moara" userId="e17c69a39c7c13f8" providerId="LiveId" clId="{A55BF491-05A0-4FDF-994E-A84A1DD29DC1}" dt="2023-07-03T07:06:24.639" v="3366"/>
            <ac:spMkLst>
              <pc:docMk/>
              <pc:sldMasterMk cId="3056413251" sldId="2147483648"/>
              <pc:sldLayoutMk cId="3267790172" sldId="2147483662"/>
              <ac:spMk id="3" creationId="{3651C6C8-AEB1-CF07-5977-A408356C2329}"/>
            </ac:spMkLst>
          </pc:spChg>
          <pc:spChg chg="add del mod">
            <ac:chgData name="Studio Moara" userId="e17c69a39c7c13f8" providerId="LiveId" clId="{A55BF491-05A0-4FDF-994E-A84A1DD29DC1}" dt="2023-07-03T07:06:45.012" v="3370"/>
            <ac:spMkLst>
              <pc:docMk/>
              <pc:sldMasterMk cId="3056413251" sldId="2147483648"/>
              <pc:sldLayoutMk cId="3267790172" sldId="2147483662"/>
              <ac:spMk id="5" creationId="{CB4B5BD6-D2DF-B2AD-D9D2-69F85D5BCDDE}"/>
            </ac:spMkLst>
          </pc:spChg>
          <pc:spChg chg="add del">
            <ac:chgData name="Studio Moara" userId="e17c69a39c7c13f8" providerId="LiveId" clId="{A55BF491-05A0-4FDF-994E-A84A1DD29DC1}" dt="2023-07-03T07:06:55.903" v="3372"/>
            <ac:spMkLst>
              <pc:docMk/>
              <pc:sldMasterMk cId="3056413251" sldId="2147483648"/>
              <pc:sldLayoutMk cId="3267790172" sldId="2147483662"/>
              <ac:spMk id="7" creationId="{A39AD351-AB70-775E-6F68-5737341C1888}"/>
            </ac:spMkLst>
          </pc:spChg>
          <pc:spChg chg="del">
            <ac:chgData name="Studio Moara" userId="e17c69a39c7c13f8" providerId="LiveId" clId="{A55BF491-05A0-4FDF-994E-A84A1DD29DC1}" dt="2023-07-03T07:06:02.154" v="3363" actId="478"/>
            <ac:spMkLst>
              <pc:docMk/>
              <pc:sldMasterMk cId="3056413251" sldId="2147483648"/>
              <pc:sldLayoutMk cId="3267790172" sldId="2147483662"/>
              <ac:spMk id="10" creationId="{124EF0CC-C4E7-3637-9D80-5B010DBCFA2C}"/>
            </ac:spMkLst>
          </pc:spChg>
          <pc:spChg chg="del">
            <ac:chgData name="Studio Moara" userId="e17c69a39c7c13f8" providerId="LiveId" clId="{A55BF491-05A0-4FDF-994E-A84A1DD29DC1}" dt="2023-07-03T07:06:02.154" v="3363" actId="478"/>
            <ac:spMkLst>
              <pc:docMk/>
              <pc:sldMasterMk cId="3056413251" sldId="2147483648"/>
              <pc:sldLayoutMk cId="3267790172" sldId="2147483662"/>
              <ac:spMk id="16" creationId="{665D3DC1-706B-E827-9942-70803DFA531C}"/>
            </ac:spMkLst>
          </pc:spChg>
          <pc:spChg chg="del">
            <ac:chgData name="Studio Moara" userId="e17c69a39c7c13f8" providerId="LiveId" clId="{A55BF491-05A0-4FDF-994E-A84A1DD29DC1}" dt="2023-07-03T07:06:02.154" v="3363" actId="478"/>
            <ac:spMkLst>
              <pc:docMk/>
              <pc:sldMasterMk cId="3056413251" sldId="2147483648"/>
              <pc:sldLayoutMk cId="3267790172" sldId="2147483662"/>
              <ac:spMk id="17" creationId="{DD5A296D-AFCA-9B24-5ABE-92B7DF314ABF}"/>
            </ac:spMkLst>
          </pc:spChg>
          <pc:spChg chg="del">
            <ac:chgData name="Studio Moara" userId="e17c69a39c7c13f8" providerId="LiveId" clId="{A55BF491-05A0-4FDF-994E-A84A1DD29DC1}" dt="2023-07-03T07:06:02.154" v="3363" actId="478"/>
            <ac:spMkLst>
              <pc:docMk/>
              <pc:sldMasterMk cId="3056413251" sldId="2147483648"/>
              <pc:sldLayoutMk cId="3267790172" sldId="2147483662"/>
              <ac:spMk id="18" creationId="{79E2FC96-6807-09BF-EC04-C74B8D90628E}"/>
            </ac:spMkLst>
          </pc:spChg>
          <pc:spChg chg="del">
            <ac:chgData name="Studio Moara" userId="e17c69a39c7c13f8" providerId="LiveId" clId="{A55BF491-05A0-4FDF-994E-A84A1DD29DC1}" dt="2023-07-03T07:06:02.154" v="3363" actId="478"/>
            <ac:spMkLst>
              <pc:docMk/>
              <pc:sldMasterMk cId="3056413251" sldId="2147483648"/>
              <pc:sldLayoutMk cId="3267790172" sldId="2147483662"/>
              <ac:spMk id="19" creationId="{23CD5829-A675-788F-3AB0-9044FF6EF5B3}"/>
            </ac:spMkLst>
          </pc:spChg>
          <pc:picChg chg="add del mod">
            <ac:chgData name="Studio Moara" userId="e17c69a39c7c13f8" providerId="LiveId" clId="{A55BF491-05A0-4FDF-994E-A84A1DD29DC1}" dt="2023-07-03T07:06:24.639" v="3366"/>
            <ac:picMkLst>
              <pc:docMk/>
              <pc:sldMasterMk cId="3056413251" sldId="2147483648"/>
              <pc:sldLayoutMk cId="3267790172" sldId="2147483662"/>
              <ac:picMk id="2" creationId="{23098B25-7126-F032-88A2-831982771234}"/>
            </ac:picMkLst>
          </pc:picChg>
          <pc:picChg chg="del mod">
            <ac:chgData name="Studio Moara" userId="e17c69a39c7c13f8" providerId="LiveId" clId="{A55BF491-05A0-4FDF-994E-A84A1DD29DC1}" dt="2023-07-03T07:06:45.012" v="3370"/>
            <ac:picMkLst>
              <pc:docMk/>
              <pc:sldMasterMk cId="3056413251" sldId="2147483648"/>
              <pc:sldLayoutMk cId="3267790172" sldId="2147483662"/>
              <ac:picMk id="4" creationId="{4D429087-E508-79B9-B37C-31F2BAEA6CD2}"/>
            </ac:picMkLst>
          </pc:picChg>
          <pc:picChg chg="del mod">
            <ac:chgData name="Studio Moara" userId="e17c69a39c7c13f8" providerId="LiveId" clId="{A55BF491-05A0-4FDF-994E-A84A1DD29DC1}" dt="2023-07-03T07:06:55.903" v="3372"/>
            <ac:picMkLst>
              <pc:docMk/>
              <pc:sldMasterMk cId="3056413251" sldId="2147483648"/>
              <pc:sldLayoutMk cId="3267790172" sldId="2147483662"/>
              <ac:picMk id="6" creationId="{9593EE8A-D367-EA5A-2E9D-ECC5E639F8A7}"/>
            </ac:picMkLst>
          </pc:picChg>
          <pc:picChg chg="mod">
            <ac:chgData name="Studio Moara" userId="e17c69a39c7c13f8" providerId="LiveId" clId="{A55BF491-05A0-4FDF-994E-A84A1DD29DC1}" dt="2023-07-03T07:06:55.903" v="3372"/>
            <ac:picMkLst>
              <pc:docMk/>
              <pc:sldMasterMk cId="3056413251" sldId="2147483648"/>
              <pc:sldLayoutMk cId="3267790172" sldId="2147483662"/>
              <ac:picMk id="8" creationId="{A66ACC09-0780-ED8E-CEDA-376F3E0224BC}"/>
            </ac:picMkLst>
          </pc:picChg>
        </pc:sldLayoutChg>
        <pc:sldLayoutChg chg="addSp delSp modSp add mod modTransition">
          <pc:chgData name="Studio Moara" userId="e17c69a39c7c13f8" providerId="LiveId" clId="{A55BF491-05A0-4FDF-994E-A84A1DD29DC1}" dt="2023-07-03T07:25:32.830" v="3660" actId="207"/>
          <pc:sldLayoutMkLst>
            <pc:docMk/>
            <pc:sldMasterMk cId="3056413251" sldId="2147483648"/>
            <pc:sldLayoutMk cId="1615229196" sldId="2147483663"/>
          </pc:sldLayoutMkLst>
          <pc:spChg chg="add del mod">
            <ac:chgData name="Studio Moara" userId="e17c69a39c7c13f8" providerId="LiveId" clId="{A55BF491-05A0-4FDF-994E-A84A1DD29DC1}" dt="2023-07-03T07:25:23.894" v="3657"/>
            <ac:spMkLst>
              <pc:docMk/>
              <pc:sldMasterMk cId="3056413251" sldId="2147483648"/>
              <pc:sldLayoutMk cId="1615229196" sldId="2147483663"/>
              <ac:spMk id="2" creationId="{A81039E7-C33E-3780-34DA-D6762B885C96}"/>
            </ac:spMkLst>
          </pc:spChg>
          <pc:spChg chg="add del mod">
            <ac:chgData name="Studio Moara" userId="e17c69a39c7c13f8" providerId="LiveId" clId="{A55BF491-05A0-4FDF-994E-A84A1DD29DC1}" dt="2023-07-03T07:25:21.224" v="3656"/>
            <ac:spMkLst>
              <pc:docMk/>
              <pc:sldMasterMk cId="3056413251" sldId="2147483648"/>
              <pc:sldLayoutMk cId="1615229196" sldId="2147483663"/>
              <ac:spMk id="3" creationId="{AA311DDA-64C3-B28A-37EB-EA8D4C4F6E01}"/>
            </ac:spMkLst>
          </pc:spChg>
          <pc:spChg chg="add del">
            <ac:chgData name="Studio Moara" userId="e17c69a39c7c13f8" providerId="LiveId" clId="{A55BF491-05A0-4FDF-994E-A84A1DD29DC1}" dt="2023-07-03T07:25:02.444" v="3642" actId="11529"/>
            <ac:spMkLst>
              <pc:docMk/>
              <pc:sldMasterMk cId="3056413251" sldId="2147483648"/>
              <pc:sldLayoutMk cId="1615229196" sldId="2147483663"/>
              <ac:spMk id="4" creationId="{AAD81462-86E2-CF2C-5618-B7D774DC5887}"/>
            </ac:spMkLst>
          </pc:spChg>
          <pc:spChg chg="add del mod">
            <ac:chgData name="Studio Moara" userId="e17c69a39c7c13f8" providerId="LiveId" clId="{A55BF491-05A0-4FDF-994E-A84A1DD29DC1}" dt="2023-07-03T07:25:23.894" v="3657"/>
            <ac:spMkLst>
              <pc:docMk/>
              <pc:sldMasterMk cId="3056413251" sldId="2147483648"/>
              <pc:sldLayoutMk cId="1615229196" sldId="2147483663"/>
              <ac:spMk id="5" creationId="{63349F4C-A51E-0C79-86F3-0105B14CB90B}"/>
            </ac:spMkLst>
          </pc:spChg>
          <pc:spChg chg="add del mod">
            <ac:chgData name="Studio Moara" userId="e17c69a39c7c13f8" providerId="LiveId" clId="{A55BF491-05A0-4FDF-994E-A84A1DD29DC1}" dt="2023-07-03T07:25:21.224" v="3656"/>
            <ac:spMkLst>
              <pc:docMk/>
              <pc:sldMasterMk cId="3056413251" sldId="2147483648"/>
              <pc:sldLayoutMk cId="1615229196" sldId="2147483663"/>
              <ac:spMk id="6" creationId="{04AB941A-BD65-3120-722F-1F2B695ACD88}"/>
            </ac:spMkLst>
          </pc:spChg>
          <pc:spChg chg="mod">
            <ac:chgData name="Studio Moara" userId="e17c69a39c7c13f8" providerId="LiveId" clId="{A55BF491-05A0-4FDF-994E-A84A1DD29DC1}" dt="2023-07-03T07:25:32.830" v="3660" actId="207"/>
            <ac:spMkLst>
              <pc:docMk/>
              <pc:sldMasterMk cId="3056413251" sldId="2147483648"/>
              <pc:sldLayoutMk cId="1615229196" sldId="2147483663"/>
              <ac:spMk id="7" creationId="{4ED00122-5FCF-0090-7F9E-D7331D318285}"/>
            </ac:spMkLst>
          </pc:spChg>
          <pc:spChg chg="mod">
            <ac:chgData name="Studio Moara" userId="e17c69a39c7c13f8" providerId="LiveId" clId="{A55BF491-05A0-4FDF-994E-A84A1DD29DC1}" dt="2023-07-03T07:25:28.358" v="3659" actId="207"/>
            <ac:spMkLst>
              <pc:docMk/>
              <pc:sldMasterMk cId="3056413251" sldId="2147483648"/>
              <pc:sldLayoutMk cId="1615229196" sldId="2147483663"/>
              <ac:spMk id="8" creationId="{D9B552F2-56FE-386B-C75A-C79EB5EEBF50}"/>
            </ac:spMkLst>
          </pc:spChg>
          <pc:spChg chg="del">
            <ac:chgData name="Studio Moara" userId="e17c69a39c7c13f8" providerId="LiveId" clId="{A55BF491-05A0-4FDF-994E-A84A1DD29DC1}" dt="2023-07-03T07:24:59.291" v="3640" actId="478"/>
            <ac:spMkLst>
              <pc:docMk/>
              <pc:sldMasterMk cId="3056413251" sldId="2147483648"/>
              <pc:sldLayoutMk cId="1615229196" sldId="2147483663"/>
              <ac:spMk id="12" creationId="{5ECA856C-C1AE-3748-7EF9-AF8D60BF6EFF}"/>
            </ac:spMkLst>
          </pc:spChg>
          <pc:spChg chg="del">
            <ac:chgData name="Studio Moara" userId="e17c69a39c7c13f8" providerId="LiveId" clId="{A55BF491-05A0-4FDF-994E-A84A1DD29DC1}" dt="2023-07-03T07:24:59.291" v="3640" actId="478"/>
            <ac:spMkLst>
              <pc:docMk/>
              <pc:sldMasterMk cId="3056413251" sldId="2147483648"/>
              <pc:sldLayoutMk cId="1615229196" sldId="2147483663"/>
              <ac:spMk id="13" creationId="{73D9C0C9-D4DC-A714-0E16-A2376049FD43}"/>
            </ac:spMkLst>
          </pc:spChg>
          <pc:spChg chg="del">
            <ac:chgData name="Studio Moara" userId="e17c69a39c7c13f8" providerId="LiveId" clId="{A55BF491-05A0-4FDF-994E-A84A1DD29DC1}" dt="2023-07-03T07:24:59.291" v="3640" actId="478"/>
            <ac:spMkLst>
              <pc:docMk/>
              <pc:sldMasterMk cId="3056413251" sldId="2147483648"/>
              <pc:sldLayoutMk cId="1615229196" sldId="2147483663"/>
              <ac:spMk id="15" creationId="{A7947D59-A270-3EAB-FC04-571B501326A0}"/>
            </ac:spMkLst>
          </pc:spChg>
          <pc:spChg chg="del">
            <ac:chgData name="Studio Moara" userId="e17c69a39c7c13f8" providerId="LiveId" clId="{A55BF491-05A0-4FDF-994E-A84A1DD29DC1}" dt="2023-07-03T07:24:59.291" v="3640" actId="478"/>
            <ac:spMkLst>
              <pc:docMk/>
              <pc:sldMasterMk cId="3056413251" sldId="2147483648"/>
              <pc:sldLayoutMk cId="1615229196" sldId="2147483663"/>
              <ac:spMk id="16" creationId="{098F7A1F-D742-E8A3-9DC4-9B131C64936B}"/>
            </ac:spMkLst>
          </pc:spChg>
        </pc:sldLayoutChg>
        <pc:sldLayoutChg chg="addSp delSp modSp add mod modTransition">
          <pc:chgData name="Studio Moara" userId="e17c69a39c7c13f8" providerId="LiveId" clId="{A55BF491-05A0-4FDF-994E-A84A1DD29DC1}" dt="2023-07-05T07:26:25.362" v="9018"/>
          <pc:sldLayoutMkLst>
            <pc:docMk/>
            <pc:sldMasterMk cId="3056413251" sldId="2147483648"/>
            <pc:sldLayoutMk cId="1487783582" sldId="2147483664"/>
          </pc:sldLayoutMkLst>
          <pc:spChg chg="add del mod">
            <ac:chgData name="Studio Moara" userId="e17c69a39c7c13f8" providerId="LiveId" clId="{A55BF491-05A0-4FDF-994E-A84A1DD29DC1}" dt="2023-07-05T04:16:57.746" v="6563"/>
            <ac:spMkLst>
              <pc:docMk/>
              <pc:sldMasterMk cId="3056413251" sldId="2147483648"/>
              <pc:sldLayoutMk cId="1487783582" sldId="2147483664"/>
              <ac:spMk id="2" creationId="{CEDD6892-8FF9-0F77-F2ED-E05B65DD31DB}"/>
            </ac:spMkLst>
          </pc:spChg>
          <pc:spChg chg="add del">
            <ac:chgData name="Studio Moara" userId="e17c69a39c7c13f8" providerId="LiveId" clId="{A55BF491-05A0-4FDF-994E-A84A1DD29DC1}" dt="2023-07-05T04:16:56.293" v="6562" actId="11529"/>
            <ac:spMkLst>
              <pc:docMk/>
              <pc:sldMasterMk cId="3056413251" sldId="2147483648"/>
              <pc:sldLayoutMk cId="1487783582" sldId="2147483664"/>
              <ac:spMk id="3" creationId="{D868C358-0CD7-A4B9-5CFF-B96541D26C3A}"/>
            </ac:spMkLst>
          </pc:spChg>
          <pc:spChg chg="add del mod">
            <ac:chgData name="Studio Moara" userId="e17c69a39c7c13f8" providerId="LiveId" clId="{A55BF491-05A0-4FDF-994E-A84A1DD29DC1}" dt="2023-07-05T04:16:57.746" v="6563"/>
            <ac:spMkLst>
              <pc:docMk/>
              <pc:sldMasterMk cId="3056413251" sldId="2147483648"/>
              <pc:sldLayoutMk cId="1487783582" sldId="2147483664"/>
              <ac:spMk id="4" creationId="{FFB7EC34-FC04-2930-4083-7C10EC9F0B75}"/>
            </ac:spMkLst>
          </pc:spChg>
          <pc:spChg chg="mod">
            <ac:chgData name="Studio Moara" userId="e17c69a39c7c13f8" providerId="LiveId" clId="{A55BF491-05A0-4FDF-994E-A84A1DD29DC1}" dt="2023-07-05T04:54:42.366" v="7310" actId="1036"/>
            <ac:spMkLst>
              <pc:docMk/>
              <pc:sldMasterMk cId="3056413251" sldId="2147483648"/>
              <pc:sldLayoutMk cId="1487783582" sldId="2147483664"/>
              <ac:spMk id="5" creationId="{07AF0312-E0E2-1CED-FF4C-07C0B088F2DC}"/>
            </ac:spMkLst>
          </pc:spChg>
          <pc:spChg chg="del">
            <ac:chgData name="Studio Moara" userId="e17c69a39c7c13f8" providerId="LiveId" clId="{A55BF491-05A0-4FDF-994E-A84A1DD29DC1}" dt="2023-07-05T04:16:52.797" v="6560" actId="478"/>
            <ac:spMkLst>
              <pc:docMk/>
              <pc:sldMasterMk cId="3056413251" sldId="2147483648"/>
              <pc:sldLayoutMk cId="1487783582" sldId="2147483664"/>
              <ac:spMk id="7" creationId="{4ED00122-5FCF-0090-7F9E-D7331D318285}"/>
            </ac:spMkLst>
          </pc:spChg>
          <pc:spChg chg="del">
            <ac:chgData name="Studio Moara" userId="e17c69a39c7c13f8" providerId="LiveId" clId="{A55BF491-05A0-4FDF-994E-A84A1DD29DC1}" dt="2023-07-05T04:16:52.797" v="6560" actId="478"/>
            <ac:spMkLst>
              <pc:docMk/>
              <pc:sldMasterMk cId="3056413251" sldId="2147483648"/>
              <pc:sldLayoutMk cId="1487783582" sldId="2147483664"/>
              <ac:spMk id="8" creationId="{D9B552F2-56FE-386B-C75A-C79EB5EEBF50}"/>
            </ac:spMkLst>
          </pc:spChg>
          <pc:spChg chg="add del mod">
            <ac:chgData name="Studio Moara" userId="e17c69a39c7c13f8" providerId="LiveId" clId="{A55BF491-05A0-4FDF-994E-A84A1DD29DC1}" dt="2023-07-05T07:25:55.166" v="9012"/>
            <ac:spMkLst>
              <pc:docMk/>
              <pc:sldMasterMk cId="3056413251" sldId="2147483648"/>
              <pc:sldLayoutMk cId="1487783582" sldId="2147483664"/>
              <ac:spMk id="9" creationId="{FBFE3CBB-9C01-7DA6-0011-12D8DAECB9D8}"/>
            </ac:spMkLst>
          </pc:spChg>
          <pc:spChg chg="add del">
            <ac:chgData name="Studio Moara" userId="e17c69a39c7c13f8" providerId="LiveId" clId="{A55BF491-05A0-4FDF-994E-A84A1DD29DC1}" dt="2023-07-05T07:26:06.048" v="9014"/>
            <ac:spMkLst>
              <pc:docMk/>
              <pc:sldMasterMk cId="3056413251" sldId="2147483648"/>
              <pc:sldLayoutMk cId="1487783582" sldId="2147483664"/>
              <ac:spMk id="11" creationId="{EECC1924-A460-25B0-E3BD-863DD2DEBB84}"/>
            </ac:spMkLst>
          </pc:spChg>
          <pc:spChg chg="add del mod">
            <ac:chgData name="Studio Moara" userId="e17c69a39c7c13f8" providerId="LiveId" clId="{A55BF491-05A0-4FDF-994E-A84A1DD29DC1}" dt="2023-07-05T07:26:25.362" v="9018"/>
            <ac:spMkLst>
              <pc:docMk/>
              <pc:sldMasterMk cId="3056413251" sldId="2147483648"/>
              <pc:sldLayoutMk cId="1487783582" sldId="2147483664"/>
              <ac:spMk id="13" creationId="{D8207377-DEFB-4456-59DF-1654F09B8D2B}"/>
            </ac:spMkLst>
          </pc:spChg>
          <pc:picChg chg="add del mod ord">
            <ac:chgData name="Studio Moara" userId="e17c69a39c7c13f8" providerId="LiveId" clId="{A55BF491-05A0-4FDF-994E-A84A1DD29DC1}" dt="2023-07-05T07:25:55.166" v="9012"/>
            <ac:picMkLst>
              <pc:docMk/>
              <pc:sldMasterMk cId="3056413251" sldId="2147483648"/>
              <pc:sldLayoutMk cId="1487783582" sldId="2147483664"/>
              <ac:picMk id="6" creationId="{5E6C0F99-B8A3-88A7-C980-CDB25E3537F9}"/>
            </ac:picMkLst>
          </pc:picChg>
          <pc:picChg chg="del mod">
            <ac:chgData name="Studio Moara" userId="e17c69a39c7c13f8" providerId="LiveId" clId="{A55BF491-05A0-4FDF-994E-A84A1DD29DC1}" dt="2023-07-05T07:26:06.048" v="9014"/>
            <ac:picMkLst>
              <pc:docMk/>
              <pc:sldMasterMk cId="3056413251" sldId="2147483648"/>
              <pc:sldLayoutMk cId="1487783582" sldId="2147483664"/>
              <ac:picMk id="10" creationId="{DC1640AB-E604-D22E-7F67-F07787285A9F}"/>
            </ac:picMkLst>
          </pc:picChg>
          <pc:picChg chg="del mod">
            <ac:chgData name="Studio Moara" userId="e17c69a39c7c13f8" providerId="LiveId" clId="{A55BF491-05A0-4FDF-994E-A84A1DD29DC1}" dt="2023-07-05T07:26:25.362" v="9018"/>
            <ac:picMkLst>
              <pc:docMk/>
              <pc:sldMasterMk cId="3056413251" sldId="2147483648"/>
              <pc:sldLayoutMk cId="1487783582" sldId="2147483664"/>
              <ac:picMk id="12" creationId="{5F3A641B-2247-5C6C-A6A0-AEC494B0D3D4}"/>
            </ac:picMkLst>
          </pc:picChg>
          <pc:picChg chg="mod">
            <ac:chgData name="Studio Moara" userId="e17c69a39c7c13f8" providerId="LiveId" clId="{A55BF491-05A0-4FDF-994E-A84A1DD29DC1}" dt="2023-07-05T07:26:25.362" v="9018"/>
            <ac:picMkLst>
              <pc:docMk/>
              <pc:sldMasterMk cId="3056413251" sldId="2147483648"/>
              <pc:sldLayoutMk cId="1487783582" sldId="2147483664"/>
              <ac:picMk id="14" creationId="{E1B367E4-4F84-73CC-09F4-01A33FD198EB}"/>
            </ac:picMkLst>
          </pc:picChg>
        </pc:sldLayoutChg>
        <pc:sldLayoutChg chg="addSp delSp modSp add mod modTransition">
          <pc:chgData name="Studio Moara" userId="e17c69a39c7c13f8" providerId="LiveId" clId="{A55BF491-05A0-4FDF-994E-A84A1DD29DC1}" dt="2023-07-05T04:17:31.615" v="6574" actId="207"/>
          <pc:sldLayoutMkLst>
            <pc:docMk/>
            <pc:sldMasterMk cId="3056413251" sldId="2147483648"/>
            <pc:sldLayoutMk cId="3899212004" sldId="2147483665"/>
          </pc:sldLayoutMkLst>
          <pc:spChg chg="add del mod">
            <ac:chgData name="Studio Moara" userId="e17c69a39c7c13f8" providerId="LiveId" clId="{A55BF491-05A0-4FDF-994E-A84A1DD29DC1}" dt="2023-07-05T04:17:26.736" v="6572"/>
            <ac:spMkLst>
              <pc:docMk/>
              <pc:sldMasterMk cId="3056413251" sldId="2147483648"/>
              <pc:sldLayoutMk cId="3899212004" sldId="2147483665"/>
              <ac:spMk id="2" creationId="{AA7892F4-1937-8BBB-B492-F27069E04F71}"/>
            </ac:spMkLst>
          </pc:spChg>
          <pc:spChg chg="add del">
            <ac:chgData name="Studio Moara" userId="e17c69a39c7c13f8" providerId="LiveId" clId="{A55BF491-05A0-4FDF-994E-A84A1DD29DC1}" dt="2023-07-05T04:17:24.989" v="6571" actId="11529"/>
            <ac:spMkLst>
              <pc:docMk/>
              <pc:sldMasterMk cId="3056413251" sldId="2147483648"/>
              <pc:sldLayoutMk cId="3899212004" sldId="2147483665"/>
              <ac:spMk id="3" creationId="{0FF3CB15-B97D-9CA0-77A2-8622B2C80342}"/>
            </ac:spMkLst>
          </pc:spChg>
          <pc:spChg chg="add del mod">
            <ac:chgData name="Studio Moara" userId="e17c69a39c7c13f8" providerId="LiveId" clId="{A55BF491-05A0-4FDF-994E-A84A1DD29DC1}" dt="2023-07-05T04:17:26.736" v="6572"/>
            <ac:spMkLst>
              <pc:docMk/>
              <pc:sldMasterMk cId="3056413251" sldId="2147483648"/>
              <pc:sldLayoutMk cId="3899212004" sldId="2147483665"/>
              <ac:spMk id="4" creationId="{4CEE77EE-2299-6923-6F15-0BE489026C24}"/>
            </ac:spMkLst>
          </pc:spChg>
          <pc:spChg chg="del">
            <ac:chgData name="Studio Moara" userId="e17c69a39c7c13f8" providerId="LiveId" clId="{A55BF491-05A0-4FDF-994E-A84A1DD29DC1}" dt="2023-07-05T04:17:22.715" v="6569" actId="478"/>
            <ac:spMkLst>
              <pc:docMk/>
              <pc:sldMasterMk cId="3056413251" sldId="2147483648"/>
              <pc:sldLayoutMk cId="3899212004" sldId="2147483665"/>
              <ac:spMk id="5" creationId="{07AF0312-E0E2-1CED-FF4C-07C0B088F2DC}"/>
            </ac:spMkLst>
          </pc:spChg>
          <pc:spChg chg="mod">
            <ac:chgData name="Studio Moara" userId="e17c69a39c7c13f8" providerId="LiveId" clId="{A55BF491-05A0-4FDF-994E-A84A1DD29DC1}" dt="2023-07-05T04:17:31.615" v="6574" actId="207"/>
            <ac:spMkLst>
              <pc:docMk/>
              <pc:sldMasterMk cId="3056413251" sldId="2147483648"/>
              <pc:sldLayoutMk cId="3899212004" sldId="2147483665"/>
              <ac:spMk id="6" creationId="{072452F6-2454-BD38-4B8D-2782906115AA}"/>
            </ac:spMkLst>
          </pc:spChg>
        </pc:sldLayoutChg>
        <pc:sldLayoutChg chg="addSp delSp modSp add mod modTransition">
          <pc:chgData name="Studio Moara" userId="e17c69a39c7c13f8" providerId="LiveId" clId="{A55BF491-05A0-4FDF-994E-A84A1DD29DC1}" dt="2023-07-05T07:27:28.887" v="9029"/>
          <pc:sldLayoutMkLst>
            <pc:docMk/>
            <pc:sldMasterMk cId="3056413251" sldId="2147483648"/>
            <pc:sldLayoutMk cId="1484288620" sldId="2147483666"/>
          </pc:sldLayoutMkLst>
          <pc:spChg chg="add del mod">
            <ac:chgData name="Studio Moara" userId="e17c69a39c7c13f8" providerId="LiveId" clId="{A55BF491-05A0-4FDF-994E-A84A1DD29DC1}" dt="2023-07-05T04:17:49" v="6581"/>
            <ac:spMkLst>
              <pc:docMk/>
              <pc:sldMasterMk cId="3056413251" sldId="2147483648"/>
              <pc:sldLayoutMk cId="1484288620" sldId="2147483666"/>
              <ac:spMk id="2" creationId="{9B4A3E7E-1D89-8F03-6B3B-452A23A44B01}"/>
            </ac:spMkLst>
          </pc:spChg>
          <pc:spChg chg="add del">
            <ac:chgData name="Studio Moara" userId="e17c69a39c7c13f8" providerId="LiveId" clId="{A55BF491-05A0-4FDF-994E-A84A1DD29DC1}" dt="2023-07-05T04:17:47.489" v="6580" actId="11529"/>
            <ac:spMkLst>
              <pc:docMk/>
              <pc:sldMasterMk cId="3056413251" sldId="2147483648"/>
              <pc:sldLayoutMk cId="1484288620" sldId="2147483666"/>
              <ac:spMk id="3" creationId="{5578017D-5E5A-F01B-7FE7-80B65140B18C}"/>
            </ac:spMkLst>
          </pc:spChg>
          <pc:spChg chg="add del mod">
            <ac:chgData name="Studio Moara" userId="e17c69a39c7c13f8" providerId="LiveId" clId="{A55BF491-05A0-4FDF-994E-A84A1DD29DC1}" dt="2023-07-05T04:17:49" v="6581"/>
            <ac:spMkLst>
              <pc:docMk/>
              <pc:sldMasterMk cId="3056413251" sldId="2147483648"/>
              <pc:sldLayoutMk cId="1484288620" sldId="2147483666"/>
              <ac:spMk id="4" creationId="{A0C53D30-3CB6-FC04-679F-237E3476DA08}"/>
            </ac:spMkLst>
          </pc:spChg>
          <pc:spChg chg="mod">
            <ac:chgData name="Studio Moara" userId="e17c69a39c7c13f8" providerId="LiveId" clId="{A55BF491-05A0-4FDF-994E-A84A1DD29DC1}" dt="2023-07-05T04:17:50.724" v="6582" actId="207"/>
            <ac:spMkLst>
              <pc:docMk/>
              <pc:sldMasterMk cId="3056413251" sldId="2147483648"/>
              <pc:sldLayoutMk cId="1484288620" sldId="2147483666"/>
              <ac:spMk id="5" creationId="{B42727CF-0798-9B60-9840-2EF76D4B7616}"/>
            </ac:spMkLst>
          </pc:spChg>
          <pc:spChg chg="del">
            <ac:chgData name="Studio Moara" userId="e17c69a39c7c13f8" providerId="LiveId" clId="{A55BF491-05A0-4FDF-994E-A84A1DD29DC1}" dt="2023-07-05T04:17:44.682" v="6578" actId="478"/>
            <ac:spMkLst>
              <pc:docMk/>
              <pc:sldMasterMk cId="3056413251" sldId="2147483648"/>
              <pc:sldLayoutMk cId="1484288620" sldId="2147483666"/>
              <ac:spMk id="6" creationId="{072452F6-2454-BD38-4B8D-2782906115AA}"/>
            </ac:spMkLst>
          </pc:spChg>
          <pc:spChg chg="add del">
            <ac:chgData name="Studio Moara" userId="e17c69a39c7c13f8" providerId="LiveId" clId="{A55BF491-05A0-4FDF-994E-A84A1DD29DC1}" dt="2023-07-05T07:26:55.251" v="9023"/>
            <ac:spMkLst>
              <pc:docMk/>
              <pc:sldMasterMk cId="3056413251" sldId="2147483648"/>
              <pc:sldLayoutMk cId="1484288620" sldId="2147483666"/>
              <ac:spMk id="8" creationId="{762F05A6-2199-CF06-FD4F-6CAD1F5CDFAA}"/>
            </ac:spMkLst>
          </pc:spChg>
          <pc:spChg chg="add del mod">
            <ac:chgData name="Studio Moara" userId="e17c69a39c7c13f8" providerId="LiveId" clId="{A55BF491-05A0-4FDF-994E-A84A1DD29DC1}" dt="2023-07-05T07:27:15.055" v="9027"/>
            <ac:spMkLst>
              <pc:docMk/>
              <pc:sldMasterMk cId="3056413251" sldId="2147483648"/>
              <pc:sldLayoutMk cId="1484288620" sldId="2147483666"/>
              <ac:spMk id="10" creationId="{063C4371-FF77-34BF-E80C-BC7A8DE6F9FB}"/>
            </ac:spMkLst>
          </pc:spChg>
          <pc:spChg chg="add del">
            <ac:chgData name="Studio Moara" userId="e17c69a39c7c13f8" providerId="LiveId" clId="{A55BF491-05A0-4FDF-994E-A84A1DD29DC1}" dt="2023-07-05T07:27:28.887" v="9029"/>
            <ac:spMkLst>
              <pc:docMk/>
              <pc:sldMasterMk cId="3056413251" sldId="2147483648"/>
              <pc:sldLayoutMk cId="1484288620" sldId="2147483666"/>
              <ac:spMk id="12" creationId="{36961590-F013-4992-FA6C-D82F2D4833F4}"/>
            </ac:spMkLst>
          </pc:spChg>
          <pc:picChg chg="add del mod ord">
            <ac:chgData name="Studio Moara" userId="e17c69a39c7c13f8" providerId="LiveId" clId="{A55BF491-05A0-4FDF-994E-A84A1DD29DC1}" dt="2023-07-05T07:26:55.251" v="9023"/>
            <ac:picMkLst>
              <pc:docMk/>
              <pc:sldMasterMk cId="3056413251" sldId="2147483648"/>
              <pc:sldLayoutMk cId="1484288620" sldId="2147483666"/>
              <ac:picMk id="7" creationId="{C34314BA-26D4-B49F-E860-F67C1D9CD7F0}"/>
            </ac:picMkLst>
          </pc:picChg>
          <pc:picChg chg="del mod">
            <ac:chgData name="Studio Moara" userId="e17c69a39c7c13f8" providerId="LiveId" clId="{A55BF491-05A0-4FDF-994E-A84A1DD29DC1}" dt="2023-07-05T07:27:15.055" v="9027"/>
            <ac:picMkLst>
              <pc:docMk/>
              <pc:sldMasterMk cId="3056413251" sldId="2147483648"/>
              <pc:sldLayoutMk cId="1484288620" sldId="2147483666"/>
              <ac:picMk id="9" creationId="{5450A3B7-7B1B-B401-E75B-A76BCD57B690}"/>
            </ac:picMkLst>
          </pc:picChg>
          <pc:picChg chg="del mod">
            <ac:chgData name="Studio Moara" userId="e17c69a39c7c13f8" providerId="LiveId" clId="{A55BF491-05A0-4FDF-994E-A84A1DD29DC1}" dt="2023-07-05T07:27:28.887" v="9029"/>
            <ac:picMkLst>
              <pc:docMk/>
              <pc:sldMasterMk cId="3056413251" sldId="2147483648"/>
              <pc:sldLayoutMk cId="1484288620" sldId="2147483666"/>
              <ac:picMk id="11" creationId="{8C8C0871-A744-AD26-43D6-41BB29504BFE}"/>
            </ac:picMkLst>
          </pc:picChg>
          <pc:picChg chg="mod">
            <ac:chgData name="Studio Moara" userId="e17c69a39c7c13f8" providerId="LiveId" clId="{A55BF491-05A0-4FDF-994E-A84A1DD29DC1}" dt="2023-07-05T07:27:28.887" v="9029"/>
            <ac:picMkLst>
              <pc:docMk/>
              <pc:sldMasterMk cId="3056413251" sldId="2147483648"/>
              <pc:sldLayoutMk cId="1484288620" sldId="2147483666"/>
              <ac:picMk id="13" creationId="{7B15AFA4-12E3-C996-A687-131FBD719D14}"/>
            </ac:picMkLst>
          </pc:picChg>
        </pc:sldLayoutChg>
        <pc:sldLayoutChg chg="addSp delSp modSp add mod modTransition">
          <pc:chgData name="Studio Moara" userId="e17c69a39c7c13f8" providerId="LiveId" clId="{A55BF491-05A0-4FDF-994E-A84A1DD29DC1}" dt="2023-07-05T07:29:35.003" v="9040"/>
          <pc:sldLayoutMkLst>
            <pc:docMk/>
            <pc:sldMasterMk cId="3056413251" sldId="2147483648"/>
            <pc:sldLayoutMk cId="3208810224" sldId="2147483667"/>
          </pc:sldLayoutMkLst>
          <pc:spChg chg="add del mod">
            <ac:chgData name="Studio Moara" userId="e17c69a39c7c13f8" providerId="LiveId" clId="{A55BF491-05A0-4FDF-994E-A84A1DD29DC1}" dt="2023-07-05T04:18:13.910" v="6592"/>
            <ac:spMkLst>
              <pc:docMk/>
              <pc:sldMasterMk cId="3056413251" sldId="2147483648"/>
              <pc:sldLayoutMk cId="3208810224" sldId="2147483667"/>
              <ac:spMk id="2" creationId="{F1AEAE6C-8AC3-CE5E-1E9B-03EAD0496CB2}"/>
            </ac:spMkLst>
          </pc:spChg>
          <pc:spChg chg="add del">
            <ac:chgData name="Studio Moara" userId="e17c69a39c7c13f8" providerId="LiveId" clId="{A55BF491-05A0-4FDF-994E-A84A1DD29DC1}" dt="2023-07-05T04:18:12.490" v="6591" actId="11529"/>
            <ac:spMkLst>
              <pc:docMk/>
              <pc:sldMasterMk cId="3056413251" sldId="2147483648"/>
              <pc:sldLayoutMk cId="3208810224" sldId="2147483667"/>
              <ac:spMk id="3" creationId="{D64BA1AE-4776-8341-BC9D-5CF750C57D0D}"/>
            </ac:spMkLst>
          </pc:spChg>
          <pc:spChg chg="add del mod">
            <ac:chgData name="Studio Moara" userId="e17c69a39c7c13f8" providerId="LiveId" clId="{A55BF491-05A0-4FDF-994E-A84A1DD29DC1}" dt="2023-07-05T04:18:13.910" v="6592"/>
            <ac:spMkLst>
              <pc:docMk/>
              <pc:sldMasterMk cId="3056413251" sldId="2147483648"/>
              <pc:sldLayoutMk cId="3208810224" sldId="2147483667"/>
              <ac:spMk id="4" creationId="{D5F1F916-0768-D73A-6277-412F74C8C782}"/>
            </ac:spMkLst>
          </pc:spChg>
          <pc:spChg chg="del">
            <ac:chgData name="Studio Moara" userId="e17c69a39c7c13f8" providerId="LiveId" clId="{A55BF491-05A0-4FDF-994E-A84A1DD29DC1}" dt="2023-07-05T04:18:09.618" v="6589" actId="478"/>
            <ac:spMkLst>
              <pc:docMk/>
              <pc:sldMasterMk cId="3056413251" sldId="2147483648"/>
              <pc:sldLayoutMk cId="3208810224" sldId="2147483667"/>
              <ac:spMk id="5" creationId="{B42727CF-0798-9B60-9840-2EF76D4B7616}"/>
            </ac:spMkLst>
          </pc:spChg>
          <pc:spChg chg="mod">
            <ac:chgData name="Studio Moara" userId="e17c69a39c7c13f8" providerId="LiveId" clId="{A55BF491-05A0-4FDF-994E-A84A1DD29DC1}" dt="2023-07-05T04:18:18.050" v="6593" actId="207"/>
            <ac:spMkLst>
              <pc:docMk/>
              <pc:sldMasterMk cId="3056413251" sldId="2147483648"/>
              <pc:sldLayoutMk cId="3208810224" sldId="2147483667"/>
              <ac:spMk id="6" creationId="{EDB6C3C5-CC2C-4FB5-012A-E117835B4F7D}"/>
            </ac:spMkLst>
          </pc:spChg>
          <pc:spChg chg="add del mod">
            <ac:chgData name="Studio Moara" userId="e17c69a39c7c13f8" providerId="LiveId" clId="{A55BF491-05A0-4FDF-994E-A84A1DD29DC1}" dt="2023-07-05T07:29:23.554" v="9038"/>
            <ac:spMkLst>
              <pc:docMk/>
              <pc:sldMasterMk cId="3056413251" sldId="2147483648"/>
              <pc:sldLayoutMk cId="3208810224" sldId="2147483667"/>
              <ac:spMk id="8" creationId="{969FD00C-D14B-081D-D14C-0A93646BB011}"/>
            </ac:spMkLst>
          </pc:spChg>
          <pc:spChg chg="add del">
            <ac:chgData name="Studio Moara" userId="e17c69a39c7c13f8" providerId="LiveId" clId="{A55BF491-05A0-4FDF-994E-A84A1DD29DC1}" dt="2023-07-05T07:29:35.003" v="9040"/>
            <ac:spMkLst>
              <pc:docMk/>
              <pc:sldMasterMk cId="3056413251" sldId="2147483648"/>
              <pc:sldLayoutMk cId="3208810224" sldId="2147483667"/>
              <ac:spMk id="10" creationId="{E815349C-1A00-8DA4-1DBF-3AF49F4CBED7}"/>
            </ac:spMkLst>
          </pc:spChg>
          <pc:picChg chg="add del mod ord">
            <ac:chgData name="Studio Moara" userId="e17c69a39c7c13f8" providerId="LiveId" clId="{A55BF491-05A0-4FDF-994E-A84A1DD29DC1}" dt="2023-07-05T07:29:23.554" v="9038"/>
            <ac:picMkLst>
              <pc:docMk/>
              <pc:sldMasterMk cId="3056413251" sldId="2147483648"/>
              <pc:sldLayoutMk cId="3208810224" sldId="2147483667"/>
              <ac:picMk id="7" creationId="{DDACAFF4-B3E2-9CDA-9633-4D30F2AFE6A5}"/>
            </ac:picMkLst>
          </pc:picChg>
          <pc:picChg chg="del mod">
            <ac:chgData name="Studio Moara" userId="e17c69a39c7c13f8" providerId="LiveId" clId="{A55BF491-05A0-4FDF-994E-A84A1DD29DC1}" dt="2023-07-05T07:29:35.003" v="9040"/>
            <ac:picMkLst>
              <pc:docMk/>
              <pc:sldMasterMk cId="3056413251" sldId="2147483648"/>
              <pc:sldLayoutMk cId="3208810224" sldId="2147483667"/>
              <ac:picMk id="9" creationId="{6372F0A5-CDBE-98FB-80C6-A414A067C5B4}"/>
            </ac:picMkLst>
          </pc:picChg>
          <pc:picChg chg="mod">
            <ac:chgData name="Studio Moara" userId="e17c69a39c7c13f8" providerId="LiveId" clId="{A55BF491-05A0-4FDF-994E-A84A1DD29DC1}" dt="2023-07-05T07:29:35.003" v="9040"/>
            <ac:picMkLst>
              <pc:docMk/>
              <pc:sldMasterMk cId="3056413251" sldId="2147483648"/>
              <pc:sldLayoutMk cId="3208810224" sldId="2147483667"/>
              <ac:picMk id="11" creationId="{7242EA90-3599-F95D-EF46-4F2174CD19F8}"/>
            </ac:picMkLst>
          </pc:picChg>
        </pc:sldLayoutChg>
        <pc:sldLayoutChg chg="addSp delSp modSp add mod modTransition">
          <pc:chgData name="Studio Moara" userId="e17c69a39c7c13f8" providerId="LiveId" clId="{A55BF491-05A0-4FDF-994E-A84A1DD29DC1}" dt="2023-07-05T04:18:52.460" v="6622" actId="207"/>
          <pc:sldLayoutMkLst>
            <pc:docMk/>
            <pc:sldMasterMk cId="3056413251" sldId="2147483648"/>
            <pc:sldLayoutMk cId="3100700433" sldId="2147483668"/>
          </pc:sldLayoutMkLst>
          <pc:spChg chg="add del mod">
            <ac:chgData name="Studio Moara" userId="e17c69a39c7c13f8" providerId="LiveId" clId="{A55BF491-05A0-4FDF-994E-A84A1DD29DC1}" dt="2023-07-05T04:18:50.322" v="6621"/>
            <ac:spMkLst>
              <pc:docMk/>
              <pc:sldMasterMk cId="3056413251" sldId="2147483648"/>
              <pc:sldLayoutMk cId="3100700433" sldId="2147483668"/>
              <ac:spMk id="2" creationId="{2E362E2C-46CF-8FDE-E835-A15E9B03A423}"/>
            </ac:spMkLst>
          </pc:spChg>
          <pc:spChg chg="add del">
            <ac:chgData name="Studio Moara" userId="e17c69a39c7c13f8" providerId="LiveId" clId="{A55BF491-05A0-4FDF-994E-A84A1DD29DC1}" dt="2023-07-05T04:18:48.869" v="6620" actId="11529"/>
            <ac:spMkLst>
              <pc:docMk/>
              <pc:sldMasterMk cId="3056413251" sldId="2147483648"/>
              <pc:sldLayoutMk cId="3100700433" sldId="2147483668"/>
              <ac:spMk id="3" creationId="{2968BCD9-3460-BEF0-220E-62461FE368E8}"/>
            </ac:spMkLst>
          </pc:spChg>
          <pc:spChg chg="add del mod">
            <ac:chgData name="Studio Moara" userId="e17c69a39c7c13f8" providerId="LiveId" clId="{A55BF491-05A0-4FDF-994E-A84A1DD29DC1}" dt="2023-07-05T04:18:50.322" v="6621"/>
            <ac:spMkLst>
              <pc:docMk/>
              <pc:sldMasterMk cId="3056413251" sldId="2147483648"/>
              <pc:sldLayoutMk cId="3100700433" sldId="2147483668"/>
              <ac:spMk id="4" creationId="{5F9C6E09-E353-23FB-B837-60743EB024E4}"/>
            </ac:spMkLst>
          </pc:spChg>
          <pc:spChg chg="mod">
            <ac:chgData name="Studio Moara" userId="e17c69a39c7c13f8" providerId="LiveId" clId="{A55BF491-05A0-4FDF-994E-A84A1DD29DC1}" dt="2023-07-05T04:18:52.460" v="6622" actId="207"/>
            <ac:spMkLst>
              <pc:docMk/>
              <pc:sldMasterMk cId="3056413251" sldId="2147483648"/>
              <pc:sldLayoutMk cId="3100700433" sldId="2147483668"/>
              <ac:spMk id="5" creationId="{1866E6A8-69E1-5409-5E63-9C4DCF91427D}"/>
            </ac:spMkLst>
          </pc:spChg>
          <pc:spChg chg="del">
            <ac:chgData name="Studio Moara" userId="e17c69a39c7c13f8" providerId="LiveId" clId="{A55BF491-05A0-4FDF-994E-A84A1DD29DC1}" dt="2023-07-05T04:18:46.071" v="6618" actId="478"/>
            <ac:spMkLst>
              <pc:docMk/>
              <pc:sldMasterMk cId="3056413251" sldId="2147483648"/>
              <pc:sldLayoutMk cId="3100700433" sldId="2147483668"/>
              <ac:spMk id="6" creationId="{EDB6C3C5-CC2C-4FB5-012A-E117835B4F7D}"/>
            </ac:spMkLst>
          </pc:spChg>
        </pc:sldLayoutChg>
        <pc:sldLayoutChg chg="addSp delSp modSp add mod modTransition">
          <pc:chgData name="Studio Moara" userId="e17c69a39c7c13f8" providerId="LiveId" clId="{A55BF491-05A0-4FDF-994E-A84A1DD29DC1}" dt="2023-07-05T07:31:33.536" v="9052"/>
          <pc:sldLayoutMkLst>
            <pc:docMk/>
            <pc:sldMasterMk cId="3056413251" sldId="2147483648"/>
            <pc:sldLayoutMk cId="2195498211" sldId="2147483669"/>
          </pc:sldLayoutMkLst>
          <pc:spChg chg="add del mod">
            <ac:chgData name="Studio Moara" userId="e17c69a39c7c13f8" providerId="LiveId" clId="{A55BF491-05A0-4FDF-994E-A84A1DD29DC1}" dt="2023-07-05T04:40:56.724" v="7050"/>
            <ac:spMkLst>
              <pc:docMk/>
              <pc:sldMasterMk cId="3056413251" sldId="2147483648"/>
              <pc:sldLayoutMk cId="2195498211" sldId="2147483669"/>
              <ac:spMk id="2" creationId="{8EFD4BB8-3544-998C-5186-CD842966387C}"/>
            </ac:spMkLst>
          </pc:spChg>
          <pc:spChg chg="add del">
            <ac:chgData name="Studio Moara" userId="e17c69a39c7c13f8" providerId="LiveId" clId="{A55BF491-05A0-4FDF-994E-A84A1DD29DC1}" dt="2023-07-05T04:40:55.709" v="7049" actId="11529"/>
            <ac:spMkLst>
              <pc:docMk/>
              <pc:sldMasterMk cId="3056413251" sldId="2147483648"/>
              <pc:sldLayoutMk cId="2195498211" sldId="2147483669"/>
              <ac:spMk id="3" creationId="{26D6ECBB-D200-2C67-884D-D7E4C5F4E854}"/>
            </ac:spMkLst>
          </pc:spChg>
          <pc:spChg chg="add del mod">
            <ac:chgData name="Studio Moara" userId="e17c69a39c7c13f8" providerId="LiveId" clId="{A55BF491-05A0-4FDF-994E-A84A1DD29DC1}" dt="2023-07-05T04:40:55.709" v="7049" actId="11529"/>
            <ac:spMkLst>
              <pc:docMk/>
              <pc:sldMasterMk cId="3056413251" sldId="2147483648"/>
              <pc:sldLayoutMk cId="2195498211" sldId="2147483669"/>
              <ac:spMk id="4" creationId="{AB541C03-B07C-79F8-49CA-9AB07900D99B}"/>
            </ac:spMkLst>
          </pc:spChg>
          <pc:spChg chg="del">
            <ac:chgData name="Studio Moara" userId="e17c69a39c7c13f8" providerId="LiveId" clId="{A55BF491-05A0-4FDF-994E-A84A1DD29DC1}" dt="2023-07-05T04:40:48.922" v="7044" actId="478"/>
            <ac:spMkLst>
              <pc:docMk/>
              <pc:sldMasterMk cId="3056413251" sldId="2147483648"/>
              <pc:sldLayoutMk cId="2195498211" sldId="2147483669"/>
              <ac:spMk id="5" creationId="{1866E6A8-69E1-5409-5E63-9C4DCF91427D}"/>
            </ac:spMkLst>
          </pc:spChg>
          <pc:spChg chg="mod">
            <ac:chgData name="Studio Moara" userId="e17c69a39c7c13f8" providerId="LiveId" clId="{A55BF491-05A0-4FDF-994E-A84A1DD29DC1}" dt="2023-07-05T04:40:54.993" v="7048"/>
            <ac:spMkLst>
              <pc:docMk/>
              <pc:sldMasterMk cId="3056413251" sldId="2147483648"/>
              <pc:sldLayoutMk cId="2195498211" sldId="2147483669"/>
              <ac:spMk id="6" creationId="{29E2D201-476C-750B-5147-D2A85394AB0F}"/>
            </ac:spMkLst>
          </pc:spChg>
          <pc:spChg chg="add del mod">
            <ac:chgData name="Studio Moara" userId="e17c69a39c7c13f8" providerId="LiveId" clId="{A55BF491-05A0-4FDF-994E-A84A1DD29DC1}" dt="2023-07-05T04:41:07.230" v="7054"/>
            <ac:spMkLst>
              <pc:docMk/>
              <pc:sldMasterMk cId="3056413251" sldId="2147483648"/>
              <pc:sldLayoutMk cId="2195498211" sldId="2147483669"/>
              <ac:spMk id="7" creationId="{CF88D5ED-9DDF-5E56-82D9-765250A290BE}"/>
            </ac:spMkLst>
          </pc:spChg>
          <pc:spChg chg="add del">
            <ac:chgData name="Studio Moara" userId="e17c69a39c7c13f8" providerId="LiveId" clId="{A55BF491-05A0-4FDF-994E-A84A1DD29DC1}" dt="2023-07-05T04:41:05.112" v="7053" actId="11529"/>
            <ac:spMkLst>
              <pc:docMk/>
              <pc:sldMasterMk cId="3056413251" sldId="2147483648"/>
              <pc:sldLayoutMk cId="2195498211" sldId="2147483669"/>
              <ac:spMk id="8" creationId="{F682C098-ABED-86FE-291F-6C9DE0DFE834}"/>
            </ac:spMkLst>
          </pc:spChg>
          <pc:spChg chg="add del mod">
            <ac:chgData name="Studio Moara" userId="e17c69a39c7c13f8" providerId="LiveId" clId="{A55BF491-05A0-4FDF-994E-A84A1DD29DC1}" dt="2023-07-05T04:41:07.230" v="7054"/>
            <ac:spMkLst>
              <pc:docMk/>
              <pc:sldMasterMk cId="3056413251" sldId="2147483648"/>
              <pc:sldLayoutMk cId="2195498211" sldId="2147483669"/>
              <ac:spMk id="9" creationId="{C223F72B-3FE0-48E0-E170-5628A57337AD}"/>
            </ac:spMkLst>
          </pc:spChg>
          <pc:spChg chg="mod">
            <ac:chgData name="Studio Moara" userId="e17c69a39c7c13f8" providerId="LiveId" clId="{A55BF491-05A0-4FDF-994E-A84A1DD29DC1}" dt="2023-07-05T04:41:10.193" v="7056" actId="207"/>
            <ac:spMkLst>
              <pc:docMk/>
              <pc:sldMasterMk cId="3056413251" sldId="2147483648"/>
              <pc:sldLayoutMk cId="2195498211" sldId="2147483669"/>
              <ac:spMk id="10" creationId="{FB73CE1C-4A38-5518-C4E3-F40BB839CF8C}"/>
            </ac:spMkLst>
          </pc:spChg>
          <pc:spChg chg="add del">
            <ac:chgData name="Studio Moara" userId="e17c69a39c7c13f8" providerId="LiveId" clId="{A55BF491-05A0-4FDF-994E-A84A1DD29DC1}" dt="2023-07-05T07:30:46.804" v="9045"/>
            <ac:spMkLst>
              <pc:docMk/>
              <pc:sldMasterMk cId="3056413251" sldId="2147483648"/>
              <pc:sldLayoutMk cId="2195498211" sldId="2147483669"/>
              <ac:spMk id="12" creationId="{4D25A7BF-69F0-AB94-2C12-819CDA6A981D}"/>
            </ac:spMkLst>
          </pc:spChg>
          <pc:spChg chg="add del">
            <ac:chgData name="Studio Moara" userId="e17c69a39c7c13f8" providerId="LiveId" clId="{A55BF491-05A0-4FDF-994E-A84A1DD29DC1}" dt="2023-07-05T07:31:00.950" v="9047"/>
            <ac:spMkLst>
              <pc:docMk/>
              <pc:sldMasterMk cId="3056413251" sldId="2147483648"/>
              <pc:sldLayoutMk cId="2195498211" sldId="2147483669"/>
              <ac:spMk id="14" creationId="{BC82D414-9FA6-4E39-6141-E7764B38BE3C}"/>
            </ac:spMkLst>
          </pc:spChg>
          <pc:spChg chg="add del mod">
            <ac:chgData name="Studio Moara" userId="e17c69a39c7c13f8" providerId="LiveId" clId="{A55BF491-05A0-4FDF-994E-A84A1DD29DC1}" dt="2023-07-05T07:31:33.536" v="9052"/>
            <ac:spMkLst>
              <pc:docMk/>
              <pc:sldMasterMk cId="3056413251" sldId="2147483648"/>
              <pc:sldLayoutMk cId="2195498211" sldId="2147483669"/>
              <ac:spMk id="16" creationId="{BBEF1908-2541-EBF8-AD62-69DEF8645CCC}"/>
            </ac:spMkLst>
          </pc:spChg>
          <pc:picChg chg="add del mod ord">
            <ac:chgData name="Studio Moara" userId="e17c69a39c7c13f8" providerId="LiveId" clId="{A55BF491-05A0-4FDF-994E-A84A1DD29DC1}" dt="2023-07-05T07:30:46.804" v="9045"/>
            <ac:picMkLst>
              <pc:docMk/>
              <pc:sldMasterMk cId="3056413251" sldId="2147483648"/>
              <pc:sldLayoutMk cId="2195498211" sldId="2147483669"/>
              <ac:picMk id="11" creationId="{CBEDC126-CEB0-7206-4A37-791AE8211ABF}"/>
            </ac:picMkLst>
          </pc:picChg>
          <pc:picChg chg="del mod">
            <ac:chgData name="Studio Moara" userId="e17c69a39c7c13f8" providerId="LiveId" clId="{A55BF491-05A0-4FDF-994E-A84A1DD29DC1}" dt="2023-07-05T07:31:00.950" v="9047"/>
            <ac:picMkLst>
              <pc:docMk/>
              <pc:sldMasterMk cId="3056413251" sldId="2147483648"/>
              <pc:sldLayoutMk cId="2195498211" sldId="2147483669"/>
              <ac:picMk id="13" creationId="{9E822515-D6C6-1CA1-DB8D-80DC64F54BC5}"/>
            </ac:picMkLst>
          </pc:picChg>
          <pc:picChg chg="del mod">
            <ac:chgData name="Studio Moara" userId="e17c69a39c7c13f8" providerId="LiveId" clId="{A55BF491-05A0-4FDF-994E-A84A1DD29DC1}" dt="2023-07-05T07:31:33.536" v="9052"/>
            <ac:picMkLst>
              <pc:docMk/>
              <pc:sldMasterMk cId="3056413251" sldId="2147483648"/>
              <pc:sldLayoutMk cId="2195498211" sldId="2147483669"/>
              <ac:picMk id="15" creationId="{7C7778B3-D177-7254-B185-95D25191254E}"/>
            </ac:picMkLst>
          </pc:picChg>
          <pc:picChg chg="mod">
            <ac:chgData name="Studio Moara" userId="e17c69a39c7c13f8" providerId="LiveId" clId="{A55BF491-05A0-4FDF-994E-A84A1DD29DC1}" dt="2023-07-05T07:31:33.536" v="9052"/>
            <ac:picMkLst>
              <pc:docMk/>
              <pc:sldMasterMk cId="3056413251" sldId="2147483648"/>
              <pc:sldLayoutMk cId="2195498211" sldId="2147483669"/>
              <ac:picMk id="17" creationId="{A8B1A35E-5841-B80C-DC1D-9B5E2462EF3D}"/>
            </ac:picMkLst>
          </pc:picChg>
        </pc:sldLayoutChg>
        <pc:sldLayoutChg chg="addSp delSp modSp add mod modTransition">
          <pc:chgData name="Studio Moara" userId="e17c69a39c7c13f8" providerId="LiveId" clId="{A55BF491-05A0-4FDF-994E-A84A1DD29DC1}" dt="2023-07-05T04:41:27.696" v="7064" actId="207"/>
          <pc:sldLayoutMkLst>
            <pc:docMk/>
            <pc:sldMasterMk cId="3056413251" sldId="2147483648"/>
            <pc:sldLayoutMk cId="2535650148" sldId="2147483670"/>
          </pc:sldLayoutMkLst>
          <pc:spChg chg="add del mod">
            <ac:chgData name="Studio Moara" userId="e17c69a39c7c13f8" providerId="LiveId" clId="{A55BF491-05A0-4FDF-994E-A84A1DD29DC1}" dt="2023-07-05T04:41:26.153" v="7063"/>
            <ac:spMkLst>
              <pc:docMk/>
              <pc:sldMasterMk cId="3056413251" sldId="2147483648"/>
              <pc:sldLayoutMk cId="2535650148" sldId="2147483670"/>
              <ac:spMk id="2" creationId="{4C6006B8-8840-0EEF-BAFB-9A536F4968AF}"/>
            </ac:spMkLst>
          </pc:spChg>
          <pc:spChg chg="add del">
            <ac:chgData name="Studio Moara" userId="e17c69a39c7c13f8" providerId="LiveId" clId="{A55BF491-05A0-4FDF-994E-A84A1DD29DC1}" dt="2023-07-05T04:41:24.239" v="7062" actId="11529"/>
            <ac:spMkLst>
              <pc:docMk/>
              <pc:sldMasterMk cId="3056413251" sldId="2147483648"/>
              <pc:sldLayoutMk cId="2535650148" sldId="2147483670"/>
              <ac:spMk id="3" creationId="{3423539F-E974-F390-025B-B5E32B497B48}"/>
            </ac:spMkLst>
          </pc:spChg>
          <pc:spChg chg="add del mod">
            <ac:chgData name="Studio Moara" userId="e17c69a39c7c13f8" providerId="LiveId" clId="{A55BF491-05A0-4FDF-994E-A84A1DD29DC1}" dt="2023-07-05T04:41:26.153" v="7063"/>
            <ac:spMkLst>
              <pc:docMk/>
              <pc:sldMasterMk cId="3056413251" sldId="2147483648"/>
              <pc:sldLayoutMk cId="2535650148" sldId="2147483670"/>
              <ac:spMk id="4" creationId="{55BB658C-5567-E843-C517-04D7043D7023}"/>
            </ac:spMkLst>
          </pc:spChg>
          <pc:spChg chg="mod">
            <ac:chgData name="Studio Moara" userId="e17c69a39c7c13f8" providerId="LiveId" clId="{A55BF491-05A0-4FDF-994E-A84A1DD29DC1}" dt="2023-07-05T04:41:27.696" v="7064" actId="207"/>
            <ac:spMkLst>
              <pc:docMk/>
              <pc:sldMasterMk cId="3056413251" sldId="2147483648"/>
              <pc:sldLayoutMk cId="2535650148" sldId="2147483670"/>
              <ac:spMk id="5" creationId="{2E7BE5BB-67D7-FC78-BA24-D275280F7ABA}"/>
            </ac:spMkLst>
          </pc:spChg>
          <pc:spChg chg="del">
            <ac:chgData name="Studio Moara" userId="e17c69a39c7c13f8" providerId="LiveId" clId="{A55BF491-05A0-4FDF-994E-A84A1DD29DC1}" dt="2023-07-05T04:41:21.515" v="7060" actId="478"/>
            <ac:spMkLst>
              <pc:docMk/>
              <pc:sldMasterMk cId="3056413251" sldId="2147483648"/>
              <pc:sldLayoutMk cId="2535650148" sldId="2147483670"/>
              <ac:spMk id="10" creationId="{FB73CE1C-4A38-5518-C4E3-F40BB839CF8C}"/>
            </ac:spMkLst>
          </pc:spChg>
        </pc:sldLayoutChg>
        <pc:sldLayoutChg chg="addSp delSp modSp add mod modTransition">
          <pc:chgData name="Studio Moara" userId="e17c69a39c7c13f8" providerId="LiveId" clId="{A55BF491-05A0-4FDF-994E-A84A1DD29DC1}" dt="2023-07-05T07:32:32.190" v="9064"/>
          <pc:sldLayoutMkLst>
            <pc:docMk/>
            <pc:sldMasterMk cId="3056413251" sldId="2147483648"/>
            <pc:sldLayoutMk cId="1416488093" sldId="2147483671"/>
          </pc:sldLayoutMkLst>
          <pc:spChg chg="add del mod">
            <ac:chgData name="Studio Moara" userId="e17c69a39c7c13f8" providerId="LiveId" clId="{A55BF491-05A0-4FDF-994E-A84A1DD29DC1}" dt="2023-07-05T04:41:48.605" v="7074"/>
            <ac:spMkLst>
              <pc:docMk/>
              <pc:sldMasterMk cId="3056413251" sldId="2147483648"/>
              <pc:sldLayoutMk cId="1416488093" sldId="2147483671"/>
              <ac:spMk id="2" creationId="{E2959888-DE22-13BC-3C5B-4E79D62AEB13}"/>
            </ac:spMkLst>
          </pc:spChg>
          <pc:spChg chg="add del mod">
            <ac:chgData name="Studio Moara" userId="e17c69a39c7c13f8" providerId="LiveId" clId="{A55BF491-05A0-4FDF-994E-A84A1DD29DC1}" dt="2023-07-05T04:41:44.427" v="7072"/>
            <ac:spMkLst>
              <pc:docMk/>
              <pc:sldMasterMk cId="3056413251" sldId="2147483648"/>
              <pc:sldLayoutMk cId="1416488093" sldId="2147483671"/>
              <ac:spMk id="3" creationId="{61A92A21-7B70-3832-1F4C-AE3C44586094}"/>
            </ac:spMkLst>
          </pc:spChg>
          <pc:spChg chg="add del mod">
            <ac:chgData name="Studio Moara" userId="e17c69a39c7c13f8" providerId="LiveId" clId="{A55BF491-05A0-4FDF-994E-A84A1DD29DC1}" dt="2023-07-05T04:41:44.427" v="7072"/>
            <ac:spMkLst>
              <pc:docMk/>
              <pc:sldMasterMk cId="3056413251" sldId="2147483648"/>
              <pc:sldLayoutMk cId="1416488093" sldId="2147483671"/>
              <ac:spMk id="4" creationId="{F62C7325-9064-B423-0A83-F4057703D5A9}"/>
            </ac:spMkLst>
          </pc:spChg>
          <pc:spChg chg="del">
            <ac:chgData name="Studio Moara" userId="e17c69a39c7c13f8" providerId="LiveId" clId="{A55BF491-05A0-4FDF-994E-A84A1DD29DC1}" dt="2023-07-05T04:41:42.400" v="7069" actId="478"/>
            <ac:spMkLst>
              <pc:docMk/>
              <pc:sldMasterMk cId="3056413251" sldId="2147483648"/>
              <pc:sldLayoutMk cId="1416488093" sldId="2147483671"/>
              <ac:spMk id="5" creationId="{2E7BE5BB-67D7-FC78-BA24-D275280F7ABA}"/>
            </ac:spMkLst>
          </pc:spChg>
          <pc:spChg chg="add del mod">
            <ac:chgData name="Studio Moara" userId="e17c69a39c7c13f8" providerId="LiveId" clId="{A55BF491-05A0-4FDF-994E-A84A1DD29DC1}" dt="2023-07-05T04:41:44.427" v="7072"/>
            <ac:spMkLst>
              <pc:docMk/>
              <pc:sldMasterMk cId="3056413251" sldId="2147483648"/>
              <pc:sldLayoutMk cId="1416488093" sldId="2147483671"/>
              <ac:spMk id="6" creationId="{E2BBF863-68DB-34B5-F6F0-4824524A59AE}"/>
            </ac:spMkLst>
          </pc:spChg>
          <pc:spChg chg="add del">
            <ac:chgData name="Studio Moara" userId="e17c69a39c7c13f8" providerId="LiveId" clId="{A55BF491-05A0-4FDF-994E-A84A1DD29DC1}" dt="2023-07-05T04:41:46.333" v="7073" actId="11529"/>
            <ac:spMkLst>
              <pc:docMk/>
              <pc:sldMasterMk cId="3056413251" sldId="2147483648"/>
              <pc:sldLayoutMk cId="1416488093" sldId="2147483671"/>
              <ac:spMk id="7" creationId="{C598697E-195C-D536-10CA-E338BBB4D5A6}"/>
            </ac:spMkLst>
          </pc:spChg>
          <pc:spChg chg="add del mod">
            <ac:chgData name="Studio Moara" userId="e17c69a39c7c13f8" providerId="LiveId" clId="{A55BF491-05A0-4FDF-994E-A84A1DD29DC1}" dt="2023-07-05T04:41:48.605" v="7074"/>
            <ac:spMkLst>
              <pc:docMk/>
              <pc:sldMasterMk cId="3056413251" sldId="2147483648"/>
              <pc:sldLayoutMk cId="1416488093" sldId="2147483671"/>
              <ac:spMk id="8" creationId="{086207F2-C716-96F0-9CFA-B425734D1AEE}"/>
            </ac:spMkLst>
          </pc:spChg>
          <pc:spChg chg="mod">
            <ac:chgData name="Studio Moara" userId="e17c69a39c7c13f8" providerId="LiveId" clId="{A55BF491-05A0-4FDF-994E-A84A1DD29DC1}" dt="2023-07-05T04:41:52.661" v="7076" actId="207"/>
            <ac:spMkLst>
              <pc:docMk/>
              <pc:sldMasterMk cId="3056413251" sldId="2147483648"/>
              <pc:sldLayoutMk cId="1416488093" sldId="2147483671"/>
              <ac:spMk id="9" creationId="{6DEA85EA-0CDD-3D0E-65C5-9CA5338FDF5F}"/>
            </ac:spMkLst>
          </pc:spChg>
          <pc:spChg chg="add del mod">
            <ac:chgData name="Studio Moara" userId="e17c69a39c7c13f8" providerId="LiveId" clId="{A55BF491-05A0-4FDF-994E-A84A1DD29DC1}" dt="2023-07-05T07:32:06.566" v="9058"/>
            <ac:spMkLst>
              <pc:docMk/>
              <pc:sldMasterMk cId="3056413251" sldId="2147483648"/>
              <pc:sldLayoutMk cId="1416488093" sldId="2147483671"/>
              <ac:spMk id="11" creationId="{B61ACB43-3F06-1FF5-4745-448511B9FE19}"/>
            </ac:spMkLst>
          </pc:spChg>
          <pc:spChg chg="add del mod">
            <ac:chgData name="Studio Moara" userId="e17c69a39c7c13f8" providerId="LiveId" clId="{A55BF491-05A0-4FDF-994E-A84A1DD29DC1}" dt="2023-07-05T07:32:32.190" v="9064"/>
            <ac:spMkLst>
              <pc:docMk/>
              <pc:sldMasterMk cId="3056413251" sldId="2147483648"/>
              <pc:sldLayoutMk cId="1416488093" sldId="2147483671"/>
              <ac:spMk id="13" creationId="{1A8F1815-485C-AEBF-189F-A4376B0009ED}"/>
            </ac:spMkLst>
          </pc:spChg>
          <pc:picChg chg="add del mod ord">
            <ac:chgData name="Studio Moara" userId="e17c69a39c7c13f8" providerId="LiveId" clId="{A55BF491-05A0-4FDF-994E-A84A1DD29DC1}" dt="2023-07-05T07:32:06.566" v="9058"/>
            <ac:picMkLst>
              <pc:docMk/>
              <pc:sldMasterMk cId="3056413251" sldId="2147483648"/>
              <pc:sldLayoutMk cId="1416488093" sldId="2147483671"/>
              <ac:picMk id="10" creationId="{24230C12-5DEF-7F03-5D4E-644F5BBC906E}"/>
            </ac:picMkLst>
          </pc:picChg>
          <pc:picChg chg="del mod">
            <ac:chgData name="Studio Moara" userId="e17c69a39c7c13f8" providerId="LiveId" clId="{A55BF491-05A0-4FDF-994E-A84A1DD29DC1}" dt="2023-07-05T07:32:32.190" v="9064"/>
            <ac:picMkLst>
              <pc:docMk/>
              <pc:sldMasterMk cId="3056413251" sldId="2147483648"/>
              <pc:sldLayoutMk cId="1416488093" sldId="2147483671"/>
              <ac:picMk id="12" creationId="{93CC1215-B3CC-D955-46F7-926FF6F52266}"/>
            </ac:picMkLst>
          </pc:picChg>
          <pc:picChg chg="mod">
            <ac:chgData name="Studio Moara" userId="e17c69a39c7c13f8" providerId="LiveId" clId="{A55BF491-05A0-4FDF-994E-A84A1DD29DC1}" dt="2023-07-05T07:32:32.190" v="9064"/>
            <ac:picMkLst>
              <pc:docMk/>
              <pc:sldMasterMk cId="3056413251" sldId="2147483648"/>
              <pc:sldLayoutMk cId="1416488093" sldId="2147483671"/>
              <ac:picMk id="14" creationId="{7F7A8C1F-6999-5BC4-529F-251F39B19F76}"/>
            </ac:picMkLst>
          </pc:picChg>
        </pc:sldLayoutChg>
        <pc:sldLayoutChg chg="addSp delSp modSp add mod modTransition">
          <pc:chgData name="Studio Moara" userId="e17c69a39c7c13f8" providerId="LiveId" clId="{A55BF491-05A0-4FDF-994E-A84A1DD29DC1}" dt="2023-07-05T07:35:21.811" v="9095" actId="11529"/>
          <pc:sldLayoutMkLst>
            <pc:docMk/>
            <pc:sldMasterMk cId="3056413251" sldId="2147483648"/>
            <pc:sldLayoutMk cId="496751321" sldId="2147483672"/>
          </pc:sldLayoutMkLst>
          <pc:spChg chg="add del mod topLvl">
            <ac:chgData name="Studio Moara" userId="e17c69a39c7c13f8" providerId="LiveId" clId="{A55BF491-05A0-4FDF-994E-A84A1DD29DC1}" dt="2023-07-05T07:35:21.420" v="9094"/>
            <ac:spMkLst>
              <pc:docMk/>
              <pc:sldMasterMk cId="3056413251" sldId="2147483648"/>
              <pc:sldLayoutMk cId="496751321" sldId="2147483672"/>
              <ac:spMk id="4" creationId="{E02125F5-4D58-9EA0-2B52-B2E9C0A08C40}"/>
            </ac:spMkLst>
          </pc:spChg>
          <pc:spChg chg="add del mod topLvl">
            <ac:chgData name="Studio Moara" userId="e17c69a39c7c13f8" providerId="LiveId" clId="{A55BF491-05A0-4FDF-994E-A84A1DD29DC1}" dt="2023-07-05T07:35:20.062" v="9090"/>
            <ac:spMkLst>
              <pc:docMk/>
              <pc:sldMasterMk cId="3056413251" sldId="2147483648"/>
              <pc:sldLayoutMk cId="496751321" sldId="2147483672"/>
              <ac:spMk id="5" creationId="{330E8F58-4360-1C22-CE80-1259245EB4AA}"/>
            </ac:spMkLst>
          </pc:spChg>
          <pc:spChg chg="del mod topLvl">
            <ac:chgData name="Studio Moara" userId="e17c69a39c7c13f8" providerId="LiveId" clId="{A55BF491-05A0-4FDF-994E-A84A1DD29DC1}" dt="2023-07-05T07:33:22.652" v="9072" actId="478"/>
            <ac:spMkLst>
              <pc:docMk/>
              <pc:sldMasterMk cId="3056413251" sldId="2147483648"/>
              <pc:sldLayoutMk cId="496751321" sldId="2147483672"/>
              <ac:spMk id="6" creationId="{23883B94-62D7-B140-9DA4-E7E0413F735B}"/>
            </ac:spMkLst>
          </pc:spChg>
          <pc:spChg chg="mod topLvl">
            <ac:chgData name="Studio Moara" userId="e17c69a39c7c13f8" providerId="LiveId" clId="{A55BF491-05A0-4FDF-994E-A84A1DD29DC1}" dt="2023-07-05T07:33:15.363" v="9069" actId="165"/>
            <ac:spMkLst>
              <pc:docMk/>
              <pc:sldMasterMk cId="3056413251" sldId="2147483648"/>
              <pc:sldLayoutMk cId="496751321" sldId="2147483672"/>
              <ac:spMk id="7" creationId="{7836E99E-738B-36B6-255A-89EB4B899925}"/>
            </ac:spMkLst>
          </pc:spChg>
          <pc:spChg chg="del mod topLvl">
            <ac:chgData name="Studio Moara" userId="e17c69a39c7c13f8" providerId="LiveId" clId="{A55BF491-05A0-4FDF-994E-A84A1DD29DC1}" dt="2023-07-05T07:33:22.652" v="9072" actId="478"/>
            <ac:spMkLst>
              <pc:docMk/>
              <pc:sldMasterMk cId="3056413251" sldId="2147483648"/>
              <pc:sldLayoutMk cId="496751321" sldId="2147483672"/>
              <ac:spMk id="8" creationId="{399EC976-5756-159A-D146-8143DC08EC2F}"/>
            </ac:spMkLst>
          </pc:spChg>
          <pc:spChg chg="del">
            <ac:chgData name="Studio Moara" userId="e17c69a39c7c13f8" providerId="LiveId" clId="{A55BF491-05A0-4FDF-994E-A84A1DD29DC1}" dt="2023-07-05T07:33:11.145" v="9067" actId="478"/>
            <ac:spMkLst>
              <pc:docMk/>
              <pc:sldMasterMk cId="3056413251" sldId="2147483648"/>
              <pc:sldLayoutMk cId="496751321" sldId="2147483672"/>
              <ac:spMk id="9" creationId="{6DEA85EA-0CDD-3D0E-65C5-9CA5338FDF5F}"/>
            </ac:spMkLst>
          </pc:spChg>
          <pc:spChg chg="add del">
            <ac:chgData name="Studio Moara" userId="e17c69a39c7c13f8" providerId="LiveId" clId="{A55BF491-05A0-4FDF-994E-A84A1DD29DC1}" dt="2023-07-05T07:33:42.555" v="9074"/>
            <ac:spMkLst>
              <pc:docMk/>
              <pc:sldMasterMk cId="3056413251" sldId="2147483648"/>
              <pc:sldLayoutMk cId="496751321" sldId="2147483672"/>
              <ac:spMk id="10" creationId="{295F0BEE-EB21-C375-1117-5F93CFB644F6}"/>
            </ac:spMkLst>
          </pc:spChg>
          <pc:spChg chg="add del mod">
            <ac:chgData name="Studio Moara" userId="e17c69a39c7c13f8" providerId="LiveId" clId="{A55BF491-05A0-4FDF-994E-A84A1DD29DC1}" dt="2023-07-05T07:34:00.214" v="9079"/>
            <ac:spMkLst>
              <pc:docMk/>
              <pc:sldMasterMk cId="3056413251" sldId="2147483648"/>
              <pc:sldLayoutMk cId="496751321" sldId="2147483672"/>
              <ac:spMk id="12" creationId="{28F84DF2-305A-6F3C-15FA-7B035FDBE8AA}"/>
            </ac:spMkLst>
          </pc:spChg>
          <pc:spChg chg="add del">
            <ac:chgData name="Studio Moara" userId="e17c69a39c7c13f8" providerId="LiveId" clId="{A55BF491-05A0-4FDF-994E-A84A1DD29DC1}" dt="2023-07-05T07:35:21.811" v="9095" actId="11529"/>
            <ac:spMkLst>
              <pc:docMk/>
              <pc:sldMasterMk cId="3056413251" sldId="2147483648"/>
              <pc:sldLayoutMk cId="496751321" sldId="2147483672"/>
              <ac:spMk id="15" creationId="{49A9C190-20E1-8CF0-3D64-95E86FD68436}"/>
            </ac:spMkLst>
          </pc:spChg>
          <pc:spChg chg="add del mod">
            <ac:chgData name="Studio Moara" userId="e17c69a39c7c13f8" providerId="LiveId" clId="{A55BF491-05A0-4FDF-994E-A84A1DD29DC1}" dt="2023-07-05T07:35:21.420" v="9094"/>
            <ac:spMkLst>
              <pc:docMk/>
              <pc:sldMasterMk cId="3056413251" sldId="2147483648"/>
              <pc:sldLayoutMk cId="496751321" sldId="2147483672"/>
              <ac:spMk id="16" creationId="{2565D2F7-D721-C120-BB67-0190BEBAAC47}"/>
            </ac:spMkLst>
          </pc:spChg>
          <pc:spChg chg="add del">
            <ac:chgData name="Studio Moara" userId="e17c69a39c7c13f8" providerId="LiveId" clId="{A55BF491-05A0-4FDF-994E-A84A1DD29DC1}" dt="2023-07-05T07:35:21.139" v="9093" actId="11529"/>
            <ac:spMkLst>
              <pc:docMk/>
              <pc:sldMasterMk cId="3056413251" sldId="2147483648"/>
              <pc:sldLayoutMk cId="496751321" sldId="2147483672"/>
              <ac:spMk id="17" creationId="{CA39674F-8A14-B8C7-5D29-28AE0A05D63B}"/>
            </ac:spMkLst>
          </pc:spChg>
          <pc:spChg chg="mod">
            <ac:chgData name="Studio Moara" userId="e17c69a39c7c13f8" providerId="LiveId" clId="{A55BF491-05A0-4FDF-994E-A84A1DD29DC1}" dt="2023-07-05T07:35:20.686" v="9092"/>
            <ac:spMkLst>
              <pc:docMk/>
              <pc:sldMasterMk cId="3056413251" sldId="2147483648"/>
              <pc:sldLayoutMk cId="496751321" sldId="2147483672"/>
              <ac:spMk id="18" creationId="{99EEF9D7-1ECF-D198-F224-F91C147AE7FA}"/>
            </ac:spMkLst>
          </pc:spChg>
          <pc:spChg chg="add del">
            <ac:chgData name="Studio Moara" userId="e17c69a39c7c13f8" providerId="LiveId" clId="{A55BF491-05A0-4FDF-994E-A84A1DD29DC1}" dt="2023-07-05T07:35:20.340" v="9091" actId="11529"/>
            <ac:spMkLst>
              <pc:docMk/>
              <pc:sldMasterMk cId="3056413251" sldId="2147483648"/>
              <pc:sldLayoutMk cId="496751321" sldId="2147483672"/>
              <ac:spMk id="19" creationId="{8F695BFB-7C84-1FA2-5D73-15281E0880EC}"/>
            </ac:spMkLst>
          </pc:spChg>
          <pc:spChg chg="mod">
            <ac:chgData name="Studio Moara" userId="e17c69a39c7c13f8" providerId="LiveId" clId="{A55BF491-05A0-4FDF-994E-A84A1DD29DC1}" dt="2023-07-05T07:35:20.062" v="9090"/>
            <ac:spMkLst>
              <pc:docMk/>
              <pc:sldMasterMk cId="3056413251" sldId="2147483648"/>
              <pc:sldLayoutMk cId="496751321" sldId="2147483672"/>
              <ac:spMk id="20" creationId="{EDE56E72-52FC-0498-E8D0-0422908D4F9D}"/>
            </ac:spMkLst>
          </pc:spChg>
          <pc:spChg chg="add del">
            <ac:chgData name="Studio Moara" userId="e17c69a39c7c13f8" providerId="LiveId" clId="{A55BF491-05A0-4FDF-994E-A84A1DD29DC1}" dt="2023-07-05T07:35:19.830" v="9089" actId="11529"/>
            <ac:spMkLst>
              <pc:docMk/>
              <pc:sldMasterMk cId="3056413251" sldId="2147483648"/>
              <pc:sldLayoutMk cId="496751321" sldId="2147483672"/>
              <ac:spMk id="21" creationId="{DF397C57-BEE9-32BB-CCCB-9AD495747506}"/>
            </ac:spMkLst>
          </pc:spChg>
          <pc:grpChg chg="add del mod">
            <ac:chgData name="Studio Moara" userId="e17c69a39c7c13f8" providerId="LiveId" clId="{A55BF491-05A0-4FDF-994E-A84A1DD29DC1}" dt="2023-07-05T07:33:15.363" v="9069" actId="165"/>
            <ac:grpSpMkLst>
              <pc:docMk/>
              <pc:sldMasterMk cId="3056413251" sldId="2147483648"/>
              <pc:sldLayoutMk cId="496751321" sldId="2147483672"/>
              <ac:grpSpMk id="3" creationId="{AEDD99ED-6382-4236-A9FC-05FE0C666E4A}"/>
            </ac:grpSpMkLst>
          </pc:grpChg>
          <pc:picChg chg="add del mod">
            <ac:chgData name="Studio Moara" userId="e17c69a39c7c13f8" providerId="LiveId" clId="{A55BF491-05A0-4FDF-994E-A84A1DD29DC1}" dt="2023-07-05T07:33:42.555" v="9074"/>
            <ac:picMkLst>
              <pc:docMk/>
              <pc:sldMasterMk cId="3056413251" sldId="2147483648"/>
              <pc:sldLayoutMk cId="496751321" sldId="2147483672"/>
              <ac:picMk id="2" creationId="{BA25D8D7-53AB-0A9F-163D-CDB6DCE8DC2D}"/>
            </ac:picMkLst>
          </pc:picChg>
          <pc:picChg chg="del mod">
            <ac:chgData name="Studio Moara" userId="e17c69a39c7c13f8" providerId="LiveId" clId="{A55BF491-05A0-4FDF-994E-A84A1DD29DC1}" dt="2023-07-05T07:34:00.214" v="9079"/>
            <ac:picMkLst>
              <pc:docMk/>
              <pc:sldMasterMk cId="3056413251" sldId="2147483648"/>
              <pc:sldLayoutMk cId="496751321" sldId="2147483672"/>
              <ac:picMk id="11" creationId="{75563475-EB46-EADE-E1B5-F83388B1CF52}"/>
            </ac:picMkLst>
          </pc:picChg>
          <pc:picChg chg="mod">
            <ac:chgData name="Studio Moara" userId="e17c69a39c7c13f8" providerId="LiveId" clId="{A55BF491-05A0-4FDF-994E-A84A1DD29DC1}" dt="2023-07-05T07:34:00.214" v="9079"/>
            <ac:picMkLst>
              <pc:docMk/>
              <pc:sldMasterMk cId="3056413251" sldId="2147483648"/>
              <pc:sldLayoutMk cId="496751321" sldId="2147483672"/>
              <ac:picMk id="13" creationId="{EE8DA31A-A42B-7F08-C74C-5923E5E98A59}"/>
            </ac:picMkLst>
          </pc:picChg>
          <pc:picChg chg="del">
            <ac:chgData name="Studio Moara" userId="e17c69a39c7c13f8" providerId="LiveId" clId="{A55BF491-05A0-4FDF-994E-A84A1DD29DC1}" dt="2023-07-05T07:33:11.145" v="9067" actId="478"/>
            <ac:picMkLst>
              <pc:docMk/>
              <pc:sldMasterMk cId="3056413251" sldId="2147483648"/>
              <pc:sldLayoutMk cId="496751321" sldId="2147483672"/>
              <ac:picMk id="14" creationId="{7F7A8C1F-6999-5BC4-529F-251F39B19F76}"/>
            </ac:picMkLst>
          </pc:picChg>
        </pc:sldLayoutChg>
        <pc:sldLayoutChg chg="addSp delSp modSp add mod modTransition">
          <pc:chgData name="Studio Moara" userId="e17c69a39c7c13f8" providerId="LiveId" clId="{A55BF491-05A0-4FDF-994E-A84A1DD29DC1}" dt="2023-07-05T07:36:44.867" v="9112"/>
          <pc:sldLayoutMkLst>
            <pc:docMk/>
            <pc:sldMasterMk cId="3056413251" sldId="2147483648"/>
            <pc:sldLayoutMk cId="3764199390" sldId="2147483673"/>
          </pc:sldLayoutMkLst>
          <pc:spChg chg="add del">
            <ac:chgData name="Studio Moara" userId="e17c69a39c7c13f8" providerId="LiveId" clId="{A55BF491-05A0-4FDF-994E-A84A1DD29DC1}" dt="2023-07-05T07:35:50.816" v="9102"/>
            <ac:spMkLst>
              <pc:docMk/>
              <pc:sldMasterMk cId="3056413251" sldId="2147483648"/>
              <pc:sldLayoutMk cId="3764199390" sldId="2147483673"/>
              <ac:spMk id="3" creationId="{77E961FF-96BC-C604-E2EA-2E2649C52EF6}"/>
            </ac:spMkLst>
          </pc:spChg>
          <pc:spChg chg="del">
            <ac:chgData name="Studio Moara" userId="e17c69a39c7c13f8" providerId="LiveId" clId="{A55BF491-05A0-4FDF-994E-A84A1DD29DC1}" dt="2023-07-05T07:35:38.453" v="9099" actId="478"/>
            <ac:spMkLst>
              <pc:docMk/>
              <pc:sldMasterMk cId="3056413251" sldId="2147483648"/>
              <pc:sldLayoutMk cId="3764199390" sldId="2147483673"/>
              <ac:spMk id="4" creationId="{E02125F5-4D58-9EA0-2B52-B2E9C0A08C40}"/>
            </ac:spMkLst>
          </pc:spChg>
          <pc:spChg chg="del">
            <ac:chgData name="Studio Moara" userId="e17c69a39c7c13f8" providerId="LiveId" clId="{A55BF491-05A0-4FDF-994E-A84A1DD29DC1}" dt="2023-07-05T07:35:38.453" v="9099" actId="478"/>
            <ac:spMkLst>
              <pc:docMk/>
              <pc:sldMasterMk cId="3056413251" sldId="2147483648"/>
              <pc:sldLayoutMk cId="3764199390" sldId="2147483673"/>
              <ac:spMk id="5" creationId="{330E8F58-4360-1C22-CE80-1259245EB4AA}"/>
            </ac:spMkLst>
          </pc:spChg>
          <pc:spChg chg="del">
            <ac:chgData name="Studio Moara" userId="e17c69a39c7c13f8" providerId="LiveId" clId="{A55BF491-05A0-4FDF-994E-A84A1DD29DC1}" dt="2023-07-05T07:35:38.453" v="9099" actId="478"/>
            <ac:spMkLst>
              <pc:docMk/>
              <pc:sldMasterMk cId="3056413251" sldId="2147483648"/>
              <pc:sldLayoutMk cId="3764199390" sldId="2147483673"/>
              <ac:spMk id="7" creationId="{7836E99E-738B-36B6-255A-89EB4B899925}"/>
            </ac:spMkLst>
          </pc:spChg>
          <pc:spChg chg="add del">
            <ac:chgData name="Studio Moara" userId="e17c69a39c7c13f8" providerId="LiveId" clId="{A55BF491-05A0-4FDF-994E-A84A1DD29DC1}" dt="2023-07-05T07:36:08.382" v="9106"/>
            <ac:spMkLst>
              <pc:docMk/>
              <pc:sldMasterMk cId="3056413251" sldId="2147483648"/>
              <pc:sldLayoutMk cId="3764199390" sldId="2147483673"/>
              <ac:spMk id="8" creationId="{7E3F99E9-611D-B89C-5868-345CC8CB44CB}"/>
            </ac:spMkLst>
          </pc:spChg>
          <pc:spChg chg="add del mod">
            <ac:chgData name="Studio Moara" userId="e17c69a39c7c13f8" providerId="LiveId" clId="{A55BF491-05A0-4FDF-994E-A84A1DD29DC1}" dt="2023-07-05T07:36:30.605" v="9109"/>
            <ac:spMkLst>
              <pc:docMk/>
              <pc:sldMasterMk cId="3056413251" sldId="2147483648"/>
              <pc:sldLayoutMk cId="3764199390" sldId="2147483673"/>
              <ac:spMk id="11" creationId="{4FBD7342-C386-B31A-E552-1097B1780456}"/>
            </ac:spMkLst>
          </pc:spChg>
          <pc:spChg chg="add del mod">
            <ac:chgData name="Studio Moara" userId="e17c69a39c7c13f8" providerId="LiveId" clId="{A55BF491-05A0-4FDF-994E-A84A1DD29DC1}" dt="2023-07-05T07:36:44.867" v="9112"/>
            <ac:spMkLst>
              <pc:docMk/>
              <pc:sldMasterMk cId="3056413251" sldId="2147483648"/>
              <pc:sldLayoutMk cId="3764199390" sldId="2147483673"/>
              <ac:spMk id="14" creationId="{C15B75B3-FB9B-AE54-A23F-888D343FEE3B}"/>
            </ac:spMkLst>
          </pc:spChg>
          <pc:picChg chg="add del mod">
            <ac:chgData name="Studio Moara" userId="e17c69a39c7c13f8" providerId="LiveId" clId="{A55BF491-05A0-4FDF-994E-A84A1DD29DC1}" dt="2023-07-05T07:35:50.816" v="9102"/>
            <ac:picMkLst>
              <pc:docMk/>
              <pc:sldMasterMk cId="3056413251" sldId="2147483648"/>
              <pc:sldLayoutMk cId="3764199390" sldId="2147483673"/>
              <ac:picMk id="2" creationId="{5BDBB9A0-1731-C2EE-FDA4-ADA2D84416EC}"/>
            </ac:picMkLst>
          </pc:picChg>
          <pc:picChg chg="add del mod">
            <ac:chgData name="Studio Moara" userId="e17c69a39c7c13f8" providerId="LiveId" clId="{A55BF491-05A0-4FDF-994E-A84A1DD29DC1}" dt="2023-07-05T07:36:08.382" v="9106"/>
            <ac:picMkLst>
              <pc:docMk/>
              <pc:sldMasterMk cId="3056413251" sldId="2147483648"/>
              <pc:sldLayoutMk cId="3764199390" sldId="2147483673"/>
              <ac:picMk id="6" creationId="{99921C47-1035-0838-9B55-80F3004D3DB2}"/>
            </ac:picMkLst>
          </pc:picChg>
          <pc:picChg chg="mod">
            <ac:chgData name="Studio Moara" userId="e17c69a39c7c13f8" providerId="LiveId" clId="{A55BF491-05A0-4FDF-994E-A84A1DD29DC1}" dt="2023-07-05T07:36:04.374" v="9105"/>
            <ac:picMkLst>
              <pc:docMk/>
              <pc:sldMasterMk cId="3056413251" sldId="2147483648"/>
              <pc:sldLayoutMk cId="3764199390" sldId="2147483673"/>
              <ac:picMk id="9" creationId="{204B66F4-CA4B-7E30-39F4-12632EC89A2D}"/>
            </ac:picMkLst>
          </pc:picChg>
          <pc:picChg chg="del mod">
            <ac:chgData name="Studio Moara" userId="e17c69a39c7c13f8" providerId="LiveId" clId="{A55BF491-05A0-4FDF-994E-A84A1DD29DC1}" dt="2023-07-05T07:36:30.605" v="9109"/>
            <ac:picMkLst>
              <pc:docMk/>
              <pc:sldMasterMk cId="3056413251" sldId="2147483648"/>
              <pc:sldLayoutMk cId="3764199390" sldId="2147483673"/>
              <ac:picMk id="10" creationId="{69D340EB-C55F-4136-1A7C-390F7D5EECFB}"/>
            </ac:picMkLst>
          </pc:picChg>
          <pc:picChg chg="del mod">
            <ac:chgData name="Studio Moara" userId="e17c69a39c7c13f8" providerId="LiveId" clId="{A55BF491-05A0-4FDF-994E-A84A1DD29DC1}" dt="2023-07-05T07:36:44.867" v="9112"/>
            <ac:picMkLst>
              <pc:docMk/>
              <pc:sldMasterMk cId="3056413251" sldId="2147483648"/>
              <pc:sldLayoutMk cId="3764199390" sldId="2147483673"/>
              <ac:picMk id="12" creationId="{53515C1E-9C09-7264-7F3A-B03DF20F89DF}"/>
            </ac:picMkLst>
          </pc:picChg>
          <pc:picChg chg="del">
            <ac:chgData name="Studio Moara" userId="e17c69a39c7c13f8" providerId="LiveId" clId="{A55BF491-05A0-4FDF-994E-A84A1DD29DC1}" dt="2023-07-05T07:35:38.453" v="9099" actId="478"/>
            <ac:picMkLst>
              <pc:docMk/>
              <pc:sldMasterMk cId="3056413251" sldId="2147483648"/>
              <pc:sldLayoutMk cId="3764199390" sldId="2147483673"/>
              <ac:picMk id="13" creationId="{EE8DA31A-A42B-7F08-C74C-5923E5E98A59}"/>
            </ac:picMkLst>
          </pc:picChg>
          <pc:picChg chg="mod">
            <ac:chgData name="Studio Moara" userId="e17c69a39c7c13f8" providerId="LiveId" clId="{A55BF491-05A0-4FDF-994E-A84A1DD29DC1}" dt="2023-07-05T07:36:44.867" v="9112"/>
            <ac:picMkLst>
              <pc:docMk/>
              <pc:sldMasterMk cId="3056413251" sldId="2147483648"/>
              <pc:sldLayoutMk cId="3764199390" sldId="2147483673"/>
              <ac:picMk id="15" creationId="{2F8CFBAC-EA4E-7A09-2A7B-EE4F58F2F28B}"/>
            </ac:picMkLst>
          </pc:picChg>
        </pc:sldLayoutChg>
        <pc:sldLayoutChg chg="addSp delSp modSp add mod modTransition">
          <pc:chgData name="Studio Moara" userId="e17c69a39c7c13f8" providerId="LiveId" clId="{A55BF491-05A0-4FDF-994E-A84A1DD29DC1}" dt="2023-07-05T07:37:47.670" v="9121"/>
          <pc:sldLayoutMkLst>
            <pc:docMk/>
            <pc:sldMasterMk cId="3056413251" sldId="2147483648"/>
            <pc:sldLayoutMk cId="1622699699" sldId="2147483674"/>
          </pc:sldLayoutMkLst>
          <pc:spChg chg="add del">
            <ac:chgData name="Studio Moara" userId="e17c69a39c7c13f8" providerId="LiveId" clId="{A55BF491-05A0-4FDF-994E-A84A1DD29DC1}" dt="2023-07-05T07:37:29.746" v="9119"/>
            <ac:spMkLst>
              <pc:docMk/>
              <pc:sldMasterMk cId="3056413251" sldId="2147483648"/>
              <pc:sldLayoutMk cId="1622699699" sldId="2147483674"/>
              <ac:spMk id="3" creationId="{A934FC40-47CC-2040-D1F9-683973C38185}"/>
            </ac:spMkLst>
          </pc:spChg>
          <pc:spChg chg="add del">
            <ac:chgData name="Studio Moara" userId="e17c69a39c7c13f8" providerId="LiveId" clId="{A55BF491-05A0-4FDF-994E-A84A1DD29DC1}" dt="2023-07-05T07:37:47.670" v="9121"/>
            <ac:spMkLst>
              <pc:docMk/>
              <pc:sldMasterMk cId="3056413251" sldId="2147483648"/>
              <pc:sldLayoutMk cId="1622699699" sldId="2147483674"/>
              <ac:spMk id="5" creationId="{C216AA8F-BE14-D1F3-32C9-4E9B25EE5F45}"/>
            </ac:spMkLst>
          </pc:spChg>
          <pc:picChg chg="add del mod">
            <ac:chgData name="Studio Moara" userId="e17c69a39c7c13f8" providerId="LiveId" clId="{A55BF491-05A0-4FDF-994E-A84A1DD29DC1}" dt="2023-07-05T07:37:29.746" v="9119"/>
            <ac:picMkLst>
              <pc:docMk/>
              <pc:sldMasterMk cId="3056413251" sldId="2147483648"/>
              <pc:sldLayoutMk cId="1622699699" sldId="2147483674"/>
              <ac:picMk id="2" creationId="{2F30DBF0-A17E-8392-C9F1-E737647737B5}"/>
            </ac:picMkLst>
          </pc:picChg>
          <pc:picChg chg="del mod">
            <ac:chgData name="Studio Moara" userId="e17c69a39c7c13f8" providerId="LiveId" clId="{A55BF491-05A0-4FDF-994E-A84A1DD29DC1}" dt="2023-07-05T07:37:47.670" v="9121"/>
            <ac:picMkLst>
              <pc:docMk/>
              <pc:sldMasterMk cId="3056413251" sldId="2147483648"/>
              <pc:sldLayoutMk cId="1622699699" sldId="2147483674"/>
              <ac:picMk id="4" creationId="{AD8C7D3C-F9BC-2DE0-7756-E1588CE6828F}"/>
            </ac:picMkLst>
          </pc:picChg>
          <pc:picChg chg="mod">
            <ac:chgData name="Studio Moara" userId="e17c69a39c7c13f8" providerId="LiveId" clId="{A55BF491-05A0-4FDF-994E-A84A1DD29DC1}" dt="2023-07-05T07:37:47.670" v="9121"/>
            <ac:picMkLst>
              <pc:docMk/>
              <pc:sldMasterMk cId="3056413251" sldId="2147483648"/>
              <pc:sldLayoutMk cId="1622699699" sldId="2147483674"/>
              <ac:picMk id="6" creationId="{CDB77187-4674-1CBE-C948-55CB0D48CED6}"/>
            </ac:picMkLst>
          </pc:picChg>
          <pc:picChg chg="del">
            <ac:chgData name="Studio Moara" userId="e17c69a39c7c13f8" providerId="LiveId" clId="{A55BF491-05A0-4FDF-994E-A84A1DD29DC1}" dt="2023-07-05T07:37:18.885" v="9116" actId="478"/>
            <ac:picMkLst>
              <pc:docMk/>
              <pc:sldMasterMk cId="3056413251" sldId="2147483648"/>
              <pc:sldLayoutMk cId="1622699699" sldId="2147483674"/>
              <ac:picMk id="15" creationId="{2F8CFBAC-EA4E-7A09-2A7B-EE4F58F2F28B}"/>
            </ac:picMkLst>
          </pc:picChg>
        </pc:sldLayoutChg>
        <pc:sldLayoutChg chg="addSp delSp modSp add mod modTransition">
          <pc:chgData name="Studio Moara" userId="e17c69a39c7c13f8" providerId="LiveId" clId="{A55BF491-05A0-4FDF-994E-A84A1DD29DC1}" dt="2023-07-05T07:40:05.853" v="9291"/>
          <pc:sldLayoutMkLst>
            <pc:docMk/>
            <pc:sldMasterMk cId="3056413251" sldId="2147483648"/>
            <pc:sldLayoutMk cId="2551396258" sldId="2147483675"/>
          </pc:sldLayoutMkLst>
          <pc:spChg chg="add del mod">
            <ac:chgData name="Studio Moara" userId="e17c69a39c7c13f8" providerId="LiveId" clId="{A55BF491-05A0-4FDF-994E-A84A1DD29DC1}" dt="2023-07-05T07:39:48.192" v="9287" actId="478"/>
            <ac:spMkLst>
              <pc:docMk/>
              <pc:sldMasterMk cId="3056413251" sldId="2147483648"/>
              <pc:sldLayoutMk cId="2551396258" sldId="2147483675"/>
              <ac:spMk id="3" creationId="{4486E4FE-0A28-B209-C5C6-3E51C3C5BC70}"/>
            </ac:spMkLst>
          </pc:spChg>
          <pc:spChg chg="add del mod">
            <ac:chgData name="Studio Moara" userId="e17c69a39c7c13f8" providerId="LiveId" clId="{A55BF491-05A0-4FDF-994E-A84A1DD29DC1}" dt="2023-07-05T07:40:05.853" v="9291"/>
            <ac:spMkLst>
              <pc:docMk/>
              <pc:sldMasterMk cId="3056413251" sldId="2147483648"/>
              <pc:sldLayoutMk cId="2551396258" sldId="2147483675"/>
              <ac:spMk id="4" creationId="{B3BD908C-F512-7F34-4CD9-E911CA63385B}"/>
            </ac:spMkLst>
          </pc:spChg>
          <pc:picChg chg="add del mod">
            <ac:chgData name="Studio Moara" userId="e17c69a39c7c13f8" providerId="LiveId" clId="{A55BF491-05A0-4FDF-994E-A84A1DD29DC1}" dt="2023-07-05T07:40:05.853" v="9291"/>
            <ac:picMkLst>
              <pc:docMk/>
              <pc:sldMasterMk cId="3056413251" sldId="2147483648"/>
              <pc:sldLayoutMk cId="2551396258" sldId="2147483675"/>
              <ac:picMk id="2" creationId="{CBCF8C45-B13C-0DB3-08CE-C080169E8A20}"/>
            </ac:picMkLst>
          </pc:picChg>
          <pc:picChg chg="mod">
            <ac:chgData name="Studio Moara" userId="e17c69a39c7c13f8" providerId="LiveId" clId="{A55BF491-05A0-4FDF-994E-A84A1DD29DC1}" dt="2023-07-05T07:40:05.853" v="9291"/>
            <ac:picMkLst>
              <pc:docMk/>
              <pc:sldMasterMk cId="3056413251" sldId="2147483648"/>
              <pc:sldLayoutMk cId="2551396258" sldId="2147483675"/>
              <ac:picMk id="5" creationId="{736A0019-6F5A-726E-DDDE-B23DF8E8997F}"/>
            </ac:picMkLst>
          </pc:picChg>
          <pc:picChg chg="del">
            <ac:chgData name="Studio Moara" userId="e17c69a39c7c13f8" providerId="LiveId" clId="{A55BF491-05A0-4FDF-994E-A84A1DD29DC1}" dt="2023-07-05T07:38:12.822" v="9125" actId="478"/>
            <ac:picMkLst>
              <pc:docMk/>
              <pc:sldMasterMk cId="3056413251" sldId="2147483648"/>
              <pc:sldLayoutMk cId="2551396258" sldId="2147483675"/>
              <ac:picMk id="6" creationId="{CDB77187-4674-1CBE-C948-55CB0D48CED6}"/>
            </ac:picMkLst>
          </pc:picChg>
        </pc:sldLayoutChg>
      </pc:sldMasterChg>
    </pc:docChg>
  </pc:docChgLst>
  <pc:docChgLst>
    <pc:chgData name="Dhika Supangestu" userId="2185092eae09f5b8" providerId="LiveId" clId="{41878566-3FE7-4783-9CA0-D93D0E37A148}"/>
    <pc:docChg chg="undo custSel addSld delSld modSld">
      <pc:chgData name="Dhika Supangestu" userId="2185092eae09f5b8" providerId="LiveId" clId="{41878566-3FE7-4783-9CA0-D93D0E37A148}" dt="2023-08-10T03:40:51.665" v="66" actId="170"/>
      <pc:docMkLst>
        <pc:docMk/>
      </pc:docMkLst>
      <pc:sldChg chg="addSp delSp modSp add del mod">
        <pc:chgData name="Dhika Supangestu" userId="2185092eae09f5b8" providerId="LiveId" clId="{41878566-3FE7-4783-9CA0-D93D0E37A148}" dt="2023-08-10T03:38:40.944" v="56" actId="47"/>
        <pc:sldMkLst>
          <pc:docMk/>
          <pc:sldMk cId="2660188178" sldId="258"/>
        </pc:sldMkLst>
        <pc:spChg chg="add mod ord">
          <ac:chgData name="Dhika Supangestu" userId="2185092eae09f5b8" providerId="LiveId" clId="{41878566-3FE7-4783-9CA0-D93D0E37A148}" dt="2023-08-10T03:34:08.269" v="3" actId="167"/>
          <ac:spMkLst>
            <pc:docMk/>
            <pc:sldMk cId="2660188178" sldId="258"/>
            <ac:spMk id="3" creationId="{BE881097-5B40-73AA-5226-2F708048301A}"/>
          </ac:spMkLst>
        </pc:spChg>
        <pc:spChg chg="mod">
          <ac:chgData name="Dhika Supangestu" userId="2185092eae09f5b8" providerId="LiveId" clId="{41878566-3FE7-4783-9CA0-D93D0E37A148}" dt="2023-08-10T03:34:15.527" v="4" actId="1076"/>
          <ac:spMkLst>
            <pc:docMk/>
            <pc:sldMk cId="2660188178" sldId="258"/>
            <ac:spMk id="25" creationId="{07846703-2C95-38ED-895A-66BCBFABCB1F}"/>
          </ac:spMkLst>
        </pc:spChg>
        <pc:picChg chg="del">
          <ac:chgData name="Dhika Supangestu" userId="2185092eae09f5b8" providerId="LiveId" clId="{41878566-3FE7-4783-9CA0-D93D0E37A148}" dt="2023-08-10T03:33:48.052" v="1" actId="478"/>
          <ac:picMkLst>
            <pc:docMk/>
            <pc:sldMk cId="2660188178" sldId="258"/>
            <ac:picMk id="1026" creationId="{DFB37D72-43B7-1ACB-0921-D473B3DD2672}"/>
          </ac:picMkLst>
        </pc:picChg>
      </pc:sldChg>
      <pc:sldChg chg="addSp delSp modSp mod">
        <pc:chgData name="Dhika Supangestu" userId="2185092eae09f5b8" providerId="LiveId" clId="{41878566-3FE7-4783-9CA0-D93D0E37A148}" dt="2023-08-10T03:34:37.748" v="9" actId="170"/>
        <pc:sldMkLst>
          <pc:docMk/>
          <pc:sldMk cId="4286501378" sldId="259"/>
        </pc:sldMkLst>
        <pc:spChg chg="add mod ord">
          <ac:chgData name="Dhika Supangestu" userId="2185092eae09f5b8" providerId="LiveId" clId="{41878566-3FE7-4783-9CA0-D93D0E37A148}" dt="2023-08-10T03:34:37.748" v="9" actId="170"/>
          <ac:spMkLst>
            <pc:docMk/>
            <pc:sldMk cId="4286501378" sldId="259"/>
            <ac:spMk id="2" creationId="{B136502A-385B-F684-121F-C1673236CB72}"/>
          </ac:spMkLst>
        </pc:spChg>
        <pc:spChg chg="add mod ord">
          <ac:chgData name="Dhika Supangestu" userId="2185092eae09f5b8" providerId="LiveId" clId="{41878566-3FE7-4783-9CA0-D93D0E37A148}" dt="2023-08-10T03:34:30.922" v="7" actId="167"/>
          <ac:spMkLst>
            <pc:docMk/>
            <pc:sldMk cId="4286501378" sldId="259"/>
            <ac:spMk id="4" creationId="{849D05EE-8BC5-4C46-8A55-E5C36A35EA2C}"/>
          </ac:spMkLst>
        </pc:spChg>
        <pc:picChg chg="del">
          <ac:chgData name="Dhika Supangestu" userId="2185092eae09f5b8" providerId="LiveId" clId="{41878566-3FE7-4783-9CA0-D93D0E37A148}" dt="2023-08-10T03:34:25.786" v="5" actId="478"/>
          <ac:picMkLst>
            <pc:docMk/>
            <pc:sldMk cId="4286501378" sldId="259"/>
            <ac:picMk id="5122" creationId="{7AAE6FA4-0183-F471-7B92-0C5BA517F8F8}"/>
          </ac:picMkLst>
        </pc:picChg>
        <pc:picChg chg="del">
          <ac:chgData name="Dhika Supangestu" userId="2185092eae09f5b8" providerId="LiveId" clId="{41878566-3FE7-4783-9CA0-D93D0E37A148}" dt="2023-08-10T03:34:27.811" v="6" actId="478"/>
          <ac:picMkLst>
            <pc:docMk/>
            <pc:sldMk cId="4286501378" sldId="259"/>
            <ac:picMk id="5124" creationId="{6B49AC33-E0A5-70F5-B895-B0438501EC53}"/>
          </ac:picMkLst>
        </pc:picChg>
      </pc:sldChg>
      <pc:sldChg chg="addSp delSp modSp mod">
        <pc:chgData name="Dhika Supangestu" userId="2185092eae09f5b8" providerId="LiveId" clId="{41878566-3FE7-4783-9CA0-D93D0E37A148}" dt="2023-08-10T03:34:52.596" v="11" actId="167"/>
        <pc:sldMkLst>
          <pc:docMk/>
          <pc:sldMk cId="2997136228" sldId="261"/>
        </pc:sldMkLst>
        <pc:spChg chg="add mod ord">
          <ac:chgData name="Dhika Supangestu" userId="2185092eae09f5b8" providerId="LiveId" clId="{41878566-3FE7-4783-9CA0-D93D0E37A148}" dt="2023-08-10T03:34:52.596" v="11" actId="167"/>
          <ac:spMkLst>
            <pc:docMk/>
            <pc:sldMk cId="2997136228" sldId="261"/>
            <ac:spMk id="2" creationId="{BC282295-0839-9915-9BFD-858C21EB12AA}"/>
          </ac:spMkLst>
        </pc:spChg>
        <pc:picChg chg="del">
          <ac:chgData name="Dhika Supangestu" userId="2185092eae09f5b8" providerId="LiveId" clId="{41878566-3FE7-4783-9CA0-D93D0E37A148}" dt="2023-08-10T03:34:50.006" v="10" actId="478"/>
          <ac:picMkLst>
            <pc:docMk/>
            <pc:sldMk cId="2997136228" sldId="261"/>
            <ac:picMk id="4098" creationId="{7EEFAE33-D937-0421-334C-682B4FC7F886}"/>
          </ac:picMkLst>
        </pc:picChg>
      </pc:sldChg>
      <pc:sldChg chg="addSp delSp modSp mod">
        <pc:chgData name="Dhika Supangestu" userId="2185092eae09f5b8" providerId="LiveId" clId="{41878566-3FE7-4783-9CA0-D93D0E37A148}" dt="2023-08-10T03:35:12.487" v="16" actId="1076"/>
        <pc:sldMkLst>
          <pc:docMk/>
          <pc:sldMk cId="3466665334" sldId="262"/>
        </pc:sldMkLst>
        <pc:spChg chg="add mod ord">
          <ac:chgData name="Dhika Supangestu" userId="2185092eae09f5b8" providerId="LiveId" clId="{41878566-3FE7-4783-9CA0-D93D0E37A148}" dt="2023-08-10T03:35:06.123" v="15" actId="167"/>
          <ac:spMkLst>
            <pc:docMk/>
            <pc:sldMk cId="3466665334" sldId="262"/>
            <ac:spMk id="2" creationId="{6C8A0E5B-3ECD-0686-350C-A215C22A2CDF}"/>
          </ac:spMkLst>
        </pc:spChg>
        <pc:spChg chg="mod">
          <ac:chgData name="Dhika Supangestu" userId="2185092eae09f5b8" providerId="LiveId" clId="{41878566-3FE7-4783-9CA0-D93D0E37A148}" dt="2023-08-10T03:35:12.487" v="16" actId="1076"/>
          <ac:spMkLst>
            <pc:docMk/>
            <pc:sldMk cId="3466665334" sldId="262"/>
            <ac:spMk id="41" creationId="{F7112AF4-049C-BE2A-5E7A-364D95CF58CE}"/>
          </ac:spMkLst>
        </pc:spChg>
        <pc:picChg chg="del">
          <ac:chgData name="Dhika Supangestu" userId="2185092eae09f5b8" providerId="LiveId" clId="{41878566-3FE7-4783-9CA0-D93D0E37A148}" dt="2023-08-10T03:34:59.154" v="13" actId="478"/>
          <ac:picMkLst>
            <pc:docMk/>
            <pc:sldMk cId="3466665334" sldId="262"/>
            <ac:picMk id="3074" creationId="{7FD7D5A9-DF2B-9DFC-B535-8EB2A3E5DD6E}"/>
          </ac:picMkLst>
        </pc:picChg>
      </pc:sldChg>
      <pc:sldChg chg="addSp delSp modSp mod">
        <pc:chgData name="Dhika Supangestu" userId="2185092eae09f5b8" providerId="LiveId" clId="{41878566-3FE7-4783-9CA0-D93D0E37A148}" dt="2023-08-10T03:35:49.873" v="27" actId="478"/>
        <pc:sldMkLst>
          <pc:docMk/>
          <pc:sldMk cId="3164990099" sldId="263"/>
        </pc:sldMkLst>
        <pc:spChg chg="add mod ord">
          <ac:chgData name="Dhika Supangestu" userId="2185092eae09f5b8" providerId="LiveId" clId="{41878566-3FE7-4783-9CA0-D93D0E37A148}" dt="2023-08-10T03:35:27.132" v="20" actId="167"/>
          <ac:spMkLst>
            <pc:docMk/>
            <pc:sldMk cId="3164990099" sldId="263"/>
            <ac:spMk id="5" creationId="{D61F6F60-40C3-1C2B-DEA3-C0DFEE3ECC33}"/>
          </ac:spMkLst>
        </pc:spChg>
        <pc:spChg chg="add mod">
          <ac:chgData name="Dhika Supangestu" userId="2185092eae09f5b8" providerId="LiveId" clId="{41878566-3FE7-4783-9CA0-D93D0E37A148}" dt="2023-08-10T03:35:47.322" v="24" actId="478"/>
          <ac:spMkLst>
            <pc:docMk/>
            <pc:sldMk cId="3164990099" sldId="263"/>
            <ac:spMk id="6" creationId="{47A41616-88CE-3163-6B50-BBAAC3463813}"/>
          </ac:spMkLst>
        </pc:spChg>
        <pc:spChg chg="add mod">
          <ac:chgData name="Dhika Supangestu" userId="2185092eae09f5b8" providerId="LiveId" clId="{41878566-3FE7-4783-9CA0-D93D0E37A148}" dt="2023-08-10T03:35:48.350" v="25" actId="478"/>
          <ac:spMkLst>
            <pc:docMk/>
            <pc:sldMk cId="3164990099" sldId="263"/>
            <ac:spMk id="7" creationId="{93801962-2C32-6B09-EC89-F19EFE17E1A5}"/>
          </ac:spMkLst>
        </pc:spChg>
        <pc:spChg chg="add mod">
          <ac:chgData name="Dhika Supangestu" userId="2185092eae09f5b8" providerId="LiveId" clId="{41878566-3FE7-4783-9CA0-D93D0E37A148}" dt="2023-08-10T03:35:49.163" v="26" actId="478"/>
          <ac:spMkLst>
            <pc:docMk/>
            <pc:sldMk cId="3164990099" sldId="263"/>
            <ac:spMk id="10" creationId="{089DCF9D-EAC5-5608-A805-A5683B36B380}"/>
          </ac:spMkLst>
        </pc:spChg>
        <pc:spChg chg="add mod">
          <ac:chgData name="Dhika Supangestu" userId="2185092eae09f5b8" providerId="LiveId" clId="{41878566-3FE7-4783-9CA0-D93D0E37A148}" dt="2023-08-10T03:35:49.873" v="27" actId="478"/>
          <ac:spMkLst>
            <pc:docMk/>
            <pc:sldMk cId="3164990099" sldId="263"/>
            <ac:spMk id="11" creationId="{CEA927C2-7F09-DF3E-CA37-B5CD52E4A01C}"/>
          </ac:spMkLst>
        </pc:spChg>
        <pc:spChg chg="mod">
          <ac:chgData name="Dhika Supangestu" userId="2185092eae09f5b8" providerId="LiveId" clId="{41878566-3FE7-4783-9CA0-D93D0E37A148}" dt="2023-08-10T03:35:40.368" v="23" actId="1037"/>
          <ac:spMkLst>
            <pc:docMk/>
            <pc:sldMk cId="3164990099" sldId="263"/>
            <ac:spMk id="60" creationId="{F49AF3E1-5D4E-38BF-B443-FCCF2C1C77A1}"/>
          </ac:spMkLst>
        </pc:spChg>
        <pc:picChg chg="del">
          <ac:chgData name="Dhika Supangestu" userId="2185092eae09f5b8" providerId="LiveId" clId="{41878566-3FE7-4783-9CA0-D93D0E37A148}" dt="2023-08-10T03:35:20.695" v="18" actId="478"/>
          <ac:picMkLst>
            <pc:docMk/>
            <pc:sldMk cId="3164990099" sldId="263"/>
            <ac:picMk id="54" creationId="{CA9EFE8B-02B5-E030-2750-20DDC0D2F518}"/>
          </ac:picMkLst>
        </pc:picChg>
        <pc:picChg chg="del">
          <ac:chgData name="Dhika Supangestu" userId="2185092eae09f5b8" providerId="LiveId" clId="{41878566-3FE7-4783-9CA0-D93D0E37A148}" dt="2023-08-10T03:35:48.350" v="25" actId="478"/>
          <ac:picMkLst>
            <pc:docMk/>
            <pc:sldMk cId="3164990099" sldId="263"/>
            <ac:picMk id="2052" creationId="{2FE0A20B-D5A2-F672-B6C9-C815BCDAB547}"/>
          </ac:picMkLst>
        </pc:picChg>
        <pc:picChg chg="del">
          <ac:chgData name="Dhika Supangestu" userId="2185092eae09f5b8" providerId="LiveId" clId="{41878566-3FE7-4783-9CA0-D93D0E37A148}" dt="2023-08-10T03:35:47.322" v="24" actId="478"/>
          <ac:picMkLst>
            <pc:docMk/>
            <pc:sldMk cId="3164990099" sldId="263"/>
            <ac:picMk id="2054" creationId="{EF759B37-47C2-9F2C-B5F1-521603FE5D66}"/>
          </ac:picMkLst>
        </pc:picChg>
        <pc:picChg chg="del">
          <ac:chgData name="Dhika Supangestu" userId="2185092eae09f5b8" providerId="LiveId" clId="{41878566-3FE7-4783-9CA0-D93D0E37A148}" dt="2023-08-10T03:35:49.163" v="26" actId="478"/>
          <ac:picMkLst>
            <pc:docMk/>
            <pc:sldMk cId="3164990099" sldId="263"/>
            <ac:picMk id="2056" creationId="{2CDB4F51-C037-FF18-7AA9-28B6E51FCB6A}"/>
          </ac:picMkLst>
        </pc:picChg>
        <pc:picChg chg="del">
          <ac:chgData name="Dhika Supangestu" userId="2185092eae09f5b8" providerId="LiveId" clId="{41878566-3FE7-4783-9CA0-D93D0E37A148}" dt="2023-08-10T03:35:49.873" v="27" actId="478"/>
          <ac:picMkLst>
            <pc:docMk/>
            <pc:sldMk cId="3164990099" sldId="263"/>
            <ac:picMk id="2058" creationId="{DD1D31C9-54E7-8198-0E59-F0DC0F0C4413}"/>
          </ac:picMkLst>
        </pc:picChg>
      </pc:sldChg>
      <pc:sldChg chg="addSp delSp modSp">
        <pc:chgData name="Dhika Supangestu" userId="2185092eae09f5b8" providerId="LiveId" clId="{41878566-3FE7-4783-9CA0-D93D0E37A148}" dt="2023-08-10T03:36:07.421" v="31" actId="478"/>
        <pc:sldMkLst>
          <pc:docMk/>
          <pc:sldMk cId="1323195699" sldId="265"/>
        </pc:sldMkLst>
        <pc:spChg chg="add mod">
          <ac:chgData name="Dhika Supangestu" userId="2185092eae09f5b8" providerId="LiveId" clId="{41878566-3FE7-4783-9CA0-D93D0E37A148}" dt="2023-08-10T03:36:05.380" v="28" actId="478"/>
          <ac:spMkLst>
            <pc:docMk/>
            <pc:sldMk cId="1323195699" sldId="265"/>
            <ac:spMk id="2" creationId="{537292DA-0862-1F68-7E93-8663BE24B9F1}"/>
          </ac:spMkLst>
        </pc:spChg>
        <pc:spChg chg="add mod">
          <ac:chgData name="Dhika Supangestu" userId="2185092eae09f5b8" providerId="LiveId" clId="{41878566-3FE7-4783-9CA0-D93D0E37A148}" dt="2023-08-10T03:36:06.249" v="29" actId="478"/>
          <ac:spMkLst>
            <pc:docMk/>
            <pc:sldMk cId="1323195699" sldId="265"/>
            <ac:spMk id="4" creationId="{1DF80615-2FDD-ECBD-A703-45CD78C1A3A9}"/>
          </ac:spMkLst>
        </pc:spChg>
        <pc:spChg chg="add mod">
          <ac:chgData name="Dhika Supangestu" userId="2185092eae09f5b8" providerId="LiveId" clId="{41878566-3FE7-4783-9CA0-D93D0E37A148}" dt="2023-08-10T03:36:06.813" v="30" actId="478"/>
          <ac:spMkLst>
            <pc:docMk/>
            <pc:sldMk cId="1323195699" sldId="265"/>
            <ac:spMk id="5" creationId="{8578B5C7-40C6-7E2D-E14F-7F55698B0E26}"/>
          </ac:spMkLst>
        </pc:spChg>
        <pc:spChg chg="add mod">
          <ac:chgData name="Dhika Supangestu" userId="2185092eae09f5b8" providerId="LiveId" clId="{41878566-3FE7-4783-9CA0-D93D0E37A148}" dt="2023-08-10T03:36:07.421" v="31" actId="478"/>
          <ac:spMkLst>
            <pc:docMk/>
            <pc:sldMk cId="1323195699" sldId="265"/>
            <ac:spMk id="6" creationId="{810EC1CD-5CD1-5B39-9B0E-5B37664FE192}"/>
          </ac:spMkLst>
        </pc:spChg>
        <pc:picChg chg="del">
          <ac:chgData name="Dhika Supangestu" userId="2185092eae09f5b8" providerId="LiveId" clId="{41878566-3FE7-4783-9CA0-D93D0E37A148}" dt="2023-08-10T03:36:05.380" v="28" actId="478"/>
          <ac:picMkLst>
            <pc:docMk/>
            <pc:sldMk cId="1323195699" sldId="265"/>
            <ac:picMk id="14338" creationId="{4697C741-7A9E-C6BE-252D-609852296A65}"/>
          </ac:picMkLst>
        </pc:picChg>
        <pc:picChg chg="del">
          <ac:chgData name="Dhika Supangestu" userId="2185092eae09f5b8" providerId="LiveId" clId="{41878566-3FE7-4783-9CA0-D93D0E37A148}" dt="2023-08-10T03:36:06.249" v="29" actId="478"/>
          <ac:picMkLst>
            <pc:docMk/>
            <pc:sldMk cId="1323195699" sldId="265"/>
            <ac:picMk id="14342" creationId="{800C66E3-8CEB-D452-5DEF-C2CB78869C49}"/>
          </ac:picMkLst>
        </pc:picChg>
        <pc:picChg chg="del">
          <ac:chgData name="Dhika Supangestu" userId="2185092eae09f5b8" providerId="LiveId" clId="{41878566-3FE7-4783-9CA0-D93D0E37A148}" dt="2023-08-10T03:36:06.813" v="30" actId="478"/>
          <ac:picMkLst>
            <pc:docMk/>
            <pc:sldMk cId="1323195699" sldId="265"/>
            <ac:picMk id="14344" creationId="{D7BB0F77-5A20-6929-F195-D79698DC7D4B}"/>
          </ac:picMkLst>
        </pc:picChg>
        <pc:picChg chg="del">
          <ac:chgData name="Dhika Supangestu" userId="2185092eae09f5b8" providerId="LiveId" clId="{41878566-3FE7-4783-9CA0-D93D0E37A148}" dt="2023-08-10T03:36:07.421" v="31" actId="478"/>
          <ac:picMkLst>
            <pc:docMk/>
            <pc:sldMk cId="1323195699" sldId="265"/>
            <ac:picMk id="14346" creationId="{0B91A9BE-A590-C502-ECA6-937BC5AD9E49}"/>
          </ac:picMkLst>
        </pc:picChg>
      </pc:sldChg>
      <pc:sldChg chg="addSp delSp modSp mod">
        <pc:chgData name="Dhika Supangestu" userId="2185092eae09f5b8" providerId="LiveId" clId="{41878566-3FE7-4783-9CA0-D93D0E37A148}" dt="2023-08-10T03:40:51.665" v="66" actId="170"/>
        <pc:sldMkLst>
          <pc:docMk/>
          <pc:sldMk cId="55041490" sldId="266"/>
        </pc:sldMkLst>
        <pc:spChg chg="add mod ord">
          <ac:chgData name="Dhika Supangestu" userId="2185092eae09f5b8" providerId="LiveId" clId="{41878566-3FE7-4783-9CA0-D93D0E37A148}" dt="2023-08-10T03:36:20.030" v="35" actId="167"/>
          <ac:spMkLst>
            <pc:docMk/>
            <pc:sldMk cId="55041490" sldId="266"/>
            <ac:spMk id="2" creationId="{19821850-25B1-C592-C8F4-4ACB117314FE}"/>
          </ac:spMkLst>
        </pc:spChg>
        <pc:spChg chg="add mod ord">
          <ac:chgData name="Dhika Supangestu" userId="2185092eae09f5b8" providerId="LiveId" clId="{41878566-3FE7-4783-9CA0-D93D0E37A148}" dt="2023-08-10T03:40:51.665" v="66" actId="170"/>
          <ac:spMkLst>
            <pc:docMk/>
            <pc:sldMk cId="55041490" sldId="266"/>
            <ac:spMk id="4" creationId="{BC51EADC-9B2C-6847-335D-6FB2C1CF919F}"/>
          </ac:spMkLst>
        </pc:spChg>
        <pc:spChg chg="mod">
          <ac:chgData name="Dhika Supangestu" userId="2185092eae09f5b8" providerId="LiveId" clId="{41878566-3FE7-4783-9CA0-D93D0E37A148}" dt="2023-08-10T03:40:30.033" v="61" actId="1076"/>
          <ac:spMkLst>
            <pc:docMk/>
            <pc:sldMk cId="55041490" sldId="266"/>
            <ac:spMk id="29" creationId="{AAD7EFB3-040C-7996-17DF-E200006630E6}"/>
          </ac:spMkLst>
        </pc:spChg>
        <pc:picChg chg="del">
          <ac:chgData name="Dhika Supangestu" userId="2185092eae09f5b8" providerId="LiveId" clId="{41878566-3FE7-4783-9CA0-D93D0E37A148}" dt="2023-08-10T03:36:14.466" v="33" actId="478"/>
          <ac:picMkLst>
            <pc:docMk/>
            <pc:sldMk cId="55041490" sldId="266"/>
            <ac:picMk id="15362" creationId="{1BDF319A-05A2-2665-DED9-44E4D74E5D67}"/>
          </ac:picMkLst>
        </pc:picChg>
        <pc:picChg chg="del">
          <ac:chgData name="Dhika Supangestu" userId="2185092eae09f5b8" providerId="LiveId" clId="{41878566-3FE7-4783-9CA0-D93D0E37A148}" dt="2023-08-10T03:40:31.546" v="62" actId="478"/>
          <ac:picMkLst>
            <pc:docMk/>
            <pc:sldMk cId="55041490" sldId="266"/>
            <ac:picMk id="15364" creationId="{31670F44-F657-96EF-59AF-6FEA984401D6}"/>
          </ac:picMkLst>
        </pc:picChg>
      </pc:sldChg>
      <pc:sldChg chg="addSp delSp modSp mod">
        <pc:chgData name="Dhika Supangestu" userId="2185092eae09f5b8" providerId="LiveId" clId="{41878566-3FE7-4783-9CA0-D93D0E37A148}" dt="2023-08-10T03:36:50.274" v="42" actId="167"/>
        <pc:sldMkLst>
          <pc:docMk/>
          <pc:sldMk cId="80770372" sldId="268"/>
        </pc:sldMkLst>
        <pc:spChg chg="add mod ord">
          <ac:chgData name="Dhika Supangestu" userId="2185092eae09f5b8" providerId="LiveId" clId="{41878566-3FE7-4783-9CA0-D93D0E37A148}" dt="2023-08-10T03:36:50.274" v="42" actId="167"/>
          <ac:spMkLst>
            <pc:docMk/>
            <pc:sldMk cId="80770372" sldId="268"/>
            <ac:spMk id="3" creationId="{DF7B5056-EBA5-D63E-322A-96FEC1F41E67}"/>
          </ac:spMkLst>
        </pc:spChg>
        <pc:picChg chg="del">
          <ac:chgData name="Dhika Supangestu" userId="2185092eae09f5b8" providerId="LiveId" clId="{41878566-3FE7-4783-9CA0-D93D0E37A148}" dt="2023-08-10T03:36:28.492" v="37" actId="478"/>
          <ac:picMkLst>
            <pc:docMk/>
            <pc:sldMk cId="80770372" sldId="268"/>
            <ac:picMk id="20" creationId="{E2ADB64F-78F6-06A9-F5EC-CC96FD4F4766}"/>
          </ac:picMkLst>
        </pc:picChg>
      </pc:sldChg>
      <pc:sldChg chg="addSp delSp modSp">
        <pc:chgData name="Dhika Supangestu" userId="2185092eae09f5b8" providerId="LiveId" clId="{41878566-3FE7-4783-9CA0-D93D0E37A148}" dt="2023-08-10T03:36:31.508" v="38" actId="478"/>
        <pc:sldMkLst>
          <pc:docMk/>
          <pc:sldMk cId="1421077340" sldId="269"/>
        </pc:sldMkLst>
        <pc:spChg chg="add mod">
          <ac:chgData name="Dhika Supangestu" userId="2185092eae09f5b8" providerId="LiveId" clId="{41878566-3FE7-4783-9CA0-D93D0E37A148}" dt="2023-08-10T03:36:31.508" v="38" actId="478"/>
          <ac:spMkLst>
            <pc:docMk/>
            <pc:sldMk cId="1421077340" sldId="269"/>
            <ac:spMk id="2" creationId="{16778CCD-A923-E467-1FA8-F1D815F44DEB}"/>
          </ac:spMkLst>
        </pc:spChg>
        <pc:picChg chg="del">
          <ac:chgData name="Dhika Supangestu" userId="2185092eae09f5b8" providerId="LiveId" clId="{41878566-3FE7-4783-9CA0-D93D0E37A148}" dt="2023-08-10T03:36:31.508" v="38" actId="478"/>
          <ac:picMkLst>
            <pc:docMk/>
            <pc:sldMk cId="1421077340" sldId="269"/>
            <ac:picMk id="30722" creationId="{2722E3CB-19C9-1FAB-CA9C-0703655C3BBD}"/>
          </ac:picMkLst>
        </pc:picChg>
      </pc:sldChg>
      <pc:sldChg chg="addSp delSp modSp mod">
        <pc:chgData name="Dhika Supangestu" userId="2185092eae09f5b8" providerId="LiveId" clId="{41878566-3FE7-4783-9CA0-D93D0E37A148}" dt="2023-08-10T03:36:35.807" v="39" actId="478"/>
        <pc:sldMkLst>
          <pc:docMk/>
          <pc:sldMk cId="1254910800" sldId="270"/>
        </pc:sldMkLst>
        <pc:spChg chg="add mod">
          <ac:chgData name="Dhika Supangestu" userId="2185092eae09f5b8" providerId="LiveId" clId="{41878566-3FE7-4783-9CA0-D93D0E37A148}" dt="2023-08-10T03:36:35.807" v="39" actId="478"/>
          <ac:spMkLst>
            <pc:docMk/>
            <pc:sldMk cId="1254910800" sldId="270"/>
            <ac:spMk id="4" creationId="{B4C22A62-961D-C304-E135-D82FB89ABF29}"/>
          </ac:spMkLst>
        </pc:spChg>
        <pc:picChg chg="del">
          <ac:chgData name="Dhika Supangestu" userId="2185092eae09f5b8" providerId="LiveId" clId="{41878566-3FE7-4783-9CA0-D93D0E37A148}" dt="2023-08-10T03:36:35.807" v="39" actId="478"/>
          <ac:picMkLst>
            <pc:docMk/>
            <pc:sldMk cId="1254910800" sldId="270"/>
            <ac:picMk id="24" creationId="{9B404D03-6F81-9153-2A96-D3F2E30579DC}"/>
          </ac:picMkLst>
        </pc:picChg>
      </pc:sldChg>
      <pc:sldChg chg="addSp delSp modSp mod">
        <pc:chgData name="Dhika Supangestu" userId="2185092eae09f5b8" providerId="LiveId" clId="{41878566-3FE7-4783-9CA0-D93D0E37A148}" dt="2023-08-10T03:36:44.556" v="41" actId="167"/>
        <pc:sldMkLst>
          <pc:docMk/>
          <pc:sldMk cId="1518895598" sldId="271"/>
        </pc:sldMkLst>
        <pc:spChg chg="add mod ord">
          <ac:chgData name="Dhika Supangestu" userId="2185092eae09f5b8" providerId="LiveId" clId="{41878566-3FE7-4783-9CA0-D93D0E37A148}" dt="2023-08-10T03:36:44.556" v="41" actId="167"/>
          <ac:spMkLst>
            <pc:docMk/>
            <pc:sldMk cId="1518895598" sldId="271"/>
            <ac:spMk id="2" creationId="{F9E3546D-9168-65FE-E998-B2A81AAAA594}"/>
          </ac:spMkLst>
        </pc:spChg>
        <pc:picChg chg="del">
          <ac:chgData name="Dhika Supangestu" userId="2185092eae09f5b8" providerId="LiveId" clId="{41878566-3FE7-4783-9CA0-D93D0E37A148}" dt="2023-08-10T03:36:37.837" v="40" actId="478"/>
          <ac:picMkLst>
            <pc:docMk/>
            <pc:sldMk cId="1518895598" sldId="271"/>
            <ac:picMk id="28674" creationId="{CBDA0F77-CA6A-33B9-6995-A3B9F8029927}"/>
          </ac:picMkLst>
        </pc:picChg>
      </pc:sldChg>
      <pc:sldChg chg="addSp delSp modSp">
        <pc:chgData name="Dhika Supangestu" userId="2185092eae09f5b8" providerId="LiveId" clId="{41878566-3FE7-4783-9CA0-D93D0E37A148}" dt="2023-08-10T03:36:58.596" v="43" actId="478"/>
        <pc:sldMkLst>
          <pc:docMk/>
          <pc:sldMk cId="1711911885" sldId="272"/>
        </pc:sldMkLst>
        <pc:spChg chg="add mod">
          <ac:chgData name="Dhika Supangestu" userId="2185092eae09f5b8" providerId="LiveId" clId="{41878566-3FE7-4783-9CA0-D93D0E37A148}" dt="2023-08-10T03:36:58.596" v="43" actId="478"/>
          <ac:spMkLst>
            <pc:docMk/>
            <pc:sldMk cId="1711911885" sldId="272"/>
            <ac:spMk id="2" creationId="{FD247055-C734-3CDB-F32B-226B589F5B42}"/>
          </ac:spMkLst>
        </pc:spChg>
        <pc:picChg chg="del">
          <ac:chgData name="Dhika Supangestu" userId="2185092eae09f5b8" providerId="LiveId" clId="{41878566-3FE7-4783-9CA0-D93D0E37A148}" dt="2023-08-10T03:36:58.596" v="43" actId="478"/>
          <ac:picMkLst>
            <pc:docMk/>
            <pc:sldMk cId="1711911885" sldId="272"/>
            <ac:picMk id="27650" creationId="{87B00AB2-2C3C-0093-91F4-D0D770BDF810}"/>
          </ac:picMkLst>
        </pc:picChg>
      </pc:sldChg>
      <pc:sldChg chg="addSp delSp modSp mod">
        <pc:chgData name="Dhika Supangestu" userId="2185092eae09f5b8" providerId="LiveId" clId="{41878566-3FE7-4783-9CA0-D93D0E37A148}" dt="2023-08-10T03:37:02.985" v="45" actId="167"/>
        <pc:sldMkLst>
          <pc:docMk/>
          <pc:sldMk cId="252495644" sldId="273"/>
        </pc:sldMkLst>
        <pc:spChg chg="add mod ord">
          <ac:chgData name="Dhika Supangestu" userId="2185092eae09f5b8" providerId="LiveId" clId="{41878566-3FE7-4783-9CA0-D93D0E37A148}" dt="2023-08-10T03:37:02.985" v="45" actId="167"/>
          <ac:spMkLst>
            <pc:docMk/>
            <pc:sldMk cId="252495644" sldId="273"/>
            <ac:spMk id="2" creationId="{C90C098D-0A40-F473-5ABF-ABBC8CFED6EA}"/>
          </ac:spMkLst>
        </pc:spChg>
        <pc:picChg chg="del">
          <ac:chgData name="Dhika Supangestu" userId="2185092eae09f5b8" providerId="LiveId" clId="{41878566-3FE7-4783-9CA0-D93D0E37A148}" dt="2023-08-10T03:37:00.994" v="44" actId="478"/>
          <ac:picMkLst>
            <pc:docMk/>
            <pc:sldMk cId="252495644" sldId="273"/>
            <ac:picMk id="26626" creationId="{E6E0279A-AB50-629D-05E5-9802CE85A3F8}"/>
          </ac:picMkLst>
        </pc:picChg>
      </pc:sldChg>
      <pc:sldChg chg="addSp delSp modSp mod">
        <pc:chgData name="Dhika Supangestu" userId="2185092eae09f5b8" providerId="LiveId" clId="{41878566-3FE7-4783-9CA0-D93D0E37A148}" dt="2023-08-10T03:37:09.809" v="47" actId="167"/>
        <pc:sldMkLst>
          <pc:docMk/>
          <pc:sldMk cId="92691766" sldId="274"/>
        </pc:sldMkLst>
        <pc:spChg chg="add mod ord">
          <ac:chgData name="Dhika Supangestu" userId="2185092eae09f5b8" providerId="LiveId" clId="{41878566-3FE7-4783-9CA0-D93D0E37A148}" dt="2023-08-10T03:37:09.809" v="47" actId="167"/>
          <ac:spMkLst>
            <pc:docMk/>
            <pc:sldMk cId="92691766" sldId="274"/>
            <ac:spMk id="2" creationId="{44F3626D-7A5F-3FB4-9082-A066397FC716}"/>
          </ac:spMkLst>
        </pc:spChg>
        <pc:picChg chg="del">
          <ac:chgData name="Dhika Supangestu" userId="2185092eae09f5b8" providerId="LiveId" clId="{41878566-3FE7-4783-9CA0-D93D0E37A148}" dt="2023-08-10T03:37:06.774" v="46" actId="478"/>
          <ac:picMkLst>
            <pc:docMk/>
            <pc:sldMk cId="92691766" sldId="274"/>
            <ac:picMk id="34818" creationId="{9F7C5052-D5CC-8B3A-5CD8-AFA317864D06}"/>
          </ac:picMkLst>
        </pc:picChg>
      </pc:sldChg>
      <pc:sldChg chg="addSp delSp modSp mod">
        <pc:chgData name="Dhika Supangestu" userId="2185092eae09f5b8" providerId="LiveId" clId="{41878566-3FE7-4783-9CA0-D93D0E37A148}" dt="2023-08-10T03:37:15.552" v="49" actId="167"/>
        <pc:sldMkLst>
          <pc:docMk/>
          <pc:sldMk cId="181612692" sldId="275"/>
        </pc:sldMkLst>
        <pc:spChg chg="add mod ord">
          <ac:chgData name="Dhika Supangestu" userId="2185092eae09f5b8" providerId="LiveId" clId="{41878566-3FE7-4783-9CA0-D93D0E37A148}" dt="2023-08-10T03:37:15.552" v="49" actId="167"/>
          <ac:spMkLst>
            <pc:docMk/>
            <pc:sldMk cId="181612692" sldId="275"/>
            <ac:spMk id="2" creationId="{B17DA4CF-7C33-FFDC-D824-62478EE9B7E7}"/>
          </ac:spMkLst>
        </pc:spChg>
        <pc:picChg chg="del">
          <ac:chgData name="Dhika Supangestu" userId="2185092eae09f5b8" providerId="LiveId" clId="{41878566-3FE7-4783-9CA0-D93D0E37A148}" dt="2023-08-10T03:37:11.987" v="48" actId="478"/>
          <ac:picMkLst>
            <pc:docMk/>
            <pc:sldMk cId="181612692" sldId="275"/>
            <ac:picMk id="25602" creationId="{9620E7D5-8719-9484-DC33-4C4164FB5C51}"/>
          </ac:picMkLst>
        </pc:picChg>
      </pc:sldChg>
      <pc:sldChg chg="addSp delSp modSp mod">
        <pc:chgData name="Dhika Supangestu" userId="2185092eae09f5b8" providerId="LiveId" clId="{41878566-3FE7-4783-9CA0-D93D0E37A148}" dt="2023-08-10T03:37:43.220" v="54" actId="1076"/>
        <pc:sldMkLst>
          <pc:docMk/>
          <pc:sldMk cId="3457457312" sldId="277"/>
        </pc:sldMkLst>
        <pc:spChg chg="add mod ord">
          <ac:chgData name="Dhika Supangestu" userId="2185092eae09f5b8" providerId="LiveId" clId="{41878566-3FE7-4783-9CA0-D93D0E37A148}" dt="2023-08-10T03:37:41.262" v="53" actId="167"/>
          <ac:spMkLst>
            <pc:docMk/>
            <pc:sldMk cId="3457457312" sldId="277"/>
            <ac:spMk id="12" creationId="{54ECB608-0EEB-9607-D92A-2E695C1F78AD}"/>
          </ac:spMkLst>
        </pc:spChg>
        <pc:spChg chg="mod">
          <ac:chgData name="Dhika Supangestu" userId="2185092eae09f5b8" providerId="LiveId" clId="{41878566-3FE7-4783-9CA0-D93D0E37A148}" dt="2023-08-10T03:37:43.220" v="54" actId="1076"/>
          <ac:spMkLst>
            <pc:docMk/>
            <pc:sldMk cId="3457457312" sldId="277"/>
            <ac:spMk id="13" creationId="{A328A747-4AEA-63B8-4C0B-767FA6960FFE}"/>
          </ac:spMkLst>
        </pc:spChg>
        <pc:picChg chg="del">
          <ac:chgData name="Dhika Supangestu" userId="2185092eae09f5b8" providerId="LiveId" clId="{41878566-3FE7-4783-9CA0-D93D0E37A148}" dt="2023-08-10T03:37:31.710" v="51" actId="478"/>
          <ac:picMkLst>
            <pc:docMk/>
            <pc:sldMk cId="3457457312" sldId="277"/>
            <ac:picMk id="17410" creationId="{B7CCF4A1-6611-6642-B5B2-F44CD5FA2067}"/>
          </ac:picMkLst>
        </pc:picChg>
      </pc:sldChg>
      <pc:sldChg chg="del">
        <pc:chgData name="Dhika Supangestu" userId="2185092eae09f5b8" providerId="LiveId" clId="{41878566-3FE7-4783-9CA0-D93D0E37A148}" dt="2023-08-10T03:38:44.179" v="57" actId="47"/>
        <pc:sldMkLst>
          <pc:docMk/>
          <pc:sldMk cId="2833741152" sldId="283"/>
        </pc:sldMkLst>
      </pc:sldChg>
      <pc:sldChg chg="del">
        <pc:chgData name="Dhika Supangestu" userId="2185092eae09f5b8" providerId="LiveId" clId="{41878566-3FE7-4783-9CA0-D93D0E37A148}" dt="2023-08-10T03:38:50.356" v="58" actId="47"/>
        <pc:sldMkLst>
          <pc:docMk/>
          <pc:sldMk cId="445380640" sldId="284"/>
        </pc:sldMkLst>
      </pc:sldChg>
      <pc:sldChg chg="del">
        <pc:chgData name="Dhika Supangestu" userId="2185092eae09f5b8" providerId="LiveId" clId="{41878566-3FE7-4783-9CA0-D93D0E37A148}" dt="2023-08-10T03:38:52.396" v="59" actId="47"/>
        <pc:sldMkLst>
          <pc:docMk/>
          <pc:sldMk cId="2345447032" sldId="285"/>
        </pc:sldMkLst>
      </pc:sldChg>
    </pc:docChg>
  </pc:docChgLst>
  <pc:docChgLst>
    <pc:chgData name="Studio Moara" userId="e17c69a39c7c13f8" providerId="LiveId" clId="{7FE40029-10C5-44A6-A356-37F9AABCCFF2}"/>
    <pc:docChg chg="undo custSel addSld modSld">
      <pc:chgData name="Studio Moara" userId="e17c69a39c7c13f8" providerId="LiveId" clId="{7FE40029-10C5-44A6-A356-37F9AABCCFF2}" dt="2023-08-09T08:43:10.299" v="586" actId="164"/>
      <pc:docMkLst>
        <pc:docMk/>
      </pc:docMkLst>
      <pc:sldChg chg="addSp delSp modSp mod">
        <pc:chgData name="Studio Moara" userId="e17c69a39c7c13f8" providerId="LiveId" clId="{7FE40029-10C5-44A6-A356-37F9AABCCFF2}" dt="2023-08-09T08:14:55.620" v="143" actId="1076"/>
        <pc:sldMkLst>
          <pc:docMk/>
          <pc:sldMk cId="4060013053" sldId="267"/>
        </pc:sldMkLst>
        <pc:spChg chg="del">
          <ac:chgData name="Studio Moara" userId="e17c69a39c7c13f8" providerId="LiveId" clId="{7FE40029-10C5-44A6-A356-37F9AABCCFF2}" dt="2023-08-09T08:12:00.927" v="119" actId="478"/>
          <ac:spMkLst>
            <pc:docMk/>
            <pc:sldMk cId="4060013053" sldId="267"/>
            <ac:spMk id="7" creationId="{9549ED55-BFB5-EEC4-0D49-B39F227BA10F}"/>
          </ac:spMkLst>
        </pc:spChg>
        <pc:spChg chg="del mod">
          <ac:chgData name="Studio Moara" userId="e17c69a39c7c13f8" providerId="LiveId" clId="{7FE40029-10C5-44A6-A356-37F9AABCCFF2}" dt="2023-08-09T08:12:02.752" v="120" actId="478"/>
          <ac:spMkLst>
            <pc:docMk/>
            <pc:sldMk cId="4060013053" sldId="267"/>
            <ac:spMk id="9" creationId="{D7FC376D-DE88-9179-D2EB-CB003B6FEBC4}"/>
          </ac:spMkLst>
        </pc:spChg>
        <pc:spChg chg="add mod">
          <ac:chgData name="Studio Moara" userId="e17c69a39c7c13f8" providerId="LiveId" clId="{7FE40029-10C5-44A6-A356-37F9AABCCFF2}" dt="2023-08-09T08:14:55.620" v="143" actId="1076"/>
          <ac:spMkLst>
            <pc:docMk/>
            <pc:sldMk cId="4060013053" sldId="267"/>
            <ac:spMk id="15" creationId="{84D38052-5C1D-F25D-FD93-B3B542DD9089}"/>
          </ac:spMkLst>
        </pc:spChg>
        <pc:spChg chg="del">
          <ac:chgData name="Studio Moara" userId="e17c69a39c7c13f8" providerId="LiveId" clId="{7FE40029-10C5-44A6-A356-37F9AABCCFF2}" dt="2023-08-09T08:12:00.927" v="119" actId="478"/>
          <ac:spMkLst>
            <pc:docMk/>
            <pc:sldMk cId="4060013053" sldId="267"/>
            <ac:spMk id="39" creationId="{1214B88A-2FE0-FC98-B6F6-8AB2CA2CAAC7}"/>
          </ac:spMkLst>
        </pc:spChg>
        <pc:graphicFrameChg chg="add mod ord">
          <ac:chgData name="Studio Moara" userId="e17c69a39c7c13f8" providerId="LiveId" clId="{7FE40029-10C5-44A6-A356-37F9AABCCFF2}" dt="2023-08-09T08:14:44.505" v="141" actId="2085"/>
          <ac:graphicFrameMkLst>
            <pc:docMk/>
            <pc:sldMk cId="4060013053" sldId="267"/>
            <ac:graphicFrameMk id="8" creationId="{F7AE614E-033D-719F-1C8D-76C153CAFCCE}"/>
          </ac:graphicFrameMkLst>
        </pc:graphicFrameChg>
      </pc:sldChg>
      <pc:sldChg chg="addSp delSp modSp mod">
        <pc:chgData name="Studio Moara" userId="e17c69a39c7c13f8" providerId="LiveId" clId="{7FE40029-10C5-44A6-A356-37F9AABCCFF2}" dt="2023-08-09T08:33:51.740" v="314" actId="692"/>
        <pc:sldMkLst>
          <pc:docMk/>
          <pc:sldMk cId="2696184751" sldId="278"/>
        </pc:sldMkLst>
        <pc:spChg chg="del">
          <ac:chgData name="Studio Moara" userId="e17c69a39c7c13f8" providerId="LiveId" clId="{7FE40029-10C5-44A6-A356-37F9AABCCFF2}" dt="2023-08-09T08:32:57.059" v="299" actId="478"/>
          <ac:spMkLst>
            <pc:docMk/>
            <pc:sldMk cId="2696184751" sldId="278"/>
            <ac:spMk id="3" creationId="{8C891798-F7F4-52EC-B94B-1110470E694D}"/>
          </ac:spMkLst>
        </pc:spChg>
        <pc:spChg chg="del">
          <ac:chgData name="Studio Moara" userId="e17c69a39c7c13f8" providerId="LiveId" clId="{7FE40029-10C5-44A6-A356-37F9AABCCFF2}" dt="2023-08-09T08:32:57.059" v="299" actId="478"/>
          <ac:spMkLst>
            <pc:docMk/>
            <pc:sldMk cId="2696184751" sldId="278"/>
            <ac:spMk id="4" creationId="{2DC9C54D-0D43-BC22-B991-BAF32279B310}"/>
          </ac:spMkLst>
        </pc:spChg>
        <pc:spChg chg="del">
          <ac:chgData name="Studio Moara" userId="e17c69a39c7c13f8" providerId="LiveId" clId="{7FE40029-10C5-44A6-A356-37F9AABCCFF2}" dt="2023-08-09T08:32:57.059" v="299" actId="478"/>
          <ac:spMkLst>
            <pc:docMk/>
            <pc:sldMk cId="2696184751" sldId="278"/>
            <ac:spMk id="5" creationId="{D6C14B11-FC83-92CF-4DA1-CD03977F0ED9}"/>
          </ac:spMkLst>
        </pc:spChg>
        <pc:spChg chg="del">
          <ac:chgData name="Studio Moara" userId="e17c69a39c7c13f8" providerId="LiveId" clId="{7FE40029-10C5-44A6-A356-37F9AABCCFF2}" dt="2023-08-09T08:32:57.059" v="299" actId="478"/>
          <ac:spMkLst>
            <pc:docMk/>
            <pc:sldMk cId="2696184751" sldId="278"/>
            <ac:spMk id="6" creationId="{C2C5FDE4-39FA-5E66-3522-5DC03991D149}"/>
          </ac:spMkLst>
        </pc:spChg>
        <pc:spChg chg="del">
          <ac:chgData name="Studio Moara" userId="e17c69a39c7c13f8" providerId="LiveId" clId="{7FE40029-10C5-44A6-A356-37F9AABCCFF2}" dt="2023-08-09T08:32:57.059" v="299" actId="478"/>
          <ac:spMkLst>
            <pc:docMk/>
            <pc:sldMk cId="2696184751" sldId="278"/>
            <ac:spMk id="7" creationId="{1DB21FB4-00E2-059B-5103-15C711B3883A}"/>
          </ac:spMkLst>
        </pc:spChg>
        <pc:spChg chg="del">
          <ac:chgData name="Studio Moara" userId="e17c69a39c7c13f8" providerId="LiveId" clId="{7FE40029-10C5-44A6-A356-37F9AABCCFF2}" dt="2023-08-09T08:32:57.059" v="299" actId="478"/>
          <ac:spMkLst>
            <pc:docMk/>
            <pc:sldMk cId="2696184751" sldId="278"/>
            <ac:spMk id="8" creationId="{0DF55CD1-5DE9-02C8-7210-3D552951B0A7}"/>
          </ac:spMkLst>
        </pc:spChg>
        <pc:spChg chg="del">
          <ac:chgData name="Studio Moara" userId="e17c69a39c7c13f8" providerId="LiveId" clId="{7FE40029-10C5-44A6-A356-37F9AABCCFF2}" dt="2023-08-09T08:32:57.059" v="299" actId="478"/>
          <ac:spMkLst>
            <pc:docMk/>
            <pc:sldMk cId="2696184751" sldId="278"/>
            <ac:spMk id="9" creationId="{50B4E4F9-50B2-C496-5B5A-F2B55692D050}"/>
          </ac:spMkLst>
        </pc:spChg>
        <pc:spChg chg="del">
          <ac:chgData name="Studio Moara" userId="e17c69a39c7c13f8" providerId="LiveId" clId="{7FE40029-10C5-44A6-A356-37F9AABCCFF2}" dt="2023-08-09T08:32:57.059" v="299" actId="478"/>
          <ac:spMkLst>
            <pc:docMk/>
            <pc:sldMk cId="2696184751" sldId="278"/>
            <ac:spMk id="10" creationId="{B67177E2-311F-B3F1-EE50-CD3266FA039B}"/>
          </ac:spMkLst>
        </pc:spChg>
        <pc:spChg chg="del">
          <ac:chgData name="Studio Moara" userId="e17c69a39c7c13f8" providerId="LiveId" clId="{7FE40029-10C5-44A6-A356-37F9AABCCFF2}" dt="2023-08-09T08:32:57.059" v="299" actId="478"/>
          <ac:spMkLst>
            <pc:docMk/>
            <pc:sldMk cId="2696184751" sldId="278"/>
            <ac:spMk id="12" creationId="{D9E0C690-3947-BE5A-0FC1-DB942FF7B35F}"/>
          </ac:spMkLst>
        </pc:spChg>
        <pc:spChg chg="del">
          <ac:chgData name="Studio Moara" userId="e17c69a39c7c13f8" providerId="LiveId" clId="{7FE40029-10C5-44A6-A356-37F9AABCCFF2}" dt="2023-08-09T08:32:57.059" v="299" actId="478"/>
          <ac:spMkLst>
            <pc:docMk/>
            <pc:sldMk cId="2696184751" sldId="278"/>
            <ac:spMk id="13" creationId="{51E436E9-1106-7BB7-A9A2-915999687B79}"/>
          </ac:spMkLst>
        </pc:spChg>
        <pc:spChg chg="del">
          <ac:chgData name="Studio Moara" userId="e17c69a39c7c13f8" providerId="LiveId" clId="{7FE40029-10C5-44A6-A356-37F9AABCCFF2}" dt="2023-08-09T08:32:57.059" v="299" actId="478"/>
          <ac:spMkLst>
            <pc:docMk/>
            <pc:sldMk cId="2696184751" sldId="278"/>
            <ac:spMk id="14" creationId="{FE67D464-EE22-656A-05B2-92FB4FE273BD}"/>
          </ac:spMkLst>
        </pc:spChg>
        <pc:spChg chg="del">
          <ac:chgData name="Studio Moara" userId="e17c69a39c7c13f8" providerId="LiveId" clId="{7FE40029-10C5-44A6-A356-37F9AABCCFF2}" dt="2023-08-09T08:32:57.059" v="299" actId="478"/>
          <ac:spMkLst>
            <pc:docMk/>
            <pc:sldMk cId="2696184751" sldId="278"/>
            <ac:spMk id="15" creationId="{3EB1BD3B-062C-0E0E-4726-D0D6CB5A576D}"/>
          </ac:spMkLst>
        </pc:spChg>
        <pc:spChg chg="del">
          <ac:chgData name="Studio Moara" userId="e17c69a39c7c13f8" providerId="LiveId" clId="{7FE40029-10C5-44A6-A356-37F9AABCCFF2}" dt="2023-08-09T08:32:57.059" v="299" actId="478"/>
          <ac:spMkLst>
            <pc:docMk/>
            <pc:sldMk cId="2696184751" sldId="278"/>
            <ac:spMk id="18" creationId="{D251AA12-29D0-F96E-9EA7-E608FC1A354B}"/>
          </ac:spMkLst>
        </pc:spChg>
        <pc:spChg chg="del">
          <ac:chgData name="Studio Moara" userId="e17c69a39c7c13f8" providerId="LiveId" clId="{7FE40029-10C5-44A6-A356-37F9AABCCFF2}" dt="2023-08-09T08:32:57.059" v="299" actId="478"/>
          <ac:spMkLst>
            <pc:docMk/>
            <pc:sldMk cId="2696184751" sldId="278"/>
            <ac:spMk id="19" creationId="{864216D0-92C6-6ACC-8E4D-F8FEF8C78A64}"/>
          </ac:spMkLst>
        </pc:spChg>
        <pc:spChg chg="del">
          <ac:chgData name="Studio Moara" userId="e17c69a39c7c13f8" providerId="LiveId" clId="{7FE40029-10C5-44A6-A356-37F9AABCCFF2}" dt="2023-08-09T08:32:57.059" v="299" actId="478"/>
          <ac:spMkLst>
            <pc:docMk/>
            <pc:sldMk cId="2696184751" sldId="278"/>
            <ac:spMk id="20" creationId="{89C66130-9C2C-D4C1-0899-C668503DFC54}"/>
          </ac:spMkLst>
        </pc:spChg>
        <pc:spChg chg="del">
          <ac:chgData name="Studio Moara" userId="e17c69a39c7c13f8" providerId="LiveId" clId="{7FE40029-10C5-44A6-A356-37F9AABCCFF2}" dt="2023-08-09T08:32:57.059" v="299" actId="478"/>
          <ac:spMkLst>
            <pc:docMk/>
            <pc:sldMk cId="2696184751" sldId="278"/>
            <ac:spMk id="21" creationId="{F4A6D616-A9BD-BDD8-AC5C-71645299DB9E}"/>
          </ac:spMkLst>
        </pc:spChg>
        <pc:spChg chg="del">
          <ac:chgData name="Studio Moara" userId="e17c69a39c7c13f8" providerId="LiveId" clId="{7FE40029-10C5-44A6-A356-37F9AABCCFF2}" dt="2023-08-09T08:32:57.059" v="299" actId="478"/>
          <ac:spMkLst>
            <pc:docMk/>
            <pc:sldMk cId="2696184751" sldId="278"/>
            <ac:spMk id="22" creationId="{8401F3BF-3201-6E9F-3355-798BFCEB6B89}"/>
          </ac:spMkLst>
        </pc:spChg>
        <pc:spChg chg="del">
          <ac:chgData name="Studio Moara" userId="e17c69a39c7c13f8" providerId="LiveId" clId="{7FE40029-10C5-44A6-A356-37F9AABCCFF2}" dt="2023-08-09T08:32:57.059" v="299" actId="478"/>
          <ac:spMkLst>
            <pc:docMk/>
            <pc:sldMk cId="2696184751" sldId="278"/>
            <ac:spMk id="23" creationId="{32C85B2A-82C4-1E0E-FB79-8A83435A49C7}"/>
          </ac:spMkLst>
        </pc:spChg>
        <pc:spChg chg="del">
          <ac:chgData name="Studio Moara" userId="e17c69a39c7c13f8" providerId="LiveId" clId="{7FE40029-10C5-44A6-A356-37F9AABCCFF2}" dt="2023-08-09T08:32:57.059" v="299" actId="478"/>
          <ac:spMkLst>
            <pc:docMk/>
            <pc:sldMk cId="2696184751" sldId="278"/>
            <ac:spMk id="24" creationId="{D56CA753-D2BE-04F6-55F8-1E2E63330ACD}"/>
          </ac:spMkLst>
        </pc:spChg>
        <pc:spChg chg="del">
          <ac:chgData name="Studio Moara" userId="e17c69a39c7c13f8" providerId="LiveId" clId="{7FE40029-10C5-44A6-A356-37F9AABCCFF2}" dt="2023-08-09T08:32:57.059" v="299" actId="478"/>
          <ac:spMkLst>
            <pc:docMk/>
            <pc:sldMk cId="2696184751" sldId="278"/>
            <ac:spMk id="25" creationId="{8A538F5F-66DD-25F0-2B36-5F1059F231EE}"/>
          </ac:spMkLst>
        </pc:spChg>
        <pc:spChg chg="del">
          <ac:chgData name="Studio Moara" userId="e17c69a39c7c13f8" providerId="LiveId" clId="{7FE40029-10C5-44A6-A356-37F9AABCCFF2}" dt="2023-08-09T08:32:57.059" v="299" actId="478"/>
          <ac:spMkLst>
            <pc:docMk/>
            <pc:sldMk cId="2696184751" sldId="278"/>
            <ac:spMk id="26" creationId="{DF9621B1-0F23-9B18-4EA2-08EEC720722D}"/>
          </ac:spMkLst>
        </pc:spChg>
        <pc:spChg chg="del">
          <ac:chgData name="Studio Moara" userId="e17c69a39c7c13f8" providerId="LiveId" clId="{7FE40029-10C5-44A6-A356-37F9AABCCFF2}" dt="2023-08-09T08:32:57.059" v="299" actId="478"/>
          <ac:spMkLst>
            <pc:docMk/>
            <pc:sldMk cId="2696184751" sldId="278"/>
            <ac:spMk id="27" creationId="{F84111F1-B3B7-B84F-4E5D-A7122A250516}"/>
          </ac:spMkLst>
        </pc:spChg>
        <pc:graphicFrameChg chg="add mod">
          <ac:chgData name="Studio Moara" userId="e17c69a39c7c13f8" providerId="LiveId" clId="{7FE40029-10C5-44A6-A356-37F9AABCCFF2}" dt="2023-08-09T08:33:51.740" v="314" actId="692"/>
          <ac:graphicFrameMkLst>
            <pc:docMk/>
            <pc:sldMk cId="2696184751" sldId="278"/>
            <ac:graphicFrameMk id="11" creationId="{A0699476-4A3F-1C90-885A-A050C5B147E0}"/>
          </ac:graphicFrameMkLst>
        </pc:graphicFrameChg>
        <pc:cxnChg chg="del">
          <ac:chgData name="Studio Moara" userId="e17c69a39c7c13f8" providerId="LiveId" clId="{7FE40029-10C5-44A6-A356-37F9AABCCFF2}" dt="2023-08-09T08:32:57.059" v="299" actId="478"/>
          <ac:cxnSpMkLst>
            <pc:docMk/>
            <pc:sldMk cId="2696184751" sldId="278"/>
            <ac:cxnSpMk id="16" creationId="{F78E451E-36C8-4490-96F3-640E1E3D978B}"/>
          </ac:cxnSpMkLst>
        </pc:cxnChg>
        <pc:cxnChg chg="del">
          <ac:chgData name="Studio Moara" userId="e17c69a39c7c13f8" providerId="LiveId" clId="{7FE40029-10C5-44A6-A356-37F9AABCCFF2}" dt="2023-08-09T08:32:57.059" v="299" actId="478"/>
          <ac:cxnSpMkLst>
            <pc:docMk/>
            <pc:sldMk cId="2696184751" sldId="278"/>
            <ac:cxnSpMk id="17" creationId="{AFE83227-19B6-898A-73B9-8A2CA1304CD8}"/>
          </ac:cxnSpMkLst>
        </pc:cxnChg>
      </pc:sldChg>
      <pc:sldChg chg="addSp delSp modSp add mod">
        <pc:chgData name="Studio Moara" userId="e17c69a39c7c13f8" providerId="LiveId" clId="{7FE40029-10C5-44A6-A356-37F9AABCCFF2}" dt="2023-08-09T08:11:49.603" v="118" actId="1076"/>
        <pc:sldMkLst>
          <pc:docMk/>
          <pc:sldMk cId="2833741152" sldId="283"/>
        </pc:sldMkLst>
        <pc:spChg chg="add mod ord">
          <ac:chgData name="Studio Moara" userId="e17c69a39c7c13f8" providerId="LiveId" clId="{7FE40029-10C5-44A6-A356-37F9AABCCFF2}" dt="2023-08-09T08:06:36.046" v="89" actId="14100"/>
          <ac:spMkLst>
            <pc:docMk/>
            <pc:sldMk cId="2833741152" sldId="283"/>
            <ac:spMk id="3" creationId="{BB392C8D-6917-EFE4-909F-1F3C13EC4F2A}"/>
          </ac:spMkLst>
        </pc:spChg>
        <pc:spChg chg="mod">
          <ac:chgData name="Studio Moara" userId="e17c69a39c7c13f8" providerId="LiveId" clId="{7FE40029-10C5-44A6-A356-37F9AABCCFF2}" dt="2023-08-09T08:07:52.655" v="98" actId="1076"/>
          <ac:spMkLst>
            <pc:docMk/>
            <pc:sldMk cId="2833741152" sldId="283"/>
            <ac:spMk id="4" creationId="{859FBD73-8125-0D45-55EC-E57AEF0DAC06}"/>
          </ac:spMkLst>
        </pc:spChg>
        <pc:spChg chg="add mod ord">
          <ac:chgData name="Studio Moara" userId="e17c69a39c7c13f8" providerId="LiveId" clId="{7FE40029-10C5-44A6-A356-37F9AABCCFF2}" dt="2023-08-09T08:06:39.278" v="90" actId="14100"/>
          <ac:spMkLst>
            <pc:docMk/>
            <pc:sldMk cId="2833741152" sldId="283"/>
            <ac:spMk id="6" creationId="{335A0C45-24B7-52A3-D7F1-407E02D3E187}"/>
          </ac:spMkLst>
        </pc:spChg>
        <pc:spChg chg="del mod">
          <ac:chgData name="Studio Moara" userId="e17c69a39c7c13f8" providerId="LiveId" clId="{7FE40029-10C5-44A6-A356-37F9AABCCFF2}" dt="2023-08-09T08:05:20.842" v="42" actId="478"/>
          <ac:spMkLst>
            <pc:docMk/>
            <pc:sldMk cId="2833741152" sldId="283"/>
            <ac:spMk id="7" creationId="{9549ED55-BFB5-EEC4-0D49-B39F227BA10F}"/>
          </ac:spMkLst>
        </pc:spChg>
        <pc:spChg chg="add mod ord">
          <ac:chgData name="Studio Moara" userId="e17c69a39c7c13f8" providerId="LiveId" clId="{7FE40029-10C5-44A6-A356-37F9AABCCFF2}" dt="2023-08-09T08:06:36.046" v="89" actId="14100"/>
          <ac:spMkLst>
            <pc:docMk/>
            <pc:sldMk cId="2833741152" sldId="283"/>
            <ac:spMk id="8" creationId="{96D786D0-1494-858D-96B5-243EF48364F3}"/>
          </ac:spMkLst>
        </pc:spChg>
        <pc:spChg chg="del mod">
          <ac:chgData name="Studio Moara" userId="e17c69a39c7c13f8" providerId="LiveId" clId="{7FE40029-10C5-44A6-A356-37F9AABCCFF2}" dt="2023-08-09T08:05:20.842" v="42" actId="478"/>
          <ac:spMkLst>
            <pc:docMk/>
            <pc:sldMk cId="2833741152" sldId="283"/>
            <ac:spMk id="9" creationId="{D7FC376D-DE88-9179-D2EB-CB003B6FEBC4}"/>
          </ac:spMkLst>
        </pc:spChg>
        <pc:spChg chg="add mod">
          <ac:chgData name="Studio Moara" userId="e17c69a39c7c13f8" providerId="LiveId" clId="{7FE40029-10C5-44A6-A356-37F9AABCCFF2}" dt="2023-08-09T08:08:04.433" v="117" actId="164"/>
          <ac:spMkLst>
            <pc:docMk/>
            <pc:sldMk cId="2833741152" sldId="283"/>
            <ac:spMk id="15" creationId="{B63A7CC6-FA18-647F-D433-3F8D48EB4836}"/>
          </ac:spMkLst>
        </pc:spChg>
        <pc:spChg chg="add mod">
          <ac:chgData name="Studio Moara" userId="e17c69a39c7c13f8" providerId="LiveId" clId="{7FE40029-10C5-44A6-A356-37F9AABCCFF2}" dt="2023-08-09T08:08:04.433" v="117" actId="164"/>
          <ac:spMkLst>
            <pc:docMk/>
            <pc:sldMk cId="2833741152" sldId="283"/>
            <ac:spMk id="16" creationId="{E47375B0-6FC9-B457-797E-03F5DFFC0486}"/>
          </ac:spMkLst>
        </pc:spChg>
        <pc:spChg chg="mod">
          <ac:chgData name="Studio Moara" userId="e17c69a39c7c13f8" providerId="LiveId" clId="{7FE40029-10C5-44A6-A356-37F9AABCCFF2}" dt="2023-08-09T08:07:05.522" v="92" actId="14100"/>
          <ac:spMkLst>
            <pc:docMk/>
            <pc:sldMk cId="2833741152" sldId="283"/>
            <ac:spMk id="20" creationId="{B238CAE5-D143-25DA-D5D8-2DB2D35264BD}"/>
          </ac:spMkLst>
        </pc:spChg>
        <pc:spChg chg="mod">
          <ac:chgData name="Studio Moara" userId="e17c69a39c7c13f8" providerId="LiveId" clId="{7FE40029-10C5-44A6-A356-37F9AABCCFF2}" dt="2023-08-09T08:06:53.767" v="91" actId="1076"/>
          <ac:spMkLst>
            <pc:docMk/>
            <pc:sldMk cId="2833741152" sldId="283"/>
            <ac:spMk id="39" creationId="{1214B88A-2FE0-FC98-B6F6-8AB2CA2CAAC7}"/>
          </ac:spMkLst>
        </pc:spChg>
        <pc:grpChg chg="add mod">
          <ac:chgData name="Studio Moara" userId="e17c69a39c7c13f8" providerId="LiveId" clId="{7FE40029-10C5-44A6-A356-37F9AABCCFF2}" dt="2023-08-09T08:11:49.603" v="118" actId="1076"/>
          <ac:grpSpMkLst>
            <pc:docMk/>
            <pc:sldMk cId="2833741152" sldId="283"/>
            <ac:grpSpMk id="17" creationId="{891B2943-B556-039D-4DF3-31C1ECD12ECB}"/>
          </ac:grpSpMkLst>
        </pc:grpChg>
      </pc:sldChg>
      <pc:sldChg chg="addSp delSp modSp add mod">
        <pc:chgData name="Studio Moara" userId="e17c69a39c7c13f8" providerId="LiveId" clId="{7FE40029-10C5-44A6-A356-37F9AABCCFF2}" dt="2023-08-09T08:43:10.299" v="586" actId="164"/>
        <pc:sldMkLst>
          <pc:docMk/>
          <pc:sldMk cId="445380640" sldId="284"/>
        </pc:sldMkLst>
        <pc:spChg chg="add mod">
          <ac:chgData name="Studio Moara" userId="e17c69a39c7c13f8" providerId="LiveId" clId="{7FE40029-10C5-44A6-A356-37F9AABCCFF2}" dt="2023-08-09T08:27:21.587" v="194" actId="14100"/>
          <ac:spMkLst>
            <pc:docMk/>
            <pc:sldMk cId="445380640" sldId="284"/>
            <ac:spMk id="13" creationId="{62349E76-5BDA-6F4D-1F97-CAD11387BEC4}"/>
          </ac:spMkLst>
        </pc:spChg>
        <pc:spChg chg="add mod">
          <ac:chgData name="Studio Moara" userId="e17c69a39c7c13f8" providerId="LiveId" clId="{7FE40029-10C5-44A6-A356-37F9AABCCFF2}" dt="2023-08-09T08:27:13.896" v="193" actId="14100"/>
          <ac:spMkLst>
            <pc:docMk/>
            <pc:sldMk cId="445380640" sldId="284"/>
            <ac:spMk id="14" creationId="{561DAD15-E034-A3A2-D5BB-AF4D0E7A68E0}"/>
          </ac:spMkLst>
        </pc:spChg>
        <pc:spChg chg="add mod">
          <ac:chgData name="Studio Moara" userId="e17c69a39c7c13f8" providerId="LiveId" clId="{7FE40029-10C5-44A6-A356-37F9AABCCFF2}" dt="2023-08-09T08:27:05.168" v="192" actId="14100"/>
          <ac:spMkLst>
            <pc:docMk/>
            <pc:sldMk cId="445380640" sldId="284"/>
            <ac:spMk id="15" creationId="{448D9358-E4D8-0FA6-9C06-13642C060046}"/>
          </ac:spMkLst>
        </pc:spChg>
        <pc:spChg chg="add del mod">
          <ac:chgData name="Studio Moara" userId="e17c69a39c7c13f8" providerId="LiveId" clId="{7FE40029-10C5-44A6-A356-37F9AABCCFF2}" dt="2023-08-09T08:25:30.247" v="181" actId="478"/>
          <ac:spMkLst>
            <pc:docMk/>
            <pc:sldMk cId="445380640" sldId="284"/>
            <ac:spMk id="16" creationId="{4579E3B8-140F-CB37-A9B7-AFC2D56985EF}"/>
          </ac:spMkLst>
        </pc:spChg>
        <pc:spChg chg="add del mod">
          <ac:chgData name="Studio Moara" userId="e17c69a39c7c13f8" providerId="LiveId" clId="{7FE40029-10C5-44A6-A356-37F9AABCCFF2}" dt="2023-08-09T08:25:30.247" v="181" actId="478"/>
          <ac:spMkLst>
            <pc:docMk/>
            <pc:sldMk cId="445380640" sldId="284"/>
            <ac:spMk id="17" creationId="{58B59FBE-1BCE-F902-7C9B-6DD413F2A834}"/>
          </ac:spMkLst>
        </pc:spChg>
        <pc:spChg chg="add del mod">
          <ac:chgData name="Studio Moara" userId="e17c69a39c7c13f8" providerId="LiveId" clId="{7FE40029-10C5-44A6-A356-37F9AABCCFF2}" dt="2023-08-09T08:25:30.247" v="181" actId="478"/>
          <ac:spMkLst>
            <pc:docMk/>
            <pc:sldMk cId="445380640" sldId="284"/>
            <ac:spMk id="18" creationId="{17A1101A-63CE-EB76-8E14-4C880850E2F7}"/>
          </ac:spMkLst>
        </pc:spChg>
        <pc:spChg chg="mod">
          <ac:chgData name="Studio Moara" userId="e17c69a39c7c13f8" providerId="LiveId" clId="{7FE40029-10C5-44A6-A356-37F9AABCCFF2}" dt="2023-08-09T08:25:54.700" v="183"/>
          <ac:spMkLst>
            <pc:docMk/>
            <pc:sldMk cId="445380640" sldId="284"/>
            <ac:spMk id="21" creationId="{1E8A7334-CEFD-AE81-ECF6-63B90284DA3B}"/>
          </ac:spMkLst>
        </pc:spChg>
        <pc:spChg chg="mod">
          <ac:chgData name="Studio Moara" userId="e17c69a39c7c13f8" providerId="LiveId" clId="{7FE40029-10C5-44A6-A356-37F9AABCCFF2}" dt="2023-08-09T08:25:54.700" v="183"/>
          <ac:spMkLst>
            <pc:docMk/>
            <pc:sldMk cId="445380640" sldId="284"/>
            <ac:spMk id="22" creationId="{876EC907-BD13-84CB-E4A6-28FC902979CB}"/>
          </ac:spMkLst>
        </pc:spChg>
        <pc:spChg chg="mod">
          <ac:chgData name="Studio Moara" userId="e17c69a39c7c13f8" providerId="LiveId" clId="{7FE40029-10C5-44A6-A356-37F9AABCCFF2}" dt="2023-08-09T08:25:54.700" v="183"/>
          <ac:spMkLst>
            <pc:docMk/>
            <pc:sldMk cId="445380640" sldId="284"/>
            <ac:spMk id="23" creationId="{129FA2FC-9A48-7604-6CBB-8BCB882F61BC}"/>
          </ac:spMkLst>
        </pc:spChg>
        <pc:spChg chg="mod">
          <ac:chgData name="Studio Moara" userId="e17c69a39c7c13f8" providerId="LiveId" clId="{7FE40029-10C5-44A6-A356-37F9AABCCFF2}" dt="2023-08-09T08:27:36.418" v="197" actId="14100"/>
          <ac:spMkLst>
            <pc:docMk/>
            <pc:sldMk cId="445380640" sldId="284"/>
            <ac:spMk id="25" creationId="{E81520B4-CF5E-E51F-5EB2-1DFF771E708D}"/>
          </ac:spMkLst>
        </pc:spChg>
        <pc:spChg chg="mod">
          <ac:chgData name="Studio Moara" userId="e17c69a39c7c13f8" providerId="LiveId" clId="{7FE40029-10C5-44A6-A356-37F9AABCCFF2}" dt="2023-08-09T08:27:28.923" v="195" actId="14100"/>
          <ac:spMkLst>
            <pc:docMk/>
            <pc:sldMk cId="445380640" sldId="284"/>
            <ac:spMk id="26" creationId="{8185FB1C-6E6D-7673-E3F7-A36E1A3B2F01}"/>
          </ac:spMkLst>
        </pc:spChg>
        <pc:spChg chg="mod">
          <ac:chgData name="Studio Moara" userId="e17c69a39c7c13f8" providerId="LiveId" clId="{7FE40029-10C5-44A6-A356-37F9AABCCFF2}" dt="2023-08-09T08:27:33.362" v="196" actId="14100"/>
          <ac:spMkLst>
            <pc:docMk/>
            <pc:sldMk cId="445380640" sldId="284"/>
            <ac:spMk id="27" creationId="{B2550F4A-2865-43FE-81F9-1B2B34706DCB}"/>
          </ac:spMkLst>
        </pc:spChg>
        <pc:spChg chg="mod">
          <ac:chgData name="Studio Moara" userId="e17c69a39c7c13f8" providerId="LiveId" clId="{7FE40029-10C5-44A6-A356-37F9AABCCFF2}" dt="2023-08-09T08:27:40.230" v="198" actId="14100"/>
          <ac:spMkLst>
            <pc:docMk/>
            <pc:sldMk cId="445380640" sldId="284"/>
            <ac:spMk id="29" creationId="{B4D47DA0-388D-B00A-563F-6F7A7F272B5F}"/>
          </ac:spMkLst>
        </pc:spChg>
        <pc:spChg chg="mod">
          <ac:chgData name="Studio Moara" userId="e17c69a39c7c13f8" providerId="LiveId" clId="{7FE40029-10C5-44A6-A356-37F9AABCCFF2}" dt="2023-08-09T08:27:44.418" v="199" actId="14100"/>
          <ac:spMkLst>
            <pc:docMk/>
            <pc:sldMk cId="445380640" sldId="284"/>
            <ac:spMk id="30" creationId="{D54B202A-85AD-AC01-340C-C6B6E25CA823}"/>
          </ac:spMkLst>
        </pc:spChg>
        <pc:spChg chg="mod">
          <ac:chgData name="Studio Moara" userId="e17c69a39c7c13f8" providerId="LiveId" clId="{7FE40029-10C5-44A6-A356-37F9AABCCFF2}" dt="2023-08-09T08:27:47.807" v="200" actId="14100"/>
          <ac:spMkLst>
            <pc:docMk/>
            <pc:sldMk cId="445380640" sldId="284"/>
            <ac:spMk id="31" creationId="{5FD7037C-2B52-09F1-C5A8-B213A841AD71}"/>
          </ac:spMkLst>
        </pc:spChg>
        <pc:spChg chg="add mod">
          <ac:chgData name="Studio Moara" userId="e17c69a39c7c13f8" providerId="LiveId" clId="{7FE40029-10C5-44A6-A356-37F9AABCCFF2}" dt="2023-08-09T08:28:42.010" v="220" actId="571"/>
          <ac:spMkLst>
            <pc:docMk/>
            <pc:sldMk cId="445380640" sldId="284"/>
            <ac:spMk id="33" creationId="{4B42E6FD-39A3-AEFE-2405-6B36F3B1AA65}"/>
          </ac:spMkLst>
        </pc:spChg>
        <pc:spChg chg="add mod">
          <ac:chgData name="Studio Moara" userId="e17c69a39c7c13f8" providerId="LiveId" clId="{7FE40029-10C5-44A6-A356-37F9AABCCFF2}" dt="2023-08-09T08:43:10.299" v="586" actId="164"/>
          <ac:spMkLst>
            <pc:docMk/>
            <pc:sldMk cId="445380640" sldId="284"/>
            <ac:spMk id="34" creationId="{11C0A4E3-77E2-0CB0-F695-4C2EFD49F03D}"/>
          </ac:spMkLst>
        </pc:spChg>
        <pc:spChg chg="add mod">
          <ac:chgData name="Studio Moara" userId="e17c69a39c7c13f8" providerId="LiveId" clId="{7FE40029-10C5-44A6-A356-37F9AABCCFF2}" dt="2023-08-09T08:43:10.299" v="586" actId="164"/>
          <ac:spMkLst>
            <pc:docMk/>
            <pc:sldMk cId="445380640" sldId="284"/>
            <ac:spMk id="35" creationId="{1F1CE1AF-5310-5790-2810-A5056C69467A}"/>
          </ac:spMkLst>
        </pc:spChg>
        <pc:spChg chg="add mod">
          <ac:chgData name="Studio Moara" userId="e17c69a39c7c13f8" providerId="LiveId" clId="{7FE40029-10C5-44A6-A356-37F9AABCCFF2}" dt="2023-08-09T08:43:10.299" v="586" actId="164"/>
          <ac:spMkLst>
            <pc:docMk/>
            <pc:sldMk cId="445380640" sldId="284"/>
            <ac:spMk id="36" creationId="{DE00BEFB-BF4B-DE6F-E77F-DDC9A0EF671A}"/>
          </ac:spMkLst>
        </pc:spChg>
        <pc:spChg chg="add mod">
          <ac:chgData name="Studio Moara" userId="e17c69a39c7c13f8" providerId="LiveId" clId="{7FE40029-10C5-44A6-A356-37F9AABCCFF2}" dt="2023-08-09T08:43:10.299" v="586" actId="164"/>
          <ac:spMkLst>
            <pc:docMk/>
            <pc:sldMk cId="445380640" sldId="284"/>
            <ac:spMk id="37" creationId="{91AFACCE-108D-56D6-1556-565D72DD9F56}"/>
          </ac:spMkLst>
        </pc:spChg>
        <pc:spChg chg="add mod">
          <ac:chgData name="Studio Moara" userId="e17c69a39c7c13f8" providerId="LiveId" clId="{7FE40029-10C5-44A6-A356-37F9AABCCFF2}" dt="2023-08-09T08:43:10.299" v="586" actId="164"/>
          <ac:spMkLst>
            <pc:docMk/>
            <pc:sldMk cId="445380640" sldId="284"/>
            <ac:spMk id="38" creationId="{E8575F29-6E97-6002-23E5-6B51B367FEB2}"/>
          </ac:spMkLst>
        </pc:spChg>
        <pc:spChg chg="add mod">
          <ac:chgData name="Studio Moara" userId="e17c69a39c7c13f8" providerId="LiveId" clId="{7FE40029-10C5-44A6-A356-37F9AABCCFF2}" dt="2023-08-09T08:43:10.299" v="586" actId="164"/>
          <ac:spMkLst>
            <pc:docMk/>
            <pc:sldMk cId="445380640" sldId="284"/>
            <ac:spMk id="39" creationId="{51877661-7879-DC1E-F239-0FE3A3999F09}"/>
          </ac:spMkLst>
        </pc:spChg>
        <pc:spChg chg="add mod">
          <ac:chgData name="Studio Moara" userId="e17c69a39c7c13f8" providerId="LiveId" clId="{7FE40029-10C5-44A6-A356-37F9AABCCFF2}" dt="2023-08-09T08:43:10.299" v="586" actId="164"/>
          <ac:spMkLst>
            <pc:docMk/>
            <pc:sldMk cId="445380640" sldId="284"/>
            <ac:spMk id="40" creationId="{BEADD7FB-F99C-0883-2FA4-ADFC3646C02A}"/>
          </ac:spMkLst>
        </pc:spChg>
        <pc:spChg chg="add mod">
          <ac:chgData name="Studio Moara" userId="e17c69a39c7c13f8" providerId="LiveId" clId="{7FE40029-10C5-44A6-A356-37F9AABCCFF2}" dt="2023-08-09T08:43:10.299" v="586" actId="164"/>
          <ac:spMkLst>
            <pc:docMk/>
            <pc:sldMk cId="445380640" sldId="284"/>
            <ac:spMk id="41" creationId="{F325C870-F69B-B435-243A-743D8259A3E4}"/>
          </ac:spMkLst>
        </pc:spChg>
        <pc:spChg chg="add mod">
          <ac:chgData name="Studio Moara" userId="e17c69a39c7c13f8" providerId="LiveId" clId="{7FE40029-10C5-44A6-A356-37F9AABCCFF2}" dt="2023-08-09T08:43:10.299" v="586" actId="164"/>
          <ac:spMkLst>
            <pc:docMk/>
            <pc:sldMk cId="445380640" sldId="284"/>
            <ac:spMk id="42" creationId="{DCB07F02-3C2F-02AE-A70E-F1ABA5366134}"/>
          </ac:spMkLst>
        </pc:spChg>
        <pc:spChg chg="mod">
          <ac:chgData name="Studio Moara" userId="e17c69a39c7c13f8" providerId="LiveId" clId="{7FE40029-10C5-44A6-A356-37F9AABCCFF2}" dt="2023-08-09T08:32:09.094" v="296"/>
          <ac:spMkLst>
            <pc:docMk/>
            <pc:sldMk cId="445380640" sldId="284"/>
            <ac:spMk id="44" creationId="{6B7686F4-C136-8F51-8FD9-3041BAD35347}"/>
          </ac:spMkLst>
        </pc:spChg>
        <pc:spChg chg="mod">
          <ac:chgData name="Studio Moara" userId="e17c69a39c7c13f8" providerId="LiveId" clId="{7FE40029-10C5-44A6-A356-37F9AABCCFF2}" dt="2023-08-09T08:32:09.094" v="296"/>
          <ac:spMkLst>
            <pc:docMk/>
            <pc:sldMk cId="445380640" sldId="284"/>
            <ac:spMk id="45" creationId="{A0A404AB-16B3-DCD8-89F9-C39DB8B999FD}"/>
          </ac:spMkLst>
        </pc:spChg>
        <pc:spChg chg="mod">
          <ac:chgData name="Studio Moara" userId="e17c69a39c7c13f8" providerId="LiveId" clId="{7FE40029-10C5-44A6-A356-37F9AABCCFF2}" dt="2023-08-09T08:43:10.299" v="586" actId="164"/>
          <ac:spMkLst>
            <pc:docMk/>
            <pc:sldMk cId="445380640" sldId="284"/>
            <ac:spMk id="70" creationId="{D5F48B7C-F453-7696-1527-7650E7595F54}"/>
          </ac:spMkLst>
        </pc:spChg>
        <pc:grpChg chg="add mod">
          <ac:chgData name="Studio Moara" userId="e17c69a39c7c13f8" providerId="LiveId" clId="{7FE40029-10C5-44A6-A356-37F9AABCCFF2}" dt="2023-08-09T08:43:10.299" v="586" actId="164"/>
          <ac:grpSpMkLst>
            <pc:docMk/>
            <pc:sldMk cId="445380640" sldId="284"/>
            <ac:grpSpMk id="19" creationId="{3D7EF4DA-8797-12A2-60E6-8BC0DDCDB971}"/>
          </ac:grpSpMkLst>
        </pc:grpChg>
        <pc:grpChg chg="add mod">
          <ac:chgData name="Studio Moara" userId="e17c69a39c7c13f8" providerId="LiveId" clId="{7FE40029-10C5-44A6-A356-37F9AABCCFF2}" dt="2023-08-09T08:43:10.299" v="586" actId="164"/>
          <ac:grpSpMkLst>
            <pc:docMk/>
            <pc:sldMk cId="445380640" sldId="284"/>
            <ac:grpSpMk id="20" creationId="{9604E279-F101-7FC8-EAC6-D618B23688AE}"/>
          </ac:grpSpMkLst>
        </pc:grpChg>
        <pc:grpChg chg="add mod">
          <ac:chgData name="Studio Moara" userId="e17c69a39c7c13f8" providerId="LiveId" clId="{7FE40029-10C5-44A6-A356-37F9AABCCFF2}" dt="2023-08-09T08:43:10.299" v="586" actId="164"/>
          <ac:grpSpMkLst>
            <pc:docMk/>
            <pc:sldMk cId="445380640" sldId="284"/>
            <ac:grpSpMk id="24" creationId="{631EEF72-BE79-B1E5-3DB0-34293135B5AB}"/>
          </ac:grpSpMkLst>
        </pc:grpChg>
        <pc:grpChg chg="add mod">
          <ac:chgData name="Studio Moara" userId="e17c69a39c7c13f8" providerId="LiveId" clId="{7FE40029-10C5-44A6-A356-37F9AABCCFF2}" dt="2023-08-09T08:43:10.299" v="586" actId="164"/>
          <ac:grpSpMkLst>
            <pc:docMk/>
            <pc:sldMk cId="445380640" sldId="284"/>
            <ac:grpSpMk id="28" creationId="{7012C3B9-95E0-23AE-0171-D35A81D614B1}"/>
          </ac:grpSpMkLst>
        </pc:grpChg>
        <pc:grpChg chg="add mod">
          <ac:chgData name="Studio Moara" userId="e17c69a39c7c13f8" providerId="LiveId" clId="{7FE40029-10C5-44A6-A356-37F9AABCCFF2}" dt="2023-08-09T08:32:14.862" v="297" actId="1076"/>
          <ac:grpSpMkLst>
            <pc:docMk/>
            <pc:sldMk cId="445380640" sldId="284"/>
            <ac:grpSpMk id="43" creationId="{3CFFDE35-8EE4-756E-4E30-A1CF667B89F2}"/>
          </ac:grpSpMkLst>
        </pc:grpChg>
        <pc:grpChg chg="add mod">
          <ac:chgData name="Studio Moara" userId="e17c69a39c7c13f8" providerId="LiveId" clId="{7FE40029-10C5-44A6-A356-37F9AABCCFF2}" dt="2023-08-09T08:43:10.299" v="586" actId="164"/>
          <ac:grpSpMkLst>
            <pc:docMk/>
            <pc:sldMk cId="445380640" sldId="284"/>
            <ac:grpSpMk id="46" creationId="{91C619F0-C591-DDAB-BDD4-AE70E818F1BB}"/>
          </ac:grpSpMkLst>
        </pc:grpChg>
        <pc:graphicFrameChg chg="add mod">
          <ac:chgData name="Studio Moara" userId="e17c69a39c7c13f8" providerId="LiveId" clId="{7FE40029-10C5-44A6-A356-37F9AABCCFF2}" dt="2023-08-09T08:28:42.010" v="220" actId="571"/>
          <ac:graphicFrameMkLst>
            <pc:docMk/>
            <pc:sldMk cId="445380640" sldId="284"/>
            <ac:graphicFrameMk id="32" creationId="{3FF95ED8-3A49-FBA7-0394-42C4FFB722EA}"/>
          </ac:graphicFrameMkLst>
        </pc:graphicFrameChg>
        <pc:graphicFrameChg chg="del mod">
          <ac:chgData name="Studio Moara" userId="e17c69a39c7c13f8" providerId="LiveId" clId="{7FE40029-10C5-44A6-A356-37F9AABCCFF2}" dt="2023-08-09T08:31:58.195" v="295" actId="478"/>
          <ac:graphicFrameMkLst>
            <pc:docMk/>
            <pc:sldMk cId="445380640" sldId="284"/>
            <ac:graphicFrameMk id="63" creationId="{769637E3-DCDD-D49D-67E1-BD046C288532}"/>
          </ac:graphicFrameMkLst>
        </pc:graphicFrameChg>
        <pc:cxnChg chg="add mod">
          <ac:chgData name="Studio Moara" userId="e17c69a39c7c13f8" providerId="LiveId" clId="{7FE40029-10C5-44A6-A356-37F9AABCCFF2}" dt="2023-08-09T08:43:10.299" v="586" actId="164"/>
          <ac:cxnSpMkLst>
            <pc:docMk/>
            <pc:sldMk cId="445380640" sldId="284"/>
            <ac:cxnSpMk id="4" creationId="{FE1CCC2F-E327-084B-2846-7555D29ADF09}"/>
          </ac:cxnSpMkLst>
        </pc:cxnChg>
        <pc:cxnChg chg="add mod">
          <ac:chgData name="Studio Moara" userId="e17c69a39c7c13f8" providerId="LiveId" clId="{7FE40029-10C5-44A6-A356-37F9AABCCFF2}" dt="2023-08-09T08:22:10.379" v="156" actId="571"/>
          <ac:cxnSpMkLst>
            <pc:docMk/>
            <pc:sldMk cId="445380640" sldId="284"/>
            <ac:cxnSpMk id="6" creationId="{A7664BC0-513B-1CFF-E4F9-BA5E4FF1CA83}"/>
          </ac:cxnSpMkLst>
        </pc:cxnChg>
        <pc:cxnChg chg="add mod">
          <ac:chgData name="Studio Moara" userId="e17c69a39c7c13f8" providerId="LiveId" clId="{7FE40029-10C5-44A6-A356-37F9AABCCFF2}" dt="2023-08-09T08:43:10.299" v="586" actId="164"/>
          <ac:cxnSpMkLst>
            <pc:docMk/>
            <pc:sldMk cId="445380640" sldId="284"/>
            <ac:cxnSpMk id="7" creationId="{3F74D8E6-8150-E617-15F4-9E2FB8C8328A}"/>
          </ac:cxnSpMkLst>
        </pc:cxnChg>
        <pc:cxnChg chg="add mod">
          <ac:chgData name="Studio Moara" userId="e17c69a39c7c13f8" providerId="LiveId" clId="{7FE40029-10C5-44A6-A356-37F9AABCCFF2}" dt="2023-08-09T08:43:10.299" v="586" actId="164"/>
          <ac:cxnSpMkLst>
            <pc:docMk/>
            <pc:sldMk cId="445380640" sldId="284"/>
            <ac:cxnSpMk id="8" creationId="{F620E266-8E6C-453B-AF49-355AAF4B6B16}"/>
          </ac:cxnSpMkLst>
        </pc:cxnChg>
        <pc:cxnChg chg="add mod">
          <ac:chgData name="Studio Moara" userId="e17c69a39c7c13f8" providerId="LiveId" clId="{7FE40029-10C5-44A6-A356-37F9AABCCFF2}" dt="2023-08-09T08:43:10.299" v="586" actId="164"/>
          <ac:cxnSpMkLst>
            <pc:docMk/>
            <pc:sldMk cId="445380640" sldId="284"/>
            <ac:cxnSpMk id="9" creationId="{159BFDF0-C4D4-6BCA-D8D3-619327E9A543}"/>
          </ac:cxnSpMkLst>
        </pc:cxnChg>
        <pc:cxnChg chg="add mod">
          <ac:chgData name="Studio Moara" userId="e17c69a39c7c13f8" providerId="LiveId" clId="{7FE40029-10C5-44A6-A356-37F9AABCCFF2}" dt="2023-08-09T08:43:10.299" v="586" actId="164"/>
          <ac:cxnSpMkLst>
            <pc:docMk/>
            <pc:sldMk cId="445380640" sldId="284"/>
            <ac:cxnSpMk id="10" creationId="{2945F9B1-05DF-62AF-20A9-9F4D608BBC14}"/>
          </ac:cxnSpMkLst>
        </pc:cxnChg>
        <pc:cxnChg chg="add mod">
          <ac:chgData name="Studio Moara" userId="e17c69a39c7c13f8" providerId="LiveId" clId="{7FE40029-10C5-44A6-A356-37F9AABCCFF2}" dt="2023-08-09T08:43:10.299" v="586" actId="164"/>
          <ac:cxnSpMkLst>
            <pc:docMk/>
            <pc:sldMk cId="445380640" sldId="284"/>
            <ac:cxnSpMk id="11" creationId="{2D40FEBC-9756-3964-2605-CBBA5D263FFD}"/>
          </ac:cxnSpMkLst>
        </pc:cxnChg>
        <pc:cxnChg chg="add mod">
          <ac:chgData name="Studio Moara" userId="e17c69a39c7c13f8" providerId="LiveId" clId="{7FE40029-10C5-44A6-A356-37F9AABCCFF2}" dt="2023-08-09T08:43:10.299" v="586" actId="164"/>
          <ac:cxnSpMkLst>
            <pc:docMk/>
            <pc:sldMk cId="445380640" sldId="284"/>
            <ac:cxnSpMk id="12" creationId="{2B84BB18-8AB2-C5E7-2F05-3EED73A34D35}"/>
          </ac:cxnSpMkLst>
        </pc:cxnChg>
      </pc:sldChg>
      <pc:sldChg chg="addSp delSp modSp add mod">
        <pc:chgData name="Studio Moara" userId="e17c69a39c7c13f8" providerId="LiveId" clId="{7FE40029-10C5-44A6-A356-37F9AABCCFF2}" dt="2023-08-09T08:41:06.349" v="585" actId="1076"/>
        <pc:sldMkLst>
          <pc:docMk/>
          <pc:sldMk cId="2345447032" sldId="285"/>
        </pc:sldMkLst>
        <pc:spChg chg="mod">
          <ac:chgData name="Studio Moara" userId="e17c69a39c7c13f8" providerId="LiveId" clId="{7FE40029-10C5-44A6-A356-37F9AABCCFF2}" dt="2023-08-09T08:37:20.038" v="420" actId="164"/>
          <ac:spMkLst>
            <pc:docMk/>
            <pc:sldMk cId="2345447032" sldId="285"/>
            <ac:spMk id="3" creationId="{8C891798-F7F4-52EC-B94B-1110470E694D}"/>
          </ac:spMkLst>
        </pc:spChg>
        <pc:spChg chg="del">
          <ac:chgData name="Studio Moara" userId="e17c69a39c7c13f8" providerId="LiveId" clId="{7FE40029-10C5-44A6-A356-37F9AABCCFF2}" dt="2023-08-09T08:35:55.653" v="398" actId="478"/>
          <ac:spMkLst>
            <pc:docMk/>
            <pc:sldMk cId="2345447032" sldId="285"/>
            <ac:spMk id="4" creationId="{2DC9C54D-0D43-BC22-B991-BAF32279B310}"/>
          </ac:spMkLst>
        </pc:spChg>
        <pc:spChg chg="del mod">
          <ac:chgData name="Studio Moara" userId="e17c69a39c7c13f8" providerId="LiveId" clId="{7FE40029-10C5-44A6-A356-37F9AABCCFF2}" dt="2023-08-09T08:36:37.591" v="408" actId="478"/>
          <ac:spMkLst>
            <pc:docMk/>
            <pc:sldMk cId="2345447032" sldId="285"/>
            <ac:spMk id="5" creationId="{D6C14B11-FC83-92CF-4DA1-CD03977F0ED9}"/>
          </ac:spMkLst>
        </pc:spChg>
        <pc:spChg chg="del mod">
          <ac:chgData name="Studio Moara" userId="e17c69a39c7c13f8" providerId="LiveId" clId="{7FE40029-10C5-44A6-A356-37F9AABCCFF2}" dt="2023-08-09T08:36:37.591" v="408" actId="478"/>
          <ac:spMkLst>
            <pc:docMk/>
            <pc:sldMk cId="2345447032" sldId="285"/>
            <ac:spMk id="6" creationId="{C2C5FDE4-39FA-5E66-3522-5DC03991D149}"/>
          </ac:spMkLst>
        </pc:spChg>
        <pc:spChg chg="del mod">
          <ac:chgData name="Studio Moara" userId="e17c69a39c7c13f8" providerId="LiveId" clId="{7FE40029-10C5-44A6-A356-37F9AABCCFF2}" dt="2023-08-09T08:37:42.272" v="426" actId="478"/>
          <ac:spMkLst>
            <pc:docMk/>
            <pc:sldMk cId="2345447032" sldId="285"/>
            <ac:spMk id="7" creationId="{1DB21FB4-00E2-059B-5103-15C711B3883A}"/>
          </ac:spMkLst>
        </pc:spChg>
        <pc:spChg chg="mod ord">
          <ac:chgData name="Studio Moara" userId="e17c69a39c7c13f8" providerId="LiveId" clId="{7FE40029-10C5-44A6-A356-37F9AABCCFF2}" dt="2023-08-09T08:39:29.380" v="539" actId="170"/>
          <ac:spMkLst>
            <pc:docMk/>
            <pc:sldMk cId="2345447032" sldId="285"/>
            <ac:spMk id="8" creationId="{0DF55CD1-5DE9-02C8-7210-3D552951B0A7}"/>
          </ac:spMkLst>
        </pc:spChg>
        <pc:spChg chg="mod ord">
          <ac:chgData name="Studio Moara" userId="e17c69a39c7c13f8" providerId="LiveId" clId="{7FE40029-10C5-44A6-A356-37F9AABCCFF2}" dt="2023-08-09T08:39:29.380" v="539" actId="170"/>
          <ac:spMkLst>
            <pc:docMk/>
            <pc:sldMk cId="2345447032" sldId="285"/>
            <ac:spMk id="9" creationId="{50B4E4F9-50B2-C496-5B5A-F2B55692D050}"/>
          </ac:spMkLst>
        </pc:spChg>
        <pc:spChg chg="mod ord">
          <ac:chgData name="Studio Moara" userId="e17c69a39c7c13f8" providerId="LiveId" clId="{7FE40029-10C5-44A6-A356-37F9AABCCFF2}" dt="2023-08-09T08:39:29.380" v="539" actId="170"/>
          <ac:spMkLst>
            <pc:docMk/>
            <pc:sldMk cId="2345447032" sldId="285"/>
            <ac:spMk id="10" creationId="{B67177E2-311F-B3F1-EE50-CD3266FA039B}"/>
          </ac:spMkLst>
        </pc:spChg>
        <pc:spChg chg="del">
          <ac:chgData name="Studio Moara" userId="e17c69a39c7c13f8" providerId="LiveId" clId="{7FE40029-10C5-44A6-A356-37F9AABCCFF2}" dt="2023-08-09T08:38:26.352" v="438" actId="478"/>
          <ac:spMkLst>
            <pc:docMk/>
            <pc:sldMk cId="2345447032" sldId="285"/>
            <ac:spMk id="12" creationId="{D9E0C690-3947-BE5A-0FC1-DB942FF7B35F}"/>
          </ac:spMkLst>
        </pc:spChg>
        <pc:spChg chg="del">
          <ac:chgData name="Studio Moara" userId="e17c69a39c7c13f8" providerId="LiveId" clId="{7FE40029-10C5-44A6-A356-37F9AABCCFF2}" dt="2023-08-09T08:38:26.352" v="438" actId="478"/>
          <ac:spMkLst>
            <pc:docMk/>
            <pc:sldMk cId="2345447032" sldId="285"/>
            <ac:spMk id="13" creationId="{51E436E9-1106-7BB7-A9A2-915999687B79}"/>
          </ac:spMkLst>
        </pc:spChg>
        <pc:spChg chg="del">
          <ac:chgData name="Studio Moara" userId="e17c69a39c7c13f8" providerId="LiveId" clId="{7FE40029-10C5-44A6-A356-37F9AABCCFF2}" dt="2023-08-09T08:38:26.352" v="438" actId="478"/>
          <ac:spMkLst>
            <pc:docMk/>
            <pc:sldMk cId="2345447032" sldId="285"/>
            <ac:spMk id="14" creationId="{FE67D464-EE22-656A-05B2-92FB4FE273BD}"/>
          </ac:spMkLst>
        </pc:spChg>
        <pc:spChg chg="del">
          <ac:chgData name="Studio Moara" userId="e17c69a39c7c13f8" providerId="LiveId" clId="{7FE40029-10C5-44A6-A356-37F9AABCCFF2}" dt="2023-08-09T08:38:26.352" v="438" actId="478"/>
          <ac:spMkLst>
            <pc:docMk/>
            <pc:sldMk cId="2345447032" sldId="285"/>
            <ac:spMk id="15" creationId="{3EB1BD3B-062C-0E0E-4726-D0D6CB5A576D}"/>
          </ac:spMkLst>
        </pc:spChg>
        <pc:spChg chg="mod">
          <ac:chgData name="Studio Moara" userId="e17c69a39c7c13f8" providerId="LiveId" clId="{7FE40029-10C5-44A6-A356-37F9AABCCFF2}" dt="2023-08-09T08:35:43.324" v="395" actId="1076"/>
          <ac:spMkLst>
            <pc:docMk/>
            <pc:sldMk cId="2345447032" sldId="285"/>
            <ac:spMk id="18" creationId="{D251AA12-29D0-F96E-9EA7-E608FC1A354B}"/>
          </ac:spMkLst>
        </pc:spChg>
        <pc:spChg chg="mod">
          <ac:chgData name="Studio Moara" userId="e17c69a39c7c13f8" providerId="LiveId" clId="{7FE40029-10C5-44A6-A356-37F9AABCCFF2}" dt="2023-08-09T08:35:47.791" v="396" actId="1076"/>
          <ac:spMkLst>
            <pc:docMk/>
            <pc:sldMk cId="2345447032" sldId="285"/>
            <ac:spMk id="19" creationId="{864216D0-92C6-6ACC-8E4D-F8FEF8C78A64}"/>
          </ac:spMkLst>
        </pc:spChg>
        <pc:spChg chg="mod">
          <ac:chgData name="Studio Moara" userId="e17c69a39c7c13f8" providerId="LiveId" clId="{7FE40029-10C5-44A6-A356-37F9AABCCFF2}" dt="2023-08-09T08:35:51.466" v="397" actId="1076"/>
          <ac:spMkLst>
            <pc:docMk/>
            <pc:sldMk cId="2345447032" sldId="285"/>
            <ac:spMk id="20" creationId="{89C66130-9C2C-D4C1-0899-C668503DFC54}"/>
          </ac:spMkLst>
        </pc:spChg>
        <pc:spChg chg="del">
          <ac:chgData name="Studio Moara" userId="e17c69a39c7c13f8" providerId="LiveId" clId="{7FE40029-10C5-44A6-A356-37F9AABCCFF2}" dt="2023-08-09T08:34:52.467" v="348" actId="478"/>
          <ac:spMkLst>
            <pc:docMk/>
            <pc:sldMk cId="2345447032" sldId="285"/>
            <ac:spMk id="21" creationId="{F4A6D616-A9BD-BDD8-AC5C-71645299DB9E}"/>
          </ac:spMkLst>
        </pc:spChg>
        <pc:spChg chg="del">
          <ac:chgData name="Studio Moara" userId="e17c69a39c7c13f8" providerId="LiveId" clId="{7FE40029-10C5-44A6-A356-37F9AABCCFF2}" dt="2023-08-09T08:34:52.467" v="348" actId="478"/>
          <ac:spMkLst>
            <pc:docMk/>
            <pc:sldMk cId="2345447032" sldId="285"/>
            <ac:spMk id="22" creationId="{8401F3BF-3201-6E9F-3355-798BFCEB6B89}"/>
          </ac:spMkLst>
        </pc:spChg>
        <pc:spChg chg="del">
          <ac:chgData name="Studio Moara" userId="e17c69a39c7c13f8" providerId="LiveId" clId="{7FE40029-10C5-44A6-A356-37F9AABCCFF2}" dt="2023-08-09T08:34:52.467" v="348" actId="478"/>
          <ac:spMkLst>
            <pc:docMk/>
            <pc:sldMk cId="2345447032" sldId="285"/>
            <ac:spMk id="23" creationId="{32C85B2A-82C4-1E0E-FB79-8A83435A49C7}"/>
          </ac:spMkLst>
        </pc:spChg>
        <pc:spChg chg="del">
          <ac:chgData name="Studio Moara" userId="e17c69a39c7c13f8" providerId="LiveId" clId="{7FE40029-10C5-44A6-A356-37F9AABCCFF2}" dt="2023-08-09T08:34:52.467" v="348" actId="478"/>
          <ac:spMkLst>
            <pc:docMk/>
            <pc:sldMk cId="2345447032" sldId="285"/>
            <ac:spMk id="24" creationId="{D56CA753-D2BE-04F6-55F8-1E2E63330ACD}"/>
          </ac:spMkLst>
        </pc:spChg>
        <pc:spChg chg="del">
          <ac:chgData name="Studio Moara" userId="e17c69a39c7c13f8" providerId="LiveId" clId="{7FE40029-10C5-44A6-A356-37F9AABCCFF2}" dt="2023-08-09T08:34:57.433" v="350" actId="478"/>
          <ac:spMkLst>
            <pc:docMk/>
            <pc:sldMk cId="2345447032" sldId="285"/>
            <ac:spMk id="25" creationId="{8A538F5F-66DD-25F0-2B36-5F1059F231EE}"/>
          </ac:spMkLst>
        </pc:spChg>
        <pc:spChg chg="del">
          <ac:chgData name="Studio Moara" userId="e17c69a39c7c13f8" providerId="LiveId" clId="{7FE40029-10C5-44A6-A356-37F9AABCCFF2}" dt="2023-08-09T08:34:52.467" v="348" actId="478"/>
          <ac:spMkLst>
            <pc:docMk/>
            <pc:sldMk cId="2345447032" sldId="285"/>
            <ac:spMk id="26" creationId="{DF9621B1-0F23-9B18-4EA2-08EEC720722D}"/>
          </ac:spMkLst>
        </pc:spChg>
        <pc:spChg chg="del">
          <ac:chgData name="Studio Moara" userId="e17c69a39c7c13f8" providerId="LiveId" clId="{7FE40029-10C5-44A6-A356-37F9AABCCFF2}" dt="2023-08-09T08:34:52.467" v="348" actId="478"/>
          <ac:spMkLst>
            <pc:docMk/>
            <pc:sldMk cId="2345447032" sldId="285"/>
            <ac:spMk id="27" creationId="{F84111F1-B3B7-B84F-4E5D-A7122A250516}"/>
          </ac:spMkLst>
        </pc:spChg>
        <pc:spChg chg="add mod">
          <ac:chgData name="Studio Moara" userId="e17c69a39c7c13f8" providerId="LiveId" clId="{7FE40029-10C5-44A6-A356-37F9AABCCFF2}" dt="2023-08-09T08:37:20.038" v="420" actId="164"/>
          <ac:spMkLst>
            <pc:docMk/>
            <pc:sldMk cId="2345447032" sldId="285"/>
            <ac:spMk id="28" creationId="{902B0F2E-2EB4-B295-1D67-55A040FBB936}"/>
          </ac:spMkLst>
        </pc:spChg>
        <pc:spChg chg="add mod">
          <ac:chgData name="Studio Moara" userId="e17c69a39c7c13f8" providerId="LiveId" clId="{7FE40029-10C5-44A6-A356-37F9AABCCFF2}" dt="2023-08-09T08:37:20.038" v="420" actId="164"/>
          <ac:spMkLst>
            <pc:docMk/>
            <pc:sldMk cId="2345447032" sldId="285"/>
            <ac:spMk id="29" creationId="{6B392152-805C-1278-435B-D51F5E2D3693}"/>
          </ac:spMkLst>
        </pc:spChg>
        <pc:spChg chg="del mod">
          <ac:chgData name="Studio Moara" userId="e17c69a39c7c13f8" providerId="LiveId" clId="{7FE40029-10C5-44A6-A356-37F9AABCCFF2}" dt="2023-08-09T08:37:28.793" v="422" actId="478"/>
          <ac:spMkLst>
            <pc:docMk/>
            <pc:sldMk cId="2345447032" sldId="285"/>
            <ac:spMk id="38" creationId="{F9A3F0D6-DDC6-03A7-376C-7C497992AA26}"/>
          </ac:spMkLst>
        </pc:spChg>
        <pc:spChg chg="del mod topLvl">
          <ac:chgData name="Studio Moara" userId="e17c69a39c7c13f8" providerId="LiveId" clId="{7FE40029-10C5-44A6-A356-37F9AABCCFF2}" dt="2023-08-09T08:37:28.793" v="422" actId="478"/>
          <ac:spMkLst>
            <pc:docMk/>
            <pc:sldMk cId="2345447032" sldId="285"/>
            <ac:spMk id="39" creationId="{4DA0D222-610E-B4E0-D0A8-AC80840FBD9A}"/>
          </ac:spMkLst>
        </pc:spChg>
        <pc:spChg chg="del mod topLvl">
          <ac:chgData name="Studio Moara" userId="e17c69a39c7c13f8" providerId="LiveId" clId="{7FE40029-10C5-44A6-A356-37F9AABCCFF2}" dt="2023-08-09T08:37:28.793" v="422" actId="478"/>
          <ac:spMkLst>
            <pc:docMk/>
            <pc:sldMk cId="2345447032" sldId="285"/>
            <ac:spMk id="41" creationId="{DAB965A0-C354-1E7B-F6DD-25283EA46022}"/>
          </ac:spMkLst>
        </pc:spChg>
        <pc:spChg chg="add mod ord">
          <ac:chgData name="Studio Moara" userId="e17c69a39c7c13f8" providerId="LiveId" clId="{7FE40029-10C5-44A6-A356-37F9AABCCFF2}" dt="2023-08-09T08:39:29.380" v="539" actId="170"/>
          <ac:spMkLst>
            <pc:docMk/>
            <pc:sldMk cId="2345447032" sldId="285"/>
            <ac:spMk id="42" creationId="{EBB4957B-7BD2-6B38-FB11-DCF10B31BED0}"/>
          </ac:spMkLst>
        </pc:spChg>
        <pc:spChg chg="add mod ord">
          <ac:chgData name="Studio Moara" userId="e17c69a39c7c13f8" providerId="LiveId" clId="{7FE40029-10C5-44A6-A356-37F9AABCCFF2}" dt="2023-08-09T08:39:29.380" v="539" actId="170"/>
          <ac:spMkLst>
            <pc:docMk/>
            <pc:sldMk cId="2345447032" sldId="285"/>
            <ac:spMk id="56" creationId="{A24C8D7F-1F54-42DD-8FCA-8358E8F014FA}"/>
          </ac:spMkLst>
        </pc:spChg>
        <pc:spChg chg="add mod ord">
          <ac:chgData name="Studio Moara" userId="e17c69a39c7c13f8" providerId="LiveId" clId="{7FE40029-10C5-44A6-A356-37F9AABCCFF2}" dt="2023-08-09T08:39:29.380" v="539" actId="170"/>
          <ac:spMkLst>
            <pc:docMk/>
            <pc:sldMk cId="2345447032" sldId="285"/>
            <ac:spMk id="57" creationId="{07C3D863-0DF8-3817-E9F7-E86EC009E3B5}"/>
          </ac:spMkLst>
        </pc:spChg>
        <pc:spChg chg="add mod ord">
          <ac:chgData name="Studio Moara" userId="e17c69a39c7c13f8" providerId="LiveId" clId="{7FE40029-10C5-44A6-A356-37F9AABCCFF2}" dt="2023-08-09T08:39:29.380" v="539" actId="170"/>
          <ac:spMkLst>
            <pc:docMk/>
            <pc:sldMk cId="2345447032" sldId="285"/>
            <ac:spMk id="58" creationId="{754A6EB1-0EFE-88C9-736A-B8375BCC61FC}"/>
          </ac:spMkLst>
        </pc:spChg>
        <pc:spChg chg="add mod ord">
          <ac:chgData name="Studio Moara" userId="e17c69a39c7c13f8" providerId="LiveId" clId="{7FE40029-10C5-44A6-A356-37F9AABCCFF2}" dt="2023-08-09T08:39:29.380" v="539" actId="170"/>
          <ac:spMkLst>
            <pc:docMk/>
            <pc:sldMk cId="2345447032" sldId="285"/>
            <ac:spMk id="59" creationId="{9C46A07B-1FB6-4C30-D273-8332A548F5A1}"/>
          </ac:spMkLst>
        </pc:spChg>
        <pc:spChg chg="add mod ord">
          <ac:chgData name="Studio Moara" userId="e17c69a39c7c13f8" providerId="LiveId" clId="{7FE40029-10C5-44A6-A356-37F9AABCCFF2}" dt="2023-08-09T08:39:29.380" v="539" actId="170"/>
          <ac:spMkLst>
            <pc:docMk/>
            <pc:sldMk cId="2345447032" sldId="285"/>
            <ac:spMk id="60" creationId="{F9D7645B-5E93-C9BD-74B9-F4FEF59F12A2}"/>
          </ac:spMkLst>
        </pc:spChg>
        <pc:spChg chg="add mod">
          <ac:chgData name="Studio Moara" userId="e17c69a39c7c13f8" providerId="LiveId" clId="{7FE40029-10C5-44A6-A356-37F9AABCCFF2}" dt="2023-08-09T08:39:52.253" v="547" actId="1076"/>
          <ac:spMkLst>
            <pc:docMk/>
            <pc:sldMk cId="2345447032" sldId="285"/>
            <ac:spMk id="61" creationId="{63CAC790-A1C5-1ED7-FF87-98AEB64B2718}"/>
          </ac:spMkLst>
        </pc:spChg>
        <pc:spChg chg="add mod">
          <ac:chgData name="Studio Moara" userId="e17c69a39c7c13f8" providerId="LiveId" clId="{7FE40029-10C5-44A6-A356-37F9AABCCFF2}" dt="2023-08-09T08:40:06.285" v="554" actId="1076"/>
          <ac:spMkLst>
            <pc:docMk/>
            <pc:sldMk cId="2345447032" sldId="285"/>
            <ac:spMk id="62" creationId="{63C3C3B8-D35B-B098-849B-F2928749E729}"/>
          </ac:spMkLst>
        </pc:spChg>
        <pc:spChg chg="add mod">
          <ac:chgData name="Studio Moara" userId="e17c69a39c7c13f8" providerId="LiveId" clId="{7FE40029-10C5-44A6-A356-37F9AABCCFF2}" dt="2023-08-09T08:40:08.624" v="557" actId="20577"/>
          <ac:spMkLst>
            <pc:docMk/>
            <pc:sldMk cId="2345447032" sldId="285"/>
            <ac:spMk id="63" creationId="{6F0CAB40-747C-A6CF-C36C-EBBA7DF4818F}"/>
          </ac:spMkLst>
        </pc:spChg>
        <pc:spChg chg="add mod">
          <ac:chgData name="Studio Moara" userId="e17c69a39c7c13f8" providerId="LiveId" clId="{7FE40029-10C5-44A6-A356-37F9AABCCFF2}" dt="2023-08-09T08:40:26.269" v="565" actId="20577"/>
          <ac:spMkLst>
            <pc:docMk/>
            <pc:sldMk cId="2345447032" sldId="285"/>
            <ac:spMk id="64" creationId="{A1BB3DD3-AE98-E88A-CDFC-EBEE7C9552E1}"/>
          </ac:spMkLst>
        </pc:spChg>
        <pc:spChg chg="add mod">
          <ac:chgData name="Studio Moara" userId="e17c69a39c7c13f8" providerId="LiveId" clId="{7FE40029-10C5-44A6-A356-37F9AABCCFF2}" dt="2023-08-09T08:40:32.026" v="570" actId="20577"/>
          <ac:spMkLst>
            <pc:docMk/>
            <pc:sldMk cId="2345447032" sldId="285"/>
            <ac:spMk id="65" creationId="{9C9118FA-6B7A-DE93-4637-E01BDA4519E6}"/>
          </ac:spMkLst>
        </pc:spChg>
        <pc:spChg chg="add mod">
          <ac:chgData name="Studio Moara" userId="e17c69a39c7c13f8" providerId="LiveId" clId="{7FE40029-10C5-44A6-A356-37F9AABCCFF2}" dt="2023-08-09T08:40:34.832" v="572" actId="20577"/>
          <ac:spMkLst>
            <pc:docMk/>
            <pc:sldMk cId="2345447032" sldId="285"/>
            <ac:spMk id="66" creationId="{AD53CC03-8134-FBFA-8B66-826F43B69F62}"/>
          </ac:spMkLst>
        </pc:spChg>
        <pc:spChg chg="add mod">
          <ac:chgData name="Studio Moara" userId="e17c69a39c7c13f8" providerId="LiveId" clId="{7FE40029-10C5-44A6-A356-37F9AABCCFF2}" dt="2023-08-09T08:40:55.788" v="583" actId="1076"/>
          <ac:spMkLst>
            <pc:docMk/>
            <pc:sldMk cId="2345447032" sldId="285"/>
            <ac:spMk id="67" creationId="{472572CE-D97B-9C1E-B7F0-605E8BC5CCC7}"/>
          </ac:spMkLst>
        </pc:spChg>
        <pc:spChg chg="add mod">
          <ac:chgData name="Studio Moara" userId="e17c69a39c7c13f8" providerId="LiveId" clId="{7FE40029-10C5-44A6-A356-37F9AABCCFF2}" dt="2023-08-09T08:40:53.113" v="582" actId="1076"/>
          <ac:spMkLst>
            <pc:docMk/>
            <pc:sldMk cId="2345447032" sldId="285"/>
            <ac:spMk id="68" creationId="{B29113CE-DE2F-EB97-616F-4AA412458CB6}"/>
          </ac:spMkLst>
        </pc:spChg>
        <pc:spChg chg="add mod">
          <ac:chgData name="Studio Moara" userId="e17c69a39c7c13f8" providerId="LiveId" clId="{7FE40029-10C5-44A6-A356-37F9AABCCFF2}" dt="2023-08-09T08:40:49.975" v="581" actId="20577"/>
          <ac:spMkLst>
            <pc:docMk/>
            <pc:sldMk cId="2345447032" sldId="285"/>
            <ac:spMk id="69" creationId="{712415FF-EED3-378B-94B4-25BC5C3C6E10}"/>
          </ac:spMkLst>
        </pc:spChg>
        <pc:spChg chg="mod">
          <ac:chgData name="Studio Moara" userId="e17c69a39c7c13f8" providerId="LiveId" clId="{7FE40029-10C5-44A6-A356-37F9AABCCFF2}" dt="2023-08-09T08:41:02.554" v="584"/>
          <ac:spMkLst>
            <pc:docMk/>
            <pc:sldMk cId="2345447032" sldId="285"/>
            <ac:spMk id="71" creationId="{30B1EFE6-9E1A-0631-606A-2D1619A2CB4A}"/>
          </ac:spMkLst>
        </pc:spChg>
        <pc:spChg chg="mod">
          <ac:chgData name="Studio Moara" userId="e17c69a39c7c13f8" providerId="LiveId" clId="{7FE40029-10C5-44A6-A356-37F9AABCCFF2}" dt="2023-08-09T08:41:02.554" v="584"/>
          <ac:spMkLst>
            <pc:docMk/>
            <pc:sldMk cId="2345447032" sldId="285"/>
            <ac:spMk id="72" creationId="{F0474F32-8887-E65E-C8A3-D5F438B466F0}"/>
          </ac:spMkLst>
        </pc:spChg>
        <pc:grpChg chg="add del mod">
          <ac:chgData name="Studio Moara" userId="e17c69a39c7c13f8" providerId="LiveId" clId="{7FE40029-10C5-44A6-A356-37F9AABCCFF2}" dt="2023-08-09T08:39:35.716" v="542" actId="478"/>
          <ac:grpSpMkLst>
            <pc:docMk/>
            <pc:sldMk cId="2345447032" sldId="285"/>
            <ac:grpSpMk id="30" creationId="{DADDAE1D-9B93-2748-85E3-38EA47DA1EFA}"/>
          </ac:grpSpMkLst>
        </pc:grpChg>
        <pc:grpChg chg="add del mod">
          <ac:chgData name="Studio Moara" userId="e17c69a39c7c13f8" providerId="LiveId" clId="{7FE40029-10C5-44A6-A356-37F9AABCCFF2}" dt="2023-08-09T08:37:28.793" v="422" actId="478"/>
          <ac:grpSpMkLst>
            <pc:docMk/>
            <pc:sldMk cId="2345447032" sldId="285"/>
            <ac:grpSpMk id="37" creationId="{C30BA9E3-D025-74D2-FEEB-1419E295D658}"/>
          </ac:grpSpMkLst>
        </pc:grpChg>
        <pc:grpChg chg="add mod">
          <ac:chgData name="Studio Moara" userId="e17c69a39c7c13f8" providerId="LiveId" clId="{7FE40029-10C5-44A6-A356-37F9AABCCFF2}" dt="2023-08-09T08:41:06.349" v="585" actId="1076"/>
          <ac:grpSpMkLst>
            <pc:docMk/>
            <pc:sldMk cId="2345447032" sldId="285"/>
            <ac:grpSpMk id="70" creationId="{8B80A8C2-33C6-BDF1-0378-DEEDA4EAD023}"/>
          </ac:grpSpMkLst>
        </pc:grpChg>
        <pc:graphicFrameChg chg="add del mod ord">
          <ac:chgData name="Studio Moara" userId="e17c69a39c7c13f8" providerId="LiveId" clId="{7FE40029-10C5-44A6-A356-37F9AABCCFF2}" dt="2023-08-09T08:39:14.842" v="450" actId="478"/>
          <ac:graphicFrameMkLst>
            <pc:docMk/>
            <pc:sldMk cId="2345447032" sldId="285"/>
            <ac:graphicFrameMk id="11" creationId="{B2DE6BB4-E7A7-8096-E425-914AD936A5C6}"/>
          </ac:graphicFrameMkLst>
        </pc:graphicFrameChg>
        <pc:cxnChg chg="mod">
          <ac:chgData name="Studio Moara" userId="e17c69a39c7c13f8" providerId="LiveId" clId="{7FE40029-10C5-44A6-A356-37F9AABCCFF2}" dt="2023-08-09T08:34:45.546" v="347" actId="692"/>
          <ac:cxnSpMkLst>
            <pc:docMk/>
            <pc:sldMk cId="2345447032" sldId="285"/>
            <ac:cxnSpMk id="16" creationId="{F78E451E-36C8-4490-96F3-640E1E3D978B}"/>
          </ac:cxnSpMkLst>
        </pc:cxnChg>
        <pc:cxnChg chg="del mod">
          <ac:chgData name="Studio Moara" userId="e17c69a39c7c13f8" providerId="LiveId" clId="{7FE40029-10C5-44A6-A356-37F9AABCCFF2}" dt="2023-08-09T08:34:54.273" v="349" actId="478"/>
          <ac:cxnSpMkLst>
            <pc:docMk/>
            <pc:sldMk cId="2345447032" sldId="285"/>
            <ac:cxnSpMk id="17" creationId="{AFE83227-19B6-898A-73B9-8A2CA1304CD8}"/>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EG"/>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D1DF17D-B964-45DA-BA3F-D4343C5FFAE9}" type="datetimeFigureOut">
              <a:rPr lang="ar-EG" smtClean="0"/>
              <a:t>10/03/1448</a:t>
            </a:fld>
            <a:endParaRPr lang="ar-EG"/>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EG"/>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EG"/>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EG"/>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A7612B2-CD88-418C-836D-82AF14F13740}" type="slidenum">
              <a:rPr lang="ar-EG" smtClean="0"/>
              <a:t>‹#›</a:t>
            </a:fld>
            <a:endParaRPr lang="ar-EG"/>
          </a:p>
        </p:txBody>
      </p:sp>
    </p:spTree>
    <p:extLst>
      <p:ext uri="{BB962C8B-B14F-4D97-AF65-F5344CB8AC3E}">
        <p14:creationId xmlns:p14="http://schemas.microsoft.com/office/powerpoint/2010/main" val="195188044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7612B2-CD88-418C-836D-82AF14F13740}" type="slidenum">
              <a:rPr lang="ar-EG" smtClean="0"/>
              <a:t>1</a:t>
            </a:fld>
            <a:endParaRPr lang="ar-EG"/>
          </a:p>
        </p:txBody>
      </p:sp>
    </p:spTree>
    <p:extLst>
      <p:ext uri="{BB962C8B-B14F-4D97-AF65-F5344CB8AC3E}">
        <p14:creationId xmlns:p14="http://schemas.microsoft.com/office/powerpoint/2010/main" val="2107635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a:t>
            </a:fld>
            <a:endParaRPr lang="fr-FR"/>
          </a:p>
        </p:txBody>
      </p:sp>
    </p:spTree>
    <p:extLst>
      <p:ext uri="{BB962C8B-B14F-4D97-AF65-F5344CB8AC3E}">
        <p14:creationId xmlns:p14="http://schemas.microsoft.com/office/powerpoint/2010/main" val="272231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12</a:t>
            </a:fld>
            <a:endParaRPr lang="ru-RU"/>
          </a:p>
        </p:txBody>
      </p:sp>
    </p:spTree>
    <p:extLst>
      <p:ext uri="{BB962C8B-B14F-4D97-AF65-F5344CB8AC3E}">
        <p14:creationId xmlns:p14="http://schemas.microsoft.com/office/powerpoint/2010/main" val="25187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ar-EG" dirty="0"/>
          </a:p>
        </p:txBody>
      </p:sp>
      <p:sp>
        <p:nvSpPr>
          <p:cNvPr id="4" name="عنصر نائب لرقم الشريحة 3"/>
          <p:cNvSpPr>
            <a:spLocks noGrp="1"/>
          </p:cNvSpPr>
          <p:nvPr>
            <p:ph type="sldNum" sz="quarter" idx="5"/>
          </p:nvPr>
        </p:nvSpPr>
        <p:spPr/>
        <p:txBody>
          <a:bodyPr/>
          <a:lstStyle/>
          <a:p>
            <a:fld id="{9A7612B2-CD88-418C-836D-82AF14F13740}" type="slidenum">
              <a:rPr lang="ar-EG" smtClean="0"/>
              <a:t>21</a:t>
            </a:fld>
            <a:endParaRPr lang="ar-EG"/>
          </a:p>
        </p:txBody>
      </p:sp>
    </p:spTree>
    <p:extLst>
      <p:ext uri="{BB962C8B-B14F-4D97-AF65-F5344CB8AC3E}">
        <p14:creationId xmlns:p14="http://schemas.microsoft.com/office/powerpoint/2010/main" val="2868424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39</a:t>
            </a:fld>
            <a:endParaRPr lang="fr-FR"/>
          </a:p>
        </p:txBody>
      </p:sp>
    </p:spTree>
    <p:extLst>
      <p:ext uri="{BB962C8B-B14F-4D97-AF65-F5344CB8AC3E}">
        <p14:creationId xmlns:p14="http://schemas.microsoft.com/office/powerpoint/2010/main" val="3532081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95F233C9-D533-4673-BC1C-C463E3BAF2E1}" type="slidenum">
              <a:rPr lang="ru-RU" smtClean="0"/>
              <a:t>43</a:t>
            </a:fld>
            <a:endParaRPr lang="ru-RU"/>
          </a:p>
        </p:txBody>
      </p:sp>
    </p:spTree>
    <p:extLst>
      <p:ext uri="{BB962C8B-B14F-4D97-AF65-F5344CB8AC3E}">
        <p14:creationId xmlns:p14="http://schemas.microsoft.com/office/powerpoint/2010/main" val="1439901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A7612B2-CD88-418C-836D-82AF14F13740}" type="slidenum">
              <a:rPr lang="ar-EG" smtClean="0"/>
              <a:t>47</a:t>
            </a:fld>
            <a:endParaRPr lang="ar-EG"/>
          </a:p>
        </p:txBody>
      </p:sp>
    </p:spTree>
    <p:extLst>
      <p:ext uri="{BB962C8B-B14F-4D97-AF65-F5344CB8AC3E}">
        <p14:creationId xmlns:p14="http://schemas.microsoft.com/office/powerpoint/2010/main" val="2317240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12.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4.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4.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sv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place holder">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A4049F9-2A2D-A99A-FDF2-A46FD102BB29}"/>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75000"/>
            </a:schemeClr>
          </a:solidFill>
        </p:spPr>
        <p:txBody>
          <a:bodyPr wrap="square">
            <a:noAutofit/>
          </a:bodyPr>
          <a:lstStyle/>
          <a:p>
            <a:endParaRPr lang="en-ID"/>
          </a:p>
        </p:txBody>
      </p:sp>
    </p:spTree>
    <p:extLst>
      <p:ext uri="{BB962C8B-B14F-4D97-AF65-F5344CB8AC3E}">
        <p14:creationId xmlns:p14="http://schemas.microsoft.com/office/powerpoint/2010/main" val="2365024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place holder">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0E3A2-75F6-77CD-E4A3-F2D5057494E8}"/>
              </a:ext>
            </a:extLst>
          </p:cNvPr>
          <p:cNvSpPr>
            <a:spLocks noGrp="1"/>
          </p:cNvSpPr>
          <p:nvPr>
            <p:ph type="pic" sz="quarter" idx="11"/>
          </p:nvPr>
        </p:nvSpPr>
        <p:spPr>
          <a:xfrm>
            <a:off x="0" y="4856158"/>
            <a:ext cx="12192000" cy="2001842"/>
          </a:xfrm>
          <a:custGeom>
            <a:avLst/>
            <a:gdLst>
              <a:gd name="connsiteX0" fmla="*/ 0 w 12192000"/>
              <a:gd name="connsiteY0" fmla="*/ 0 h 2001842"/>
              <a:gd name="connsiteX1" fmla="*/ 12192000 w 12192000"/>
              <a:gd name="connsiteY1" fmla="*/ 0 h 2001842"/>
              <a:gd name="connsiteX2" fmla="*/ 12192000 w 12192000"/>
              <a:gd name="connsiteY2" fmla="*/ 2001842 h 2001842"/>
              <a:gd name="connsiteX3" fmla="*/ 0 w 12192000"/>
              <a:gd name="connsiteY3" fmla="*/ 2001842 h 2001842"/>
            </a:gdLst>
            <a:ahLst/>
            <a:cxnLst>
              <a:cxn ang="0">
                <a:pos x="connsiteX0" y="connsiteY0"/>
              </a:cxn>
              <a:cxn ang="0">
                <a:pos x="connsiteX1" y="connsiteY1"/>
              </a:cxn>
              <a:cxn ang="0">
                <a:pos x="connsiteX2" y="connsiteY2"/>
              </a:cxn>
              <a:cxn ang="0">
                <a:pos x="connsiteX3" y="connsiteY3"/>
              </a:cxn>
            </a:cxnLst>
            <a:rect l="l" t="t" r="r" b="b"/>
            <a:pathLst>
              <a:path w="12192000" h="2001842">
                <a:moveTo>
                  <a:pt x="0" y="0"/>
                </a:moveTo>
                <a:lnTo>
                  <a:pt x="12192000" y="0"/>
                </a:lnTo>
                <a:lnTo>
                  <a:pt x="12192000" y="2001842"/>
                </a:lnTo>
                <a:lnTo>
                  <a:pt x="0" y="2001842"/>
                </a:lnTo>
                <a:close/>
              </a:path>
            </a:pathLst>
          </a:custGeom>
          <a:solidFill>
            <a:schemeClr val="bg1">
              <a:lumMod val="65000"/>
            </a:schemeClr>
          </a:solidFill>
        </p:spPr>
        <p:txBody>
          <a:bodyPr wrap="square">
            <a:noAutofit/>
          </a:bodyPr>
          <a:lstStyle/>
          <a:p>
            <a:endParaRPr lang="en-ID"/>
          </a:p>
        </p:txBody>
      </p:sp>
      <p:sp>
        <p:nvSpPr>
          <p:cNvPr id="8" name="Picture Placeholder 7">
            <a:extLst>
              <a:ext uri="{FF2B5EF4-FFF2-40B4-BE49-F238E27FC236}">
                <a16:creationId xmlns:a16="http://schemas.microsoft.com/office/drawing/2014/main" id="{E6476CE4-631E-C5D2-0041-4DD05B237C8A}"/>
              </a:ext>
            </a:extLst>
          </p:cNvPr>
          <p:cNvSpPr>
            <a:spLocks noGrp="1"/>
          </p:cNvSpPr>
          <p:nvPr>
            <p:ph type="pic" sz="quarter" idx="10"/>
          </p:nvPr>
        </p:nvSpPr>
        <p:spPr>
          <a:xfrm>
            <a:off x="6905167" y="620712"/>
            <a:ext cx="4390683" cy="4952774"/>
          </a:xfrm>
          <a:custGeom>
            <a:avLst/>
            <a:gdLst>
              <a:gd name="connsiteX0" fmla="*/ 129701 w 4390683"/>
              <a:gd name="connsiteY0" fmla="*/ 0 h 4952774"/>
              <a:gd name="connsiteX1" fmla="*/ 4260982 w 4390683"/>
              <a:gd name="connsiteY1" fmla="*/ 0 h 4952774"/>
              <a:gd name="connsiteX2" fmla="*/ 4390683 w 4390683"/>
              <a:gd name="connsiteY2" fmla="*/ 129701 h 4952774"/>
              <a:gd name="connsiteX3" fmla="*/ 4390683 w 4390683"/>
              <a:gd name="connsiteY3" fmla="*/ 4823073 h 4952774"/>
              <a:gd name="connsiteX4" fmla="*/ 4260982 w 4390683"/>
              <a:gd name="connsiteY4" fmla="*/ 4952774 h 4952774"/>
              <a:gd name="connsiteX5" fmla="*/ 129701 w 4390683"/>
              <a:gd name="connsiteY5" fmla="*/ 4952774 h 4952774"/>
              <a:gd name="connsiteX6" fmla="*/ 0 w 4390683"/>
              <a:gd name="connsiteY6" fmla="*/ 4823073 h 4952774"/>
              <a:gd name="connsiteX7" fmla="*/ 0 w 4390683"/>
              <a:gd name="connsiteY7" fmla="*/ 129701 h 4952774"/>
              <a:gd name="connsiteX8" fmla="*/ 129701 w 4390683"/>
              <a:gd name="connsiteY8" fmla="*/ 0 h 4952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90683" h="4952774">
                <a:moveTo>
                  <a:pt x="129701" y="0"/>
                </a:moveTo>
                <a:lnTo>
                  <a:pt x="4260982" y="0"/>
                </a:lnTo>
                <a:cubicBezTo>
                  <a:pt x="4332614" y="0"/>
                  <a:pt x="4390683" y="58069"/>
                  <a:pt x="4390683" y="129701"/>
                </a:cubicBezTo>
                <a:lnTo>
                  <a:pt x="4390683" y="4823073"/>
                </a:lnTo>
                <a:cubicBezTo>
                  <a:pt x="4390683" y="4894705"/>
                  <a:pt x="4332614" y="4952774"/>
                  <a:pt x="4260982" y="4952774"/>
                </a:cubicBezTo>
                <a:lnTo>
                  <a:pt x="129701" y="4952774"/>
                </a:lnTo>
                <a:cubicBezTo>
                  <a:pt x="58069" y="4952774"/>
                  <a:pt x="0" y="4894705"/>
                  <a:pt x="0" y="4823073"/>
                </a:cubicBezTo>
                <a:lnTo>
                  <a:pt x="0" y="129701"/>
                </a:lnTo>
                <a:cubicBezTo>
                  <a:pt x="0" y="58069"/>
                  <a:pt x="58069" y="0"/>
                  <a:pt x="129701" y="0"/>
                </a:cubicBez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212179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place holde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1C9A4BD-2452-5C9E-2EC7-C8F9B8CE8D9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3492"/>
          <a:stretch>
            <a:fillRect/>
          </a:stretch>
        </p:blipFill>
        <p:spPr>
          <a:xfrm flipH="1">
            <a:off x="0" y="0"/>
            <a:ext cx="7119641" cy="6871005"/>
          </a:xfrm>
          <a:custGeom>
            <a:avLst/>
            <a:gdLst>
              <a:gd name="connsiteX0" fmla="*/ 7119641 w 7119641"/>
              <a:gd name="connsiteY0" fmla="*/ 0 h 6871005"/>
              <a:gd name="connsiteX1" fmla="*/ 0 w 7119641"/>
              <a:gd name="connsiteY1" fmla="*/ 0 h 6871005"/>
              <a:gd name="connsiteX2" fmla="*/ 0 w 7119641"/>
              <a:gd name="connsiteY2" fmla="*/ 6871005 h 6871005"/>
              <a:gd name="connsiteX3" fmla="*/ 7119641 w 7119641"/>
              <a:gd name="connsiteY3" fmla="*/ 6871005 h 6871005"/>
            </a:gdLst>
            <a:ahLst/>
            <a:cxnLst>
              <a:cxn ang="0">
                <a:pos x="connsiteX0" y="connsiteY0"/>
              </a:cxn>
              <a:cxn ang="0">
                <a:pos x="connsiteX1" y="connsiteY1"/>
              </a:cxn>
              <a:cxn ang="0">
                <a:pos x="connsiteX2" y="connsiteY2"/>
              </a:cxn>
              <a:cxn ang="0">
                <a:pos x="connsiteX3" y="connsiteY3"/>
              </a:cxn>
            </a:cxnLst>
            <a:rect l="l" t="t" r="r" b="b"/>
            <a:pathLst>
              <a:path w="7119641" h="6871005">
                <a:moveTo>
                  <a:pt x="7119641" y="0"/>
                </a:moveTo>
                <a:lnTo>
                  <a:pt x="0" y="0"/>
                </a:lnTo>
                <a:lnTo>
                  <a:pt x="0" y="6871005"/>
                </a:lnTo>
                <a:lnTo>
                  <a:pt x="7119641" y="6871005"/>
                </a:lnTo>
                <a:close/>
              </a:path>
            </a:pathLst>
          </a:custGeom>
        </p:spPr>
      </p:pic>
      <p:sp>
        <p:nvSpPr>
          <p:cNvPr id="5" name="Picture Placeholder 4">
            <a:extLst>
              <a:ext uri="{FF2B5EF4-FFF2-40B4-BE49-F238E27FC236}">
                <a16:creationId xmlns:a16="http://schemas.microsoft.com/office/drawing/2014/main" id="{08F42849-E489-3774-2A3E-350E3D1BE733}"/>
              </a:ext>
            </a:extLst>
          </p:cNvPr>
          <p:cNvSpPr>
            <a:spLocks noGrp="1"/>
          </p:cNvSpPr>
          <p:nvPr>
            <p:ph type="pic" sz="quarter" idx="10"/>
          </p:nvPr>
        </p:nvSpPr>
        <p:spPr>
          <a:xfrm>
            <a:off x="4267200" y="0"/>
            <a:ext cx="3762375" cy="6858000"/>
          </a:xfrm>
          <a:custGeom>
            <a:avLst/>
            <a:gdLst>
              <a:gd name="connsiteX0" fmla="*/ 0 w 3762375"/>
              <a:gd name="connsiteY0" fmla="*/ 0 h 6858000"/>
              <a:gd name="connsiteX1" fmla="*/ 3762375 w 3762375"/>
              <a:gd name="connsiteY1" fmla="*/ 0 h 6858000"/>
              <a:gd name="connsiteX2" fmla="*/ 3762375 w 3762375"/>
              <a:gd name="connsiteY2" fmla="*/ 6858000 h 6858000"/>
              <a:gd name="connsiteX3" fmla="*/ 0 w 37623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762375" h="6858000">
                <a:moveTo>
                  <a:pt x="0" y="0"/>
                </a:moveTo>
                <a:lnTo>
                  <a:pt x="3762375" y="0"/>
                </a:lnTo>
                <a:lnTo>
                  <a:pt x="3762375" y="6858000"/>
                </a:lnTo>
                <a:lnTo>
                  <a:pt x="0" y="6858000"/>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2637742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place hold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FCF6B8A-E178-3B3D-7170-E32EE0D3151F}"/>
              </a:ext>
            </a:extLst>
          </p:cNvPr>
          <p:cNvSpPr>
            <a:spLocks noGrp="1"/>
          </p:cNvSpPr>
          <p:nvPr>
            <p:ph type="pic" sz="quarter" idx="10"/>
          </p:nvPr>
        </p:nvSpPr>
        <p:spPr>
          <a:xfrm>
            <a:off x="0" y="0"/>
            <a:ext cx="12192000" cy="3429000"/>
          </a:xfrm>
          <a:custGeom>
            <a:avLst/>
            <a:gdLst>
              <a:gd name="connsiteX0" fmla="*/ 0 w 12192000"/>
              <a:gd name="connsiteY0" fmla="*/ 0 h 3429000"/>
              <a:gd name="connsiteX1" fmla="*/ 12192000 w 12192000"/>
              <a:gd name="connsiteY1" fmla="*/ 0 h 3429000"/>
              <a:gd name="connsiteX2" fmla="*/ 12192000 w 12192000"/>
              <a:gd name="connsiteY2" fmla="*/ 3429000 h 3429000"/>
              <a:gd name="connsiteX3" fmla="*/ 0 w 12192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12192000" h="3429000">
                <a:moveTo>
                  <a:pt x="0" y="0"/>
                </a:moveTo>
                <a:lnTo>
                  <a:pt x="12192000" y="0"/>
                </a:lnTo>
                <a:lnTo>
                  <a:pt x="12192000" y="3429000"/>
                </a:lnTo>
                <a:lnTo>
                  <a:pt x="0" y="3429000"/>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3106514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place holder">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24EF0CC-C4E7-3637-9D80-5B010DBCFA2C}"/>
              </a:ext>
            </a:extLst>
          </p:cNvPr>
          <p:cNvSpPr>
            <a:spLocks noGrp="1"/>
          </p:cNvSpPr>
          <p:nvPr>
            <p:ph type="pic" sz="quarter" idx="10"/>
          </p:nvPr>
        </p:nvSpPr>
        <p:spPr>
          <a:xfrm>
            <a:off x="1" y="0"/>
            <a:ext cx="5314950" cy="6858000"/>
          </a:xfrm>
          <a:custGeom>
            <a:avLst/>
            <a:gdLst>
              <a:gd name="connsiteX0" fmla="*/ 0 w 5314950"/>
              <a:gd name="connsiteY0" fmla="*/ 0 h 6858000"/>
              <a:gd name="connsiteX1" fmla="*/ 5314950 w 5314950"/>
              <a:gd name="connsiteY1" fmla="*/ 0 h 6858000"/>
              <a:gd name="connsiteX2" fmla="*/ 5314950 w 5314950"/>
              <a:gd name="connsiteY2" fmla="*/ 6858000 h 6858000"/>
              <a:gd name="connsiteX3" fmla="*/ 0 w 53149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314950" h="6858000">
                <a:moveTo>
                  <a:pt x="0" y="0"/>
                </a:moveTo>
                <a:lnTo>
                  <a:pt x="5314950" y="0"/>
                </a:lnTo>
                <a:lnTo>
                  <a:pt x="5314950" y="6858000"/>
                </a:lnTo>
                <a:lnTo>
                  <a:pt x="0" y="6858000"/>
                </a:lnTo>
                <a:close/>
              </a:path>
            </a:pathLst>
          </a:custGeom>
          <a:solidFill>
            <a:schemeClr val="bg1">
              <a:lumMod val="65000"/>
            </a:schemeClr>
          </a:solidFill>
        </p:spPr>
        <p:txBody>
          <a:bodyPr wrap="square">
            <a:noAutofit/>
          </a:bodyPr>
          <a:lstStyle/>
          <a:p>
            <a:endParaRPr lang="en-ID" dirty="0"/>
          </a:p>
        </p:txBody>
      </p:sp>
      <p:sp>
        <p:nvSpPr>
          <p:cNvPr id="17" name="Picture Placeholder 16">
            <a:extLst>
              <a:ext uri="{FF2B5EF4-FFF2-40B4-BE49-F238E27FC236}">
                <a16:creationId xmlns:a16="http://schemas.microsoft.com/office/drawing/2014/main" id="{DD5A296D-AFCA-9B24-5ABE-92B7DF314ABF}"/>
              </a:ext>
            </a:extLst>
          </p:cNvPr>
          <p:cNvSpPr>
            <a:spLocks noGrp="1"/>
          </p:cNvSpPr>
          <p:nvPr>
            <p:ph type="pic" sz="quarter" idx="11"/>
          </p:nvPr>
        </p:nvSpPr>
        <p:spPr>
          <a:xfrm>
            <a:off x="1988129" y="1059984"/>
            <a:ext cx="1184036" cy="1184036"/>
          </a:xfrm>
          <a:prstGeom prst="ellipse">
            <a:avLst/>
          </a:prstGeom>
          <a:solidFill>
            <a:schemeClr val="bg1">
              <a:lumMod val="85000"/>
            </a:schemeClr>
          </a:solidFill>
        </p:spPr>
        <p:txBody>
          <a:bodyPr wrap="square">
            <a:noAutofit/>
          </a:bodyPr>
          <a:lstStyle>
            <a:lvl1pPr>
              <a:defRPr sz="1800"/>
            </a:lvl1pPr>
          </a:lstStyle>
          <a:p>
            <a:endParaRPr lang="en-ID" dirty="0"/>
          </a:p>
        </p:txBody>
      </p:sp>
      <p:sp>
        <p:nvSpPr>
          <p:cNvPr id="18" name="Picture Placeholder 17">
            <a:extLst>
              <a:ext uri="{FF2B5EF4-FFF2-40B4-BE49-F238E27FC236}">
                <a16:creationId xmlns:a16="http://schemas.microsoft.com/office/drawing/2014/main" id="{79E2FC96-6807-09BF-EC04-C74B8D90628E}"/>
              </a:ext>
            </a:extLst>
          </p:cNvPr>
          <p:cNvSpPr>
            <a:spLocks noGrp="1"/>
          </p:cNvSpPr>
          <p:nvPr>
            <p:ph type="pic" sz="quarter" idx="12"/>
          </p:nvPr>
        </p:nvSpPr>
        <p:spPr>
          <a:xfrm>
            <a:off x="1988129" y="3772398"/>
            <a:ext cx="1184036" cy="1184036"/>
          </a:xfrm>
          <a:prstGeom prst="ellipse">
            <a:avLst/>
          </a:prstGeom>
          <a:solidFill>
            <a:schemeClr val="bg1">
              <a:lumMod val="85000"/>
            </a:schemeClr>
          </a:solidFill>
        </p:spPr>
        <p:txBody>
          <a:bodyPr wrap="square">
            <a:noAutofit/>
          </a:bodyPr>
          <a:lstStyle>
            <a:lvl1pPr>
              <a:defRPr sz="1800"/>
            </a:lvl1pPr>
          </a:lstStyle>
          <a:p>
            <a:endParaRPr lang="en-ID"/>
          </a:p>
        </p:txBody>
      </p:sp>
      <p:sp>
        <p:nvSpPr>
          <p:cNvPr id="19" name="Picture Placeholder 18">
            <a:extLst>
              <a:ext uri="{FF2B5EF4-FFF2-40B4-BE49-F238E27FC236}">
                <a16:creationId xmlns:a16="http://schemas.microsoft.com/office/drawing/2014/main" id="{23CD5829-A675-788F-3AB0-9044FF6EF5B3}"/>
              </a:ext>
            </a:extLst>
          </p:cNvPr>
          <p:cNvSpPr>
            <a:spLocks noGrp="1"/>
          </p:cNvSpPr>
          <p:nvPr>
            <p:ph type="pic" sz="quarter" idx="13"/>
          </p:nvPr>
        </p:nvSpPr>
        <p:spPr>
          <a:xfrm>
            <a:off x="4702833" y="4146618"/>
            <a:ext cx="1184036" cy="1184036"/>
          </a:xfrm>
          <a:prstGeom prst="ellipse">
            <a:avLst/>
          </a:prstGeom>
          <a:solidFill>
            <a:schemeClr val="bg1">
              <a:lumMod val="85000"/>
            </a:schemeClr>
          </a:solidFill>
        </p:spPr>
        <p:txBody>
          <a:bodyPr wrap="square">
            <a:noAutofit/>
          </a:bodyPr>
          <a:lstStyle>
            <a:lvl1pPr>
              <a:defRPr sz="1800"/>
            </a:lvl1pPr>
          </a:lstStyle>
          <a:p>
            <a:endParaRPr lang="en-ID"/>
          </a:p>
        </p:txBody>
      </p:sp>
      <p:sp>
        <p:nvSpPr>
          <p:cNvPr id="16" name="Picture Placeholder 15">
            <a:extLst>
              <a:ext uri="{FF2B5EF4-FFF2-40B4-BE49-F238E27FC236}">
                <a16:creationId xmlns:a16="http://schemas.microsoft.com/office/drawing/2014/main" id="{665D3DC1-706B-E827-9942-70803DFA531C}"/>
              </a:ext>
            </a:extLst>
          </p:cNvPr>
          <p:cNvSpPr>
            <a:spLocks noGrp="1"/>
          </p:cNvSpPr>
          <p:nvPr>
            <p:ph type="pic" sz="quarter" idx="14"/>
          </p:nvPr>
        </p:nvSpPr>
        <p:spPr>
          <a:xfrm>
            <a:off x="4702833" y="1434204"/>
            <a:ext cx="1184036" cy="1184036"/>
          </a:xfrm>
          <a:prstGeom prst="ellipse">
            <a:avLst/>
          </a:prstGeom>
          <a:solidFill>
            <a:schemeClr val="bg1">
              <a:lumMod val="85000"/>
            </a:schemeClr>
          </a:solidFill>
        </p:spPr>
        <p:txBody>
          <a:bodyPr wrap="square">
            <a:noAutofit/>
          </a:bodyPr>
          <a:lstStyle>
            <a:lvl1pPr>
              <a:defRPr sz="1800"/>
            </a:lvl1pPr>
          </a:lstStyle>
          <a:p>
            <a:endParaRPr lang="en-ID"/>
          </a:p>
        </p:txBody>
      </p:sp>
    </p:spTree>
    <p:extLst>
      <p:ext uri="{BB962C8B-B14F-4D97-AF65-F5344CB8AC3E}">
        <p14:creationId xmlns:p14="http://schemas.microsoft.com/office/powerpoint/2010/main" val="227093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place holder">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66ACC09-0780-ED8E-CEDA-376F3E0224B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1071" r="1821" b="33717"/>
          <a:stretch>
            <a:fillRect/>
          </a:stretch>
        </p:blipFill>
        <p:spPr>
          <a:xfrm>
            <a:off x="-3044" y="0"/>
            <a:ext cx="12195044" cy="6858000"/>
          </a:xfrm>
          <a:custGeom>
            <a:avLst/>
            <a:gdLst>
              <a:gd name="connsiteX0" fmla="*/ 0 w 12195044"/>
              <a:gd name="connsiteY0" fmla="*/ 0 h 6858000"/>
              <a:gd name="connsiteX1" fmla="*/ 12195044 w 12195044"/>
              <a:gd name="connsiteY1" fmla="*/ 0 h 6858000"/>
              <a:gd name="connsiteX2" fmla="*/ 12195044 w 12195044"/>
              <a:gd name="connsiteY2" fmla="*/ 6858000 h 6858000"/>
              <a:gd name="connsiteX3" fmla="*/ 0 w 1219504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5044" h="6858000">
                <a:moveTo>
                  <a:pt x="0" y="0"/>
                </a:moveTo>
                <a:lnTo>
                  <a:pt x="12195044" y="0"/>
                </a:lnTo>
                <a:lnTo>
                  <a:pt x="12195044" y="6858000"/>
                </a:lnTo>
                <a:lnTo>
                  <a:pt x="0" y="6858000"/>
                </a:lnTo>
                <a:close/>
              </a:path>
            </a:pathLst>
          </a:custGeom>
        </p:spPr>
      </p:pic>
    </p:spTree>
    <p:extLst>
      <p:ext uri="{BB962C8B-B14F-4D97-AF65-F5344CB8AC3E}">
        <p14:creationId xmlns:p14="http://schemas.microsoft.com/office/powerpoint/2010/main" val="3267790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place holder">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336D0F6B-8807-1B19-3721-740A81A31C7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8175" b="11054"/>
          <a:stretch>
            <a:fillRect/>
          </a:stretch>
        </p:blipFill>
        <p:spPr>
          <a:xfrm>
            <a:off x="3701300" y="1"/>
            <a:ext cx="8490700" cy="6857999"/>
          </a:xfrm>
          <a:custGeom>
            <a:avLst/>
            <a:gdLst>
              <a:gd name="connsiteX0" fmla="*/ 0 w 8490700"/>
              <a:gd name="connsiteY0" fmla="*/ 0 h 6857999"/>
              <a:gd name="connsiteX1" fmla="*/ 8490700 w 8490700"/>
              <a:gd name="connsiteY1" fmla="*/ 0 h 6857999"/>
              <a:gd name="connsiteX2" fmla="*/ 8490700 w 8490700"/>
              <a:gd name="connsiteY2" fmla="*/ 6857999 h 6857999"/>
              <a:gd name="connsiteX3" fmla="*/ 0 w 84907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8490700" h="6857999">
                <a:moveTo>
                  <a:pt x="0" y="0"/>
                </a:moveTo>
                <a:lnTo>
                  <a:pt x="8490700" y="0"/>
                </a:lnTo>
                <a:lnTo>
                  <a:pt x="8490700" y="6857999"/>
                </a:lnTo>
                <a:lnTo>
                  <a:pt x="0" y="6857999"/>
                </a:lnTo>
                <a:close/>
              </a:path>
            </a:pathLst>
          </a:custGeom>
        </p:spPr>
      </p:pic>
      <p:sp>
        <p:nvSpPr>
          <p:cNvPr id="18" name="Rectangle 17">
            <a:extLst>
              <a:ext uri="{FF2B5EF4-FFF2-40B4-BE49-F238E27FC236}">
                <a16:creationId xmlns:a16="http://schemas.microsoft.com/office/drawing/2014/main" id="{80D472A6-D359-3972-0E22-AFFB41D4B3B2}"/>
              </a:ext>
            </a:extLst>
          </p:cNvPr>
          <p:cNvSpPr/>
          <p:nvPr userDrawn="1"/>
        </p:nvSpPr>
        <p:spPr>
          <a:xfrm>
            <a:off x="2084954" y="1"/>
            <a:ext cx="2478045" cy="6857999"/>
          </a:xfrm>
          <a:prstGeom prst="rect">
            <a:avLst/>
          </a:prstGeom>
          <a:gradFill>
            <a:gsLst>
              <a:gs pos="0">
                <a:srgbClr val="091D42"/>
              </a:gs>
              <a:gs pos="67000">
                <a:srgbClr val="091D42">
                  <a:alpha val="25000"/>
                </a:srgbClr>
              </a:gs>
            </a:gsLst>
            <a:lin ang="9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Picture Placeholder 15">
            <a:extLst>
              <a:ext uri="{FF2B5EF4-FFF2-40B4-BE49-F238E27FC236}">
                <a16:creationId xmlns:a16="http://schemas.microsoft.com/office/drawing/2014/main" id="{098F7A1F-D742-E8A3-9DC4-9B131C64936B}"/>
              </a:ext>
            </a:extLst>
          </p:cNvPr>
          <p:cNvSpPr>
            <a:spLocks noGrp="1"/>
          </p:cNvSpPr>
          <p:nvPr>
            <p:ph type="pic" sz="quarter" idx="10"/>
          </p:nvPr>
        </p:nvSpPr>
        <p:spPr>
          <a:xfrm>
            <a:off x="623890" y="620712"/>
            <a:ext cx="2478045" cy="5616575"/>
          </a:xfrm>
          <a:custGeom>
            <a:avLst/>
            <a:gdLst>
              <a:gd name="connsiteX0" fmla="*/ 112850 w 2478045"/>
              <a:gd name="connsiteY0" fmla="*/ 0 h 5616575"/>
              <a:gd name="connsiteX1" fmla="*/ 2365195 w 2478045"/>
              <a:gd name="connsiteY1" fmla="*/ 0 h 5616575"/>
              <a:gd name="connsiteX2" fmla="*/ 2478045 w 2478045"/>
              <a:gd name="connsiteY2" fmla="*/ 112850 h 5616575"/>
              <a:gd name="connsiteX3" fmla="*/ 2478045 w 2478045"/>
              <a:gd name="connsiteY3" fmla="*/ 5503725 h 5616575"/>
              <a:gd name="connsiteX4" fmla="*/ 2365195 w 2478045"/>
              <a:gd name="connsiteY4" fmla="*/ 5616575 h 5616575"/>
              <a:gd name="connsiteX5" fmla="*/ 112850 w 2478045"/>
              <a:gd name="connsiteY5" fmla="*/ 5616575 h 5616575"/>
              <a:gd name="connsiteX6" fmla="*/ 0 w 2478045"/>
              <a:gd name="connsiteY6" fmla="*/ 5503725 h 5616575"/>
              <a:gd name="connsiteX7" fmla="*/ 0 w 2478045"/>
              <a:gd name="connsiteY7" fmla="*/ 112850 h 5616575"/>
              <a:gd name="connsiteX8" fmla="*/ 112850 w 2478045"/>
              <a:gd name="connsiteY8" fmla="*/ 0 h 561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045" h="5616575">
                <a:moveTo>
                  <a:pt x="112850" y="0"/>
                </a:moveTo>
                <a:lnTo>
                  <a:pt x="2365195" y="0"/>
                </a:lnTo>
                <a:cubicBezTo>
                  <a:pt x="2427520" y="0"/>
                  <a:pt x="2478045" y="50525"/>
                  <a:pt x="2478045" y="112850"/>
                </a:cubicBezTo>
                <a:lnTo>
                  <a:pt x="2478045" y="5503725"/>
                </a:lnTo>
                <a:cubicBezTo>
                  <a:pt x="2478045" y="5566050"/>
                  <a:pt x="2427520" y="5616575"/>
                  <a:pt x="2365195" y="5616575"/>
                </a:cubicBezTo>
                <a:lnTo>
                  <a:pt x="112850" y="5616575"/>
                </a:lnTo>
                <a:cubicBezTo>
                  <a:pt x="50525" y="5616575"/>
                  <a:pt x="0" y="5566050"/>
                  <a:pt x="0" y="5503725"/>
                </a:cubicBezTo>
                <a:lnTo>
                  <a:pt x="0" y="112850"/>
                </a:lnTo>
                <a:cubicBezTo>
                  <a:pt x="0" y="50525"/>
                  <a:pt x="50525" y="0"/>
                  <a:pt x="112850" y="0"/>
                </a:cubicBezTo>
                <a:close/>
              </a:path>
            </a:pathLst>
          </a:custGeom>
          <a:solidFill>
            <a:schemeClr val="bg1">
              <a:lumMod val="85000"/>
            </a:schemeClr>
          </a:solidFill>
        </p:spPr>
        <p:txBody>
          <a:bodyPr wrap="square">
            <a:noAutofit/>
          </a:bodyPr>
          <a:lstStyle/>
          <a:p>
            <a:endParaRPr lang="en-ID"/>
          </a:p>
        </p:txBody>
      </p:sp>
      <p:sp>
        <p:nvSpPr>
          <p:cNvPr id="15" name="Picture Placeholder 14">
            <a:extLst>
              <a:ext uri="{FF2B5EF4-FFF2-40B4-BE49-F238E27FC236}">
                <a16:creationId xmlns:a16="http://schemas.microsoft.com/office/drawing/2014/main" id="{A7947D59-A270-3EAB-FC04-571B501326A0}"/>
              </a:ext>
            </a:extLst>
          </p:cNvPr>
          <p:cNvSpPr>
            <a:spLocks noGrp="1"/>
          </p:cNvSpPr>
          <p:nvPr>
            <p:ph type="pic" sz="quarter" idx="11"/>
          </p:nvPr>
        </p:nvSpPr>
        <p:spPr>
          <a:xfrm>
            <a:off x="3206214" y="4369615"/>
            <a:ext cx="4329649" cy="1867672"/>
          </a:xfrm>
          <a:custGeom>
            <a:avLst/>
            <a:gdLst>
              <a:gd name="connsiteX0" fmla="*/ 85054 w 4329649"/>
              <a:gd name="connsiteY0" fmla="*/ 0 h 1867672"/>
              <a:gd name="connsiteX1" fmla="*/ 4244595 w 4329649"/>
              <a:gd name="connsiteY1" fmla="*/ 0 h 1867672"/>
              <a:gd name="connsiteX2" fmla="*/ 4329649 w 4329649"/>
              <a:gd name="connsiteY2" fmla="*/ 85054 h 1867672"/>
              <a:gd name="connsiteX3" fmla="*/ 4329649 w 4329649"/>
              <a:gd name="connsiteY3" fmla="*/ 1782618 h 1867672"/>
              <a:gd name="connsiteX4" fmla="*/ 4244595 w 4329649"/>
              <a:gd name="connsiteY4" fmla="*/ 1867672 h 1867672"/>
              <a:gd name="connsiteX5" fmla="*/ 85054 w 4329649"/>
              <a:gd name="connsiteY5" fmla="*/ 1867672 h 1867672"/>
              <a:gd name="connsiteX6" fmla="*/ 0 w 4329649"/>
              <a:gd name="connsiteY6" fmla="*/ 1782618 h 1867672"/>
              <a:gd name="connsiteX7" fmla="*/ 0 w 4329649"/>
              <a:gd name="connsiteY7" fmla="*/ 85054 h 1867672"/>
              <a:gd name="connsiteX8" fmla="*/ 85054 w 4329649"/>
              <a:gd name="connsiteY8" fmla="*/ 0 h 1867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649" h="1867672">
                <a:moveTo>
                  <a:pt x="85054" y="0"/>
                </a:moveTo>
                <a:lnTo>
                  <a:pt x="4244595" y="0"/>
                </a:lnTo>
                <a:cubicBezTo>
                  <a:pt x="4291569" y="0"/>
                  <a:pt x="4329649" y="38080"/>
                  <a:pt x="4329649" y="85054"/>
                </a:cubicBezTo>
                <a:lnTo>
                  <a:pt x="4329649" y="1782618"/>
                </a:lnTo>
                <a:cubicBezTo>
                  <a:pt x="4329649" y="1829592"/>
                  <a:pt x="4291569" y="1867672"/>
                  <a:pt x="4244595" y="1867672"/>
                </a:cubicBezTo>
                <a:lnTo>
                  <a:pt x="85054" y="1867672"/>
                </a:lnTo>
                <a:cubicBezTo>
                  <a:pt x="38080" y="1867672"/>
                  <a:pt x="0" y="1829592"/>
                  <a:pt x="0" y="1782618"/>
                </a:cubicBezTo>
                <a:lnTo>
                  <a:pt x="0" y="85054"/>
                </a:lnTo>
                <a:cubicBezTo>
                  <a:pt x="0" y="38080"/>
                  <a:pt x="38080" y="0"/>
                  <a:pt x="85054" y="0"/>
                </a:cubicBezTo>
                <a:close/>
              </a:path>
            </a:pathLst>
          </a:custGeom>
          <a:solidFill>
            <a:schemeClr val="bg1">
              <a:lumMod val="85000"/>
            </a:schemeClr>
          </a:solidFill>
        </p:spPr>
        <p:txBody>
          <a:bodyPr wrap="square">
            <a:noAutofit/>
          </a:bodyPr>
          <a:lstStyle/>
          <a:p>
            <a:endParaRPr lang="en-ID"/>
          </a:p>
        </p:txBody>
      </p:sp>
      <p:sp>
        <p:nvSpPr>
          <p:cNvPr id="13" name="Picture Placeholder 12">
            <a:extLst>
              <a:ext uri="{FF2B5EF4-FFF2-40B4-BE49-F238E27FC236}">
                <a16:creationId xmlns:a16="http://schemas.microsoft.com/office/drawing/2014/main" id="{73D9C0C9-D4DC-A714-0E16-A2376049FD43}"/>
              </a:ext>
            </a:extLst>
          </p:cNvPr>
          <p:cNvSpPr>
            <a:spLocks noGrp="1"/>
          </p:cNvSpPr>
          <p:nvPr>
            <p:ph type="pic" sz="quarter" idx="12"/>
          </p:nvPr>
        </p:nvSpPr>
        <p:spPr>
          <a:xfrm>
            <a:off x="5419961" y="2496074"/>
            <a:ext cx="2115899" cy="1777683"/>
          </a:xfrm>
          <a:custGeom>
            <a:avLst/>
            <a:gdLst>
              <a:gd name="connsiteX0" fmla="*/ 80956 w 2115899"/>
              <a:gd name="connsiteY0" fmla="*/ 0 h 1777683"/>
              <a:gd name="connsiteX1" fmla="*/ 2034943 w 2115899"/>
              <a:gd name="connsiteY1" fmla="*/ 0 h 1777683"/>
              <a:gd name="connsiteX2" fmla="*/ 2115899 w 2115899"/>
              <a:gd name="connsiteY2" fmla="*/ 80956 h 1777683"/>
              <a:gd name="connsiteX3" fmla="*/ 2115899 w 2115899"/>
              <a:gd name="connsiteY3" fmla="*/ 1696727 h 1777683"/>
              <a:gd name="connsiteX4" fmla="*/ 2034943 w 2115899"/>
              <a:gd name="connsiteY4" fmla="*/ 1777683 h 1777683"/>
              <a:gd name="connsiteX5" fmla="*/ 80956 w 2115899"/>
              <a:gd name="connsiteY5" fmla="*/ 1777683 h 1777683"/>
              <a:gd name="connsiteX6" fmla="*/ 0 w 2115899"/>
              <a:gd name="connsiteY6" fmla="*/ 1696727 h 1777683"/>
              <a:gd name="connsiteX7" fmla="*/ 0 w 2115899"/>
              <a:gd name="connsiteY7" fmla="*/ 80956 h 1777683"/>
              <a:gd name="connsiteX8" fmla="*/ 80956 w 2115899"/>
              <a:gd name="connsiteY8" fmla="*/ 0 h 177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899" h="1777683">
                <a:moveTo>
                  <a:pt x="80956" y="0"/>
                </a:moveTo>
                <a:lnTo>
                  <a:pt x="2034943" y="0"/>
                </a:lnTo>
                <a:cubicBezTo>
                  <a:pt x="2079654" y="0"/>
                  <a:pt x="2115899" y="36245"/>
                  <a:pt x="2115899" y="80956"/>
                </a:cubicBezTo>
                <a:lnTo>
                  <a:pt x="2115899" y="1696727"/>
                </a:lnTo>
                <a:cubicBezTo>
                  <a:pt x="2115899" y="1741438"/>
                  <a:pt x="2079654" y="1777683"/>
                  <a:pt x="2034943" y="1777683"/>
                </a:cubicBezTo>
                <a:lnTo>
                  <a:pt x="80956" y="1777683"/>
                </a:lnTo>
                <a:cubicBezTo>
                  <a:pt x="36245" y="1777683"/>
                  <a:pt x="0" y="1741438"/>
                  <a:pt x="0" y="1696727"/>
                </a:cubicBezTo>
                <a:lnTo>
                  <a:pt x="0" y="80956"/>
                </a:lnTo>
                <a:cubicBezTo>
                  <a:pt x="0" y="36245"/>
                  <a:pt x="36245" y="0"/>
                  <a:pt x="80956" y="0"/>
                </a:cubicBezTo>
                <a:close/>
              </a:path>
            </a:pathLst>
          </a:custGeom>
          <a:solidFill>
            <a:schemeClr val="bg1">
              <a:lumMod val="85000"/>
            </a:schemeClr>
          </a:solidFill>
        </p:spPr>
        <p:txBody>
          <a:bodyPr wrap="square">
            <a:noAutofit/>
          </a:bodyPr>
          <a:lstStyle/>
          <a:p>
            <a:endParaRPr lang="en-ID"/>
          </a:p>
        </p:txBody>
      </p:sp>
      <p:sp>
        <p:nvSpPr>
          <p:cNvPr id="12" name="Picture Placeholder 11">
            <a:extLst>
              <a:ext uri="{FF2B5EF4-FFF2-40B4-BE49-F238E27FC236}">
                <a16:creationId xmlns:a16="http://schemas.microsoft.com/office/drawing/2014/main" id="{5ECA856C-C1AE-3748-7EF9-AF8D60BF6EFF}"/>
              </a:ext>
            </a:extLst>
          </p:cNvPr>
          <p:cNvSpPr>
            <a:spLocks noGrp="1"/>
          </p:cNvSpPr>
          <p:nvPr>
            <p:ph type="pic" sz="quarter" idx="13"/>
          </p:nvPr>
        </p:nvSpPr>
        <p:spPr>
          <a:xfrm>
            <a:off x="5419964" y="632635"/>
            <a:ext cx="2115899" cy="1777683"/>
          </a:xfrm>
          <a:custGeom>
            <a:avLst/>
            <a:gdLst>
              <a:gd name="connsiteX0" fmla="*/ 80956 w 2115899"/>
              <a:gd name="connsiteY0" fmla="*/ 0 h 1777683"/>
              <a:gd name="connsiteX1" fmla="*/ 2034943 w 2115899"/>
              <a:gd name="connsiteY1" fmla="*/ 0 h 1777683"/>
              <a:gd name="connsiteX2" fmla="*/ 2115899 w 2115899"/>
              <a:gd name="connsiteY2" fmla="*/ 80956 h 1777683"/>
              <a:gd name="connsiteX3" fmla="*/ 2115899 w 2115899"/>
              <a:gd name="connsiteY3" fmla="*/ 1696727 h 1777683"/>
              <a:gd name="connsiteX4" fmla="*/ 2034943 w 2115899"/>
              <a:gd name="connsiteY4" fmla="*/ 1777683 h 1777683"/>
              <a:gd name="connsiteX5" fmla="*/ 80956 w 2115899"/>
              <a:gd name="connsiteY5" fmla="*/ 1777683 h 1777683"/>
              <a:gd name="connsiteX6" fmla="*/ 0 w 2115899"/>
              <a:gd name="connsiteY6" fmla="*/ 1696727 h 1777683"/>
              <a:gd name="connsiteX7" fmla="*/ 0 w 2115899"/>
              <a:gd name="connsiteY7" fmla="*/ 80956 h 1777683"/>
              <a:gd name="connsiteX8" fmla="*/ 80956 w 2115899"/>
              <a:gd name="connsiteY8" fmla="*/ 0 h 177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5899" h="1777683">
                <a:moveTo>
                  <a:pt x="80956" y="0"/>
                </a:moveTo>
                <a:lnTo>
                  <a:pt x="2034943" y="0"/>
                </a:lnTo>
                <a:cubicBezTo>
                  <a:pt x="2079654" y="0"/>
                  <a:pt x="2115899" y="36245"/>
                  <a:pt x="2115899" y="80956"/>
                </a:cubicBezTo>
                <a:lnTo>
                  <a:pt x="2115899" y="1696727"/>
                </a:lnTo>
                <a:cubicBezTo>
                  <a:pt x="2115899" y="1741438"/>
                  <a:pt x="2079654" y="1777683"/>
                  <a:pt x="2034943" y="1777683"/>
                </a:cubicBezTo>
                <a:lnTo>
                  <a:pt x="80956" y="1777683"/>
                </a:lnTo>
                <a:cubicBezTo>
                  <a:pt x="36245" y="1777683"/>
                  <a:pt x="0" y="1741438"/>
                  <a:pt x="0" y="1696727"/>
                </a:cubicBezTo>
                <a:lnTo>
                  <a:pt x="0" y="80956"/>
                </a:lnTo>
                <a:cubicBezTo>
                  <a:pt x="0" y="36245"/>
                  <a:pt x="36245" y="0"/>
                  <a:pt x="80956" y="0"/>
                </a:cubicBez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2758424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place ho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9B552F2-56FE-386B-C75A-C79EB5EEBF50}"/>
              </a:ext>
            </a:extLst>
          </p:cNvPr>
          <p:cNvSpPr>
            <a:spLocks noGrp="1"/>
          </p:cNvSpPr>
          <p:nvPr>
            <p:ph type="pic" sz="quarter" idx="10"/>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bg1">
              <a:lumMod val="85000"/>
            </a:schemeClr>
          </a:solidFill>
        </p:spPr>
        <p:txBody>
          <a:bodyPr wrap="square">
            <a:noAutofit/>
          </a:bodyPr>
          <a:lstStyle/>
          <a:p>
            <a:endParaRPr lang="en-ID" dirty="0"/>
          </a:p>
        </p:txBody>
      </p:sp>
      <p:sp>
        <p:nvSpPr>
          <p:cNvPr id="7" name="Picture Placeholder 6">
            <a:extLst>
              <a:ext uri="{FF2B5EF4-FFF2-40B4-BE49-F238E27FC236}">
                <a16:creationId xmlns:a16="http://schemas.microsoft.com/office/drawing/2014/main" id="{4ED00122-5FCF-0090-7F9E-D7331D318285}"/>
              </a:ext>
            </a:extLst>
          </p:cNvPr>
          <p:cNvSpPr>
            <a:spLocks noGrp="1"/>
          </p:cNvSpPr>
          <p:nvPr>
            <p:ph type="pic" sz="quarter" idx="11"/>
          </p:nvPr>
        </p:nvSpPr>
        <p:spPr>
          <a:xfrm>
            <a:off x="4223223" y="4562992"/>
            <a:ext cx="829960" cy="829960"/>
          </a:xfrm>
          <a:custGeom>
            <a:avLst/>
            <a:gdLst>
              <a:gd name="connsiteX0" fmla="*/ 414980 w 829960"/>
              <a:gd name="connsiteY0" fmla="*/ 0 h 829960"/>
              <a:gd name="connsiteX1" fmla="*/ 829960 w 829960"/>
              <a:gd name="connsiteY1" fmla="*/ 414980 h 829960"/>
              <a:gd name="connsiteX2" fmla="*/ 414980 w 829960"/>
              <a:gd name="connsiteY2" fmla="*/ 829960 h 829960"/>
              <a:gd name="connsiteX3" fmla="*/ 0 w 829960"/>
              <a:gd name="connsiteY3" fmla="*/ 414980 h 829960"/>
              <a:gd name="connsiteX4" fmla="*/ 414980 w 829960"/>
              <a:gd name="connsiteY4" fmla="*/ 0 h 829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60" h="829960">
                <a:moveTo>
                  <a:pt x="414980" y="0"/>
                </a:moveTo>
                <a:cubicBezTo>
                  <a:pt x="644167" y="0"/>
                  <a:pt x="829960" y="185793"/>
                  <a:pt x="829960" y="414980"/>
                </a:cubicBezTo>
                <a:cubicBezTo>
                  <a:pt x="829960" y="644167"/>
                  <a:pt x="644167" y="829960"/>
                  <a:pt x="414980" y="829960"/>
                </a:cubicBezTo>
                <a:cubicBezTo>
                  <a:pt x="185793" y="829960"/>
                  <a:pt x="0" y="644167"/>
                  <a:pt x="0" y="414980"/>
                </a:cubicBezTo>
                <a:cubicBezTo>
                  <a:pt x="0" y="185793"/>
                  <a:pt x="185793" y="0"/>
                  <a:pt x="414980" y="0"/>
                </a:cubicBezTo>
                <a:close/>
              </a:path>
            </a:pathLst>
          </a:custGeom>
          <a:solidFill>
            <a:schemeClr val="bg1">
              <a:lumMod val="65000"/>
            </a:schemeClr>
          </a:solidFill>
        </p:spPr>
        <p:txBody>
          <a:bodyPr wrap="square">
            <a:noAutofit/>
          </a:bodyPr>
          <a:lstStyle>
            <a:lvl1pPr>
              <a:defRPr sz="1200"/>
            </a:lvl1pPr>
          </a:lstStyle>
          <a:p>
            <a:endParaRPr lang="en-ID" dirty="0"/>
          </a:p>
        </p:txBody>
      </p:sp>
    </p:spTree>
    <p:extLst>
      <p:ext uri="{BB962C8B-B14F-4D97-AF65-F5344CB8AC3E}">
        <p14:creationId xmlns:p14="http://schemas.microsoft.com/office/powerpoint/2010/main" val="1615229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place holder">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E1B367E4-4F84-73CC-09F4-01A33FD198E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223" t="8003" b="37615"/>
          <a:stretch>
            <a:fillRect/>
          </a:stretch>
        </p:blipFill>
        <p:spPr>
          <a:xfrm>
            <a:off x="0" y="1"/>
            <a:ext cx="12204348" cy="6858001"/>
          </a:xfrm>
          <a:custGeom>
            <a:avLst/>
            <a:gdLst>
              <a:gd name="connsiteX0" fmla="*/ 0 w 12204348"/>
              <a:gd name="connsiteY0" fmla="*/ 0 h 6858001"/>
              <a:gd name="connsiteX1" fmla="*/ 12204348 w 12204348"/>
              <a:gd name="connsiteY1" fmla="*/ 0 h 6858001"/>
              <a:gd name="connsiteX2" fmla="*/ 12204348 w 12204348"/>
              <a:gd name="connsiteY2" fmla="*/ 6858001 h 6858001"/>
              <a:gd name="connsiteX3" fmla="*/ 0 w 1220434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204348" h="6858001">
                <a:moveTo>
                  <a:pt x="0" y="0"/>
                </a:moveTo>
                <a:lnTo>
                  <a:pt x="12204348" y="0"/>
                </a:lnTo>
                <a:lnTo>
                  <a:pt x="12204348" y="6858001"/>
                </a:lnTo>
                <a:lnTo>
                  <a:pt x="0" y="6858001"/>
                </a:lnTo>
                <a:close/>
              </a:path>
            </a:pathLst>
          </a:custGeom>
        </p:spPr>
      </p:pic>
      <p:sp>
        <p:nvSpPr>
          <p:cNvPr id="5" name="Picture Placeholder 4">
            <a:extLst>
              <a:ext uri="{FF2B5EF4-FFF2-40B4-BE49-F238E27FC236}">
                <a16:creationId xmlns:a16="http://schemas.microsoft.com/office/drawing/2014/main" id="{07AF0312-E0E2-1CED-FF4C-07C0B088F2DC}"/>
              </a:ext>
            </a:extLst>
          </p:cNvPr>
          <p:cNvSpPr>
            <a:spLocks noGrp="1"/>
          </p:cNvSpPr>
          <p:nvPr>
            <p:ph type="pic" sz="quarter" idx="10"/>
          </p:nvPr>
        </p:nvSpPr>
        <p:spPr>
          <a:xfrm>
            <a:off x="6324821" y="1263650"/>
            <a:ext cx="5867179" cy="4419600"/>
          </a:xfrm>
          <a:custGeom>
            <a:avLst/>
            <a:gdLst>
              <a:gd name="connsiteX0" fmla="*/ 0 w 5816600"/>
              <a:gd name="connsiteY0" fmla="*/ 0 h 4381500"/>
              <a:gd name="connsiteX1" fmla="*/ 5816600 w 5816600"/>
              <a:gd name="connsiteY1" fmla="*/ 0 h 4381500"/>
              <a:gd name="connsiteX2" fmla="*/ 5816600 w 5816600"/>
              <a:gd name="connsiteY2" fmla="*/ 4381500 h 4381500"/>
              <a:gd name="connsiteX3" fmla="*/ 0 w 5816600"/>
              <a:gd name="connsiteY3" fmla="*/ 4381500 h 4381500"/>
            </a:gdLst>
            <a:ahLst/>
            <a:cxnLst>
              <a:cxn ang="0">
                <a:pos x="connsiteX0" y="connsiteY0"/>
              </a:cxn>
              <a:cxn ang="0">
                <a:pos x="connsiteX1" y="connsiteY1"/>
              </a:cxn>
              <a:cxn ang="0">
                <a:pos x="connsiteX2" y="connsiteY2"/>
              </a:cxn>
              <a:cxn ang="0">
                <a:pos x="connsiteX3" y="connsiteY3"/>
              </a:cxn>
            </a:cxnLst>
            <a:rect l="l" t="t" r="r" b="b"/>
            <a:pathLst>
              <a:path w="5816600" h="4381500">
                <a:moveTo>
                  <a:pt x="0" y="0"/>
                </a:moveTo>
                <a:lnTo>
                  <a:pt x="5816600" y="0"/>
                </a:lnTo>
                <a:lnTo>
                  <a:pt x="5816600" y="4381500"/>
                </a:lnTo>
                <a:lnTo>
                  <a:pt x="0" y="4381500"/>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1487783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place hold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72452F6-2454-BD38-4B8D-2782906115AA}"/>
              </a:ext>
            </a:extLst>
          </p:cNvPr>
          <p:cNvSpPr>
            <a:spLocks noGrp="1"/>
          </p:cNvSpPr>
          <p:nvPr>
            <p:ph type="pic" sz="quarter" idx="10"/>
          </p:nvPr>
        </p:nvSpPr>
        <p:spPr>
          <a:xfrm>
            <a:off x="0" y="0"/>
            <a:ext cx="12192000" cy="3773714"/>
          </a:xfrm>
          <a:custGeom>
            <a:avLst/>
            <a:gdLst>
              <a:gd name="connsiteX0" fmla="*/ 0 w 12192000"/>
              <a:gd name="connsiteY0" fmla="*/ 0 h 3773714"/>
              <a:gd name="connsiteX1" fmla="*/ 12192000 w 12192000"/>
              <a:gd name="connsiteY1" fmla="*/ 0 h 3773714"/>
              <a:gd name="connsiteX2" fmla="*/ 12192000 w 12192000"/>
              <a:gd name="connsiteY2" fmla="*/ 3773714 h 3773714"/>
              <a:gd name="connsiteX3" fmla="*/ 0 w 12192000"/>
              <a:gd name="connsiteY3" fmla="*/ 3773714 h 3773714"/>
            </a:gdLst>
            <a:ahLst/>
            <a:cxnLst>
              <a:cxn ang="0">
                <a:pos x="connsiteX0" y="connsiteY0"/>
              </a:cxn>
              <a:cxn ang="0">
                <a:pos x="connsiteX1" y="connsiteY1"/>
              </a:cxn>
              <a:cxn ang="0">
                <a:pos x="connsiteX2" y="connsiteY2"/>
              </a:cxn>
              <a:cxn ang="0">
                <a:pos x="connsiteX3" y="connsiteY3"/>
              </a:cxn>
            </a:cxnLst>
            <a:rect l="l" t="t" r="r" b="b"/>
            <a:pathLst>
              <a:path w="12192000" h="3773714">
                <a:moveTo>
                  <a:pt x="0" y="0"/>
                </a:moveTo>
                <a:lnTo>
                  <a:pt x="12192000" y="0"/>
                </a:lnTo>
                <a:lnTo>
                  <a:pt x="12192000" y="3773714"/>
                </a:lnTo>
                <a:lnTo>
                  <a:pt x="0" y="3773714"/>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3899212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place holder">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7B15AFA4-12E3-C996-A687-131FBD719D1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811" r="39200" b="465"/>
          <a:stretch>
            <a:fillRect/>
          </a:stretch>
        </p:blipFill>
        <p:spPr>
          <a:xfrm rot="5400000">
            <a:off x="2667000" y="-2667000"/>
            <a:ext cx="6858000" cy="12192001"/>
          </a:xfrm>
          <a:custGeom>
            <a:avLst/>
            <a:gdLst>
              <a:gd name="connsiteX0" fmla="*/ 0 w 6858000"/>
              <a:gd name="connsiteY0" fmla="*/ 12192001 h 12192001"/>
              <a:gd name="connsiteX1" fmla="*/ 0 w 6858000"/>
              <a:gd name="connsiteY1" fmla="*/ 0 h 12192001"/>
              <a:gd name="connsiteX2" fmla="*/ 6858000 w 6858000"/>
              <a:gd name="connsiteY2" fmla="*/ 0 h 12192001"/>
              <a:gd name="connsiteX3" fmla="*/ 6857999 w 6858000"/>
              <a:gd name="connsiteY3" fmla="*/ 12192001 h 12192001"/>
            </a:gdLst>
            <a:ahLst/>
            <a:cxnLst>
              <a:cxn ang="0">
                <a:pos x="connsiteX0" y="connsiteY0"/>
              </a:cxn>
              <a:cxn ang="0">
                <a:pos x="connsiteX1" y="connsiteY1"/>
              </a:cxn>
              <a:cxn ang="0">
                <a:pos x="connsiteX2" y="connsiteY2"/>
              </a:cxn>
              <a:cxn ang="0">
                <a:pos x="connsiteX3" y="connsiteY3"/>
              </a:cxn>
            </a:cxnLst>
            <a:rect l="l" t="t" r="r" b="b"/>
            <a:pathLst>
              <a:path w="6858000" h="12192001">
                <a:moveTo>
                  <a:pt x="0" y="12192001"/>
                </a:moveTo>
                <a:lnTo>
                  <a:pt x="0" y="0"/>
                </a:lnTo>
                <a:lnTo>
                  <a:pt x="6858000" y="0"/>
                </a:lnTo>
                <a:lnTo>
                  <a:pt x="6857999" y="12192001"/>
                </a:lnTo>
                <a:close/>
              </a:path>
            </a:pathLst>
          </a:custGeom>
        </p:spPr>
      </p:pic>
      <p:sp>
        <p:nvSpPr>
          <p:cNvPr id="5" name="Picture Placeholder 4">
            <a:extLst>
              <a:ext uri="{FF2B5EF4-FFF2-40B4-BE49-F238E27FC236}">
                <a16:creationId xmlns:a16="http://schemas.microsoft.com/office/drawing/2014/main" id="{B42727CF-0798-9B60-9840-2EF76D4B7616}"/>
              </a:ext>
            </a:extLst>
          </p:cNvPr>
          <p:cNvSpPr>
            <a:spLocks noGrp="1"/>
          </p:cNvSpPr>
          <p:nvPr>
            <p:ph type="pic" sz="quarter" idx="10"/>
          </p:nvPr>
        </p:nvSpPr>
        <p:spPr>
          <a:xfrm>
            <a:off x="633892" y="3794688"/>
            <a:ext cx="6785003" cy="2442599"/>
          </a:xfrm>
          <a:custGeom>
            <a:avLst/>
            <a:gdLst>
              <a:gd name="connsiteX0" fmla="*/ 71959 w 6785003"/>
              <a:gd name="connsiteY0" fmla="*/ 0 h 2442599"/>
              <a:gd name="connsiteX1" fmla="*/ 6713044 w 6785003"/>
              <a:gd name="connsiteY1" fmla="*/ 0 h 2442599"/>
              <a:gd name="connsiteX2" fmla="*/ 6785003 w 6785003"/>
              <a:gd name="connsiteY2" fmla="*/ 71959 h 2442599"/>
              <a:gd name="connsiteX3" fmla="*/ 6785003 w 6785003"/>
              <a:gd name="connsiteY3" fmla="*/ 2370640 h 2442599"/>
              <a:gd name="connsiteX4" fmla="*/ 6713044 w 6785003"/>
              <a:gd name="connsiteY4" fmla="*/ 2442599 h 2442599"/>
              <a:gd name="connsiteX5" fmla="*/ 71959 w 6785003"/>
              <a:gd name="connsiteY5" fmla="*/ 2442599 h 2442599"/>
              <a:gd name="connsiteX6" fmla="*/ 0 w 6785003"/>
              <a:gd name="connsiteY6" fmla="*/ 2370640 h 2442599"/>
              <a:gd name="connsiteX7" fmla="*/ 0 w 6785003"/>
              <a:gd name="connsiteY7" fmla="*/ 71959 h 2442599"/>
              <a:gd name="connsiteX8" fmla="*/ 71959 w 6785003"/>
              <a:gd name="connsiteY8" fmla="*/ 0 h 244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85003" h="2442599">
                <a:moveTo>
                  <a:pt x="71959" y="0"/>
                </a:moveTo>
                <a:lnTo>
                  <a:pt x="6713044" y="0"/>
                </a:lnTo>
                <a:cubicBezTo>
                  <a:pt x="6752786" y="0"/>
                  <a:pt x="6785003" y="32217"/>
                  <a:pt x="6785003" y="71959"/>
                </a:cubicBezTo>
                <a:lnTo>
                  <a:pt x="6785003" y="2370640"/>
                </a:lnTo>
                <a:cubicBezTo>
                  <a:pt x="6785003" y="2410382"/>
                  <a:pt x="6752786" y="2442599"/>
                  <a:pt x="6713044" y="2442599"/>
                </a:cubicBezTo>
                <a:lnTo>
                  <a:pt x="71959" y="2442599"/>
                </a:lnTo>
                <a:cubicBezTo>
                  <a:pt x="32217" y="2442599"/>
                  <a:pt x="0" y="2410382"/>
                  <a:pt x="0" y="2370640"/>
                </a:cubicBezTo>
                <a:lnTo>
                  <a:pt x="0" y="71959"/>
                </a:lnTo>
                <a:cubicBezTo>
                  <a:pt x="0" y="32217"/>
                  <a:pt x="32217" y="0"/>
                  <a:pt x="71959" y="0"/>
                </a:cubicBez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1484288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place holder">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7242EA90-3599-F95D-EF46-4F2174CD19F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486" b="45711"/>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6" name="Picture Placeholder 5">
            <a:extLst>
              <a:ext uri="{FF2B5EF4-FFF2-40B4-BE49-F238E27FC236}">
                <a16:creationId xmlns:a16="http://schemas.microsoft.com/office/drawing/2014/main" id="{EDB6C3C5-CC2C-4FB5-012A-E117835B4F7D}"/>
              </a:ext>
            </a:extLst>
          </p:cNvPr>
          <p:cNvSpPr>
            <a:spLocks noGrp="1"/>
          </p:cNvSpPr>
          <p:nvPr>
            <p:ph type="pic" sz="quarter" idx="10"/>
          </p:nvPr>
        </p:nvSpPr>
        <p:spPr>
          <a:xfrm>
            <a:off x="2370186" y="840909"/>
            <a:ext cx="3946134" cy="6017092"/>
          </a:xfrm>
          <a:custGeom>
            <a:avLst/>
            <a:gdLst>
              <a:gd name="connsiteX0" fmla="*/ 467183 w 3946134"/>
              <a:gd name="connsiteY0" fmla="*/ 0 h 6017092"/>
              <a:gd name="connsiteX1" fmla="*/ 3478951 w 3946134"/>
              <a:gd name="connsiteY1" fmla="*/ 0 h 6017092"/>
              <a:gd name="connsiteX2" fmla="*/ 3946134 w 3946134"/>
              <a:gd name="connsiteY2" fmla="*/ 467183 h 6017092"/>
              <a:gd name="connsiteX3" fmla="*/ 3946134 w 3946134"/>
              <a:gd name="connsiteY3" fmla="*/ 6017092 h 6017092"/>
              <a:gd name="connsiteX4" fmla="*/ 0 w 3946134"/>
              <a:gd name="connsiteY4" fmla="*/ 6017092 h 6017092"/>
              <a:gd name="connsiteX5" fmla="*/ 0 w 3946134"/>
              <a:gd name="connsiteY5" fmla="*/ 467183 h 6017092"/>
              <a:gd name="connsiteX6" fmla="*/ 467183 w 3946134"/>
              <a:gd name="connsiteY6" fmla="*/ 0 h 6017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6134" h="6017092">
                <a:moveTo>
                  <a:pt x="467183" y="0"/>
                </a:moveTo>
                <a:lnTo>
                  <a:pt x="3478951" y="0"/>
                </a:lnTo>
                <a:cubicBezTo>
                  <a:pt x="3736969" y="0"/>
                  <a:pt x="3946134" y="209165"/>
                  <a:pt x="3946134" y="467183"/>
                </a:cubicBezTo>
                <a:lnTo>
                  <a:pt x="3946134" y="6017092"/>
                </a:lnTo>
                <a:lnTo>
                  <a:pt x="0" y="6017092"/>
                </a:lnTo>
                <a:lnTo>
                  <a:pt x="0" y="467183"/>
                </a:lnTo>
                <a:cubicBezTo>
                  <a:pt x="0" y="209165"/>
                  <a:pt x="209165" y="0"/>
                  <a:pt x="467183" y="0"/>
                </a:cubicBez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3208810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place hol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866E6A8-69E1-5409-5E63-9C4DCF91427D}"/>
              </a:ext>
            </a:extLst>
          </p:cNvPr>
          <p:cNvSpPr>
            <a:spLocks noGrp="1"/>
          </p:cNvSpPr>
          <p:nvPr>
            <p:ph type="pic" sz="quarter" idx="10"/>
          </p:nvPr>
        </p:nvSpPr>
        <p:spPr>
          <a:xfrm>
            <a:off x="0" y="4431864"/>
            <a:ext cx="12192000" cy="2426136"/>
          </a:xfrm>
          <a:custGeom>
            <a:avLst/>
            <a:gdLst>
              <a:gd name="connsiteX0" fmla="*/ 0 w 12192000"/>
              <a:gd name="connsiteY0" fmla="*/ 0 h 2426136"/>
              <a:gd name="connsiteX1" fmla="*/ 12192000 w 12192000"/>
              <a:gd name="connsiteY1" fmla="*/ 0 h 2426136"/>
              <a:gd name="connsiteX2" fmla="*/ 12192000 w 12192000"/>
              <a:gd name="connsiteY2" fmla="*/ 2426136 h 2426136"/>
              <a:gd name="connsiteX3" fmla="*/ 0 w 12192000"/>
              <a:gd name="connsiteY3" fmla="*/ 2426136 h 2426136"/>
            </a:gdLst>
            <a:ahLst/>
            <a:cxnLst>
              <a:cxn ang="0">
                <a:pos x="connsiteX0" y="connsiteY0"/>
              </a:cxn>
              <a:cxn ang="0">
                <a:pos x="connsiteX1" y="connsiteY1"/>
              </a:cxn>
              <a:cxn ang="0">
                <a:pos x="connsiteX2" y="connsiteY2"/>
              </a:cxn>
              <a:cxn ang="0">
                <a:pos x="connsiteX3" y="connsiteY3"/>
              </a:cxn>
            </a:cxnLst>
            <a:rect l="l" t="t" r="r" b="b"/>
            <a:pathLst>
              <a:path w="12192000" h="2426136">
                <a:moveTo>
                  <a:pt x="0" y="0"/>
                </a:moveTo>
                <a:lnTo>
                  <a:pt x="12192000" y="0"/>
                </a:lnTo>
                <a:lnTo>
                  <a:pt x="12192000" y="2426136"/>
                </a:lnTo>
                <a:lnTo>
                  <a:pt x="0" y="2426136"/>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3100700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place holder">
    <p:spTree>
      <p:nvGrpSpPr>
        <p:cNvPr id="1" name=""/>
        <p:cNvGrpSpPr/>
        <p:nvPr/>
      </p:nvGrpSpPr>
      <p:grpSpPr>
        <a:xfrm>
          <a:off x="0" y="0"/>
          <a:ext cx="0" cy="0"/>
          <a:chOff x="0" y="0"/>
          <a:chExt cx="0" cy="0"/>
        </a:xfrm>
      </p:grpSpPr>
      <p:pic>
        <p:nvPicPr>
          <p:cNvPr id="17" name="Graphic 16">
            <a:extLst>
              <a:ext uri="{FF2B5EF4-FFF2-40B4-BE49-F238E27FC236}">
                <a16:creationId xmlns:a16="http://schemas.microsoft.com/office/drawing/2014/main" id="{A8B1A35E-5841-B80C-DC1D-9B5E2462EF3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7421" t="27228" b="20696"/>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0" name="Picture Placeholder 9">
            <a:extLst>
              <a:ext uri="{FF2B5EF4-FFF2-40B4-BE49-F238E27FC236}">
                <a16:creationId xmlns:a16="http://schemas.microsoft.com/office/drawing/2014/main" id="{FB73CE1C-4A38-5518-C4E3-F40BB839CF8C}"/>
              </a:ext>
            </a:extLst>
          </p:cNvPr>
          <p:cNvSpPr>
            <a:spLocks noGrp="1"/>
          </p:cNvSpPr>
          <p:nvPr>
            <p:ph type="pic" sz="quarter" idx="10"/>
          </p:nvPr>
        </p:nvSpPr>
        <p:spPr>
          <a:xfrm>
            <a:off x="5039624" y="0"/>
            <a:ext cx="7152378" cy="4505666"/>
          </a:xfrm>
          <a:custGeom>
            <a:avLst/>
            <a:gdLst>
              <a:gd name="connsiteX0" fmla="*/ 0 w 7152378"/>
              <a:gd name="connsiteY0" fmla="*/ 0 h 4505666"/>
              <a:gd name="connsiteX1" fmla="*/ 7152378 w 7152378"/>
              <a:gd name="connsiteY1" fmla="*/ 0 h 4505666"/>
              <a:gd name="connsiteX2" fmla="*/ 7152378 w 7152378"/>
              <a:gd name="connsiteY2" fmla="*/ 4505666 h 4505666"/>
              <a:gd name="connsiteX3" fmla="*/ 0 w 7152378"/>
              <a:gd name="connsiteY3" fmla="*/ 4505666 h 4505666"/>
            </a:gdLst>
            <a:ahLst/>
            <a:cxnLst>
              <a:cxn ang="0">
                <a:pos x="connsiteX0" y="connsiteY0"/>
              </a:cxn>
              <a:cxn ang="0">
                <a:pos x="connsiteX1" y="connsiteY1"/>
              </a:cxn>
              <a:cxn ang="0">
                <a:pos x="connsiteX2" y="connsiteY2"/>
              </a:cxn>
              <a:cxn ang="0">
                <a:pos x="connsiteX3" y="connsiteY3"/>
              </a:cxn>
            </a:cxnLst>
            <a:rect l="l" t="t" r="r" b="b"/>
            <a:pathLst>
              <a:path w="7152378" h="4505666">
                <a:moveTo>
                  <a:pt x="0" y="0"/>
                </a:moveTo>
                <a:lnTo>
                  <a:pt x="7152378" y="0"/>
                </a:lnTo>
                <a:lnTo>
                  <a:pt x="7152378" y="4505666"/>
                </a:lnTo>
                <a:lnTo>
                  <a:pt x="0" y="4505666"/>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2195498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place hold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E7BE5BB-67D7-FC78-BA24-D275280F7ABA}"/>
              </a:ext>
            </a:extLst>
          </p:cNvPr>
          <p:cNvSpPr>
            <a:spLocks noGrp="1"/>
          </p:cNvSpPr>
          <p:nvPr>
            <p:ph type="pic" sz="quarter" idx="10"/>
          </p:nvPr>
        </p:nvSpPr>
        <p:spPr>
          <a:xfrm>
            <a:off x="3947885" y="-1"/>
            <a:ext cx="5729514" cy="6858000"/>
          </a:xfrm>
          <a:custGeom>
            <a:avLst/>
            <a:gdLst>
              <a:gd name="connsiteX0" fmla="*/ 0 w 5729514"/>
              <a:gd name="connsiteY0" fmla="*/ 0 h 6858000"/>
              <a:gd name="connsiteX1" fmla="*/ 5729514 w 5729514"/>
              <a:gd name="connsiteY1" fmla="*/ 0 h 6858000"/>
              <a:gd name="connsiteX2" fmla="*/ 5729514 w 5729514"/>
              <a:gd name="connsiteY2" fmla="*/ 6858000 h 6858000"/>
              <a:gd name="connsiteX3" fmla="*/ 0 w 572951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729514" h="6858000">
                <a:moveTo>
                  <a:pt x="0" y="0"/>
                </a:moveTo>
                <a:lnTo>
                  <a:pt x="5729514" y="0"/>
                </a:lnTo>
                <a:lnTo>
                  <a:pt x="5729514" y="6858000"/>
                </a:lnTo>
                <a:lnTo>
                  <a:pt x="0" y="6858000"/>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2535650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place holder">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7F7A8C1F-6999-5BC4-529F-251F39B19F7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5191" b="28559"/>
          <a:stretch>
            <a:fillRect/>
          </a:stretch>
        </p:blipFill>
        <p:spPr>
          <a:xfrm flipH="1">
            <a:off x="0" y="0"/>
            <a:ext cx="12191999" cy="6858000"/>
          </a:xfrm>
          <a:custGeom>
            <a:avLst/>
            <a:gdLst>
              <a:gd name="connsiteX0" fmla="*/ 12191999 w 12191999"/>
              <a:gd name="connsiteY0" fmla="*/ 0 h 6858000"/>
              <a:gd name="connsiteX1" fmla="*/ 0 w 12191999"/>
              <a:gd name="connsiteY1" fmla="*/ 0 h 6858000"/>
              <a:gd name="connsiteX2" fmla="*/ 0 w 12191999"/>
              <a:gd name="connsiteY2" fmla="*/ 6858000 h 6858000"/>
              <a:gd name="connsiteX3" fmla="*/ 12191999 w 1219199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1999" h="6858000">
                <a:moveTo>
                  <a:pt x="12191999" y="0"/>
                </a:moveTo>
                <a:lnTo>
                  <a:pt x="0" y="0"/>
                </a:lnTo>
                <a:lnTo>
                  <a:pt x="0" y="6858000"/>
                </a:lnTo>
                <a:lnTo>
                  <a:pt x="12191999" y="6858000"/>
                </a:lnTo>
                <a:close/>
              </a:path>
            </a:pathLst>
          </a:custGeom>
        </p:spPr>
      </p:pic>
      <p:sp>
        <p:nvSpPr>
          <p:cNvPr id="9" name="Picture Placeholder 8">
            <a:extLst>
              <a:ext uri="{FF2B5EF4-FFF2-40B4-BE49-F238E27FC236}">
                <a16:creationId xmlns:a16="http://schemas.microsoft.com/office/drawing/2014/main" id="{6DEA85EA-0CDD-3D0E-65C5-9CA5338FDF5F}"/>
              </a:ext>
            </a:extLst>
          </p:cNvPr>
          <p:cNvSpPr>
            <a:spLocks noGrp="1"/>
          </p:cNvSpPr>
          <p:nvPr>
            <p:ph type="pic" sz="quarter" idx="10"/>
          </p:nvPr>
        </p:nvSpPr>
        <p:spPr>
          <a:xfrm>
            <a:off x="1" y="4394284"/>
            <a:ext cx="12192000" cy="2463715"/>
          </a:xfrm>
          <a:custGeom>
            <a:avLst/>
            <a:gdLst>
              <a:gd name="connsiteX0" fmla="*/ 0 w 12192000"/>
              <a:gd name="connsiteY0" fmla="*/ 0 h 2463715"/>
              <a:gd name="connsiteX1" fmla="*/ 12192000 w 12192000"/>
              <a:gd name="connsiteY1" fmla="*/ 0 h 2463715"/>
              <a:gd name="connsiteX2" fmla="*/ 12192000 w 12192000"/>
              <a:gd name="connsiteY2" fmla="*/ 2463715 h 2463715"/>
              <a:gd name="connsiteX3" fmla="*/ 0 w 12192000"/>
              <a:gd name="connsiteY3" fmla="*/ 2463715 h 2463715"/>
            </a:gdLst>
            <a:ahLst/>
            <a:cxnLst>
              <a:cxn ang="0">
                <a:pos x="connsiteX0" y="connsiteY0"/>
              </a:cxn>
              <a:cxn ang="0">
                <a:pos x="connsiteX1" y="connsiteY1"/>
              </a:cxn>
              <a:cxn ang="0">
                <a:pos x="connsiteX2" y="connsiteY2"/>
              </a:cxn>
              <a:cxn ang="0">
                <a:pos x="connsiteX3" y="connsiteY3"/>
              </a:cxn>
            </a:cxnLst>
            <a:rect l="l" t="t" r="r" b="b"/>
            <a:pathLst>
              <a:path w="12192000" h="2463715">
                <a:moveTo>
                  <a:pt x="0" y="0"/>
                </a:moveTo>
                <a:lnTo>
                  <a:pt x="12192000" y="0"/>
                </a:lnTo>
                <a:lnTo>
                  <a:pt x="12192000" y="2463715"/>
                </a:lnTo>
                <a:lnTo>
                  <a:pt x="0" y="2463715"/>
                </a:lnTo>
                <a:close/>
              </a:path>
            </a:pathLst>
          </a:custGeom>
          <a:solidFill>
            <a:schemeClr val="bg1">
              <a:lumMod val="85000"/>
            </a:schemeClr>
          </a:solidFill>
        </p:spPr>
        <p:txBody>
          <a:bodyPr wrap="square">
            <a:noAutofit/>
          </a:bodyPr>
          <a:lstStyle/>
          <a:p>
            <a:endParaRPr lang="en-ID"/>
          </a:p>
        </p:txBody>
      </p:sp>
    </p:spTree>
    <p:extLst>
      <p:ext uri="{BB962C8B-B14F-4D97-AF65-F5344CB8AC3E}">
        <p14:creationId xmlns:p14="http://schemas.microsoft.com/office/powerpoint/2010/main" val="1416488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place holder">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EE8DA31A-A42B-7F08-C74C-5923E5E98A5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8939" b="14811"/>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Freeform 208">
            <a:extLst>
              <a:ext uri="{FF2B5EF4-FFF2-40B4-BE49-F238E27FC236}">
                <a16:creationId xmlns:a16="http://schemas.microsoft.com/office/drawing/2014/main" id="{E02125F5-4D58-9EA0-2B52-B2E9C0A08C40}"/>
              </a:ext>
            </a:extLst>
          </p:cNvPr>
          <p:cNvSpPr>
            <a:spLocks/>
          </p:cNvSpPr>
          <p:nvPr userDrawn="1"/>
        </p:nvSpPr>
        <p:spPr bwMode="auto">
          <a:xfrm>
            <a:off x="-2001489" y="-1257231"/>
            <a:ext cx="7896118" cy="10546200"/>
          </a:xfrm>
          <a:custGeom>
            <a:avLst/>
            <a:gdLst>
              <a:gd name="T0" fmla="*/ 929 w 1042"/>
              <a:gd name="T1" fmla="*/ 1017 h 1400"/>
              <a:gd name="T2" fmla="*/ 897 w 1042"/>
              <a:gd name="T3" fmla="*/ 965 h 1400"/>
              <a:gd name="T4" fmla="*/ 773 w 1042"/>
              <a:gd name="T5" fmla="*/ 895 h 1400"/>
              <a:gd name="T6" fmla="*/ 711 w 1042"/>
              <a:gd name="T7" fmla="*/ 886 h 1400"/>
              <a:gd name="T8" fmla="*/ 678 w 1042"/>
              <a:gd name="T9" fmla="*/ 870 h 1400"/>
              <a:gd name="T10" fmla="*/ 609 w 1042"/>
              <a:gd name="T11" fmla="*/ 924 h 1400"/>
              <a:gd name="T12" fmla="*/ 534 w 1042"/>
              <a:gd name="T13" fmla="*/ 876 h 1400"/>
              <a:gd name="T14" fmla="*/ 478 w 1042"/>
              <a:gd name="T15" fmla="*/ 832 h 1400"/>
              <a:gd name="T16" fmla="*/ 464 w 1042"/>
              <a:gd name="T17" fmla="*/ 785 h 1400"/>
              <a:gd name="T18" fmla="*/ 446 w 1042"/>
              <a:gd name="T19" fmla="*/ 657 h 1400"/>
              <a:gd name="T20" fmla="*/ 542 w 1042"/>
              <a:gd name="T21" fmla="*/ 655 h 1400"/>
              <a:gd name="T22" fmla="*/ 577 w 1042"/>
              <a:gd name="T23" fmla="*/ 638 h 1400"/>
              <a:gd name="T24" fmla="*/ 668 w 1042"/>
              <a:gd name="T25" fmla="*/ 528 h 1400"/>
              <a:gd name="T26" fmla="*/ 736 w 1042"/>
              <a:gd name="T27" fmla="*/ 453 h 1400"/>
              <a:gd name="T28" fmla="*/ 820 w 1042"/>
              <a:gd name="T29" fmla="*/ 439 h 1400"/>
              <a:gd name="T30" fmla="*/ 736 w 1042"/>
              <a:gd name="T31" fmla="*/ 401 h 1400"/>
              <a:gd name="T32" fmla="*/ 882 w 1042"/>
              <a:gd name="T33" fmla="*/ 357 h 1400"/>
              <a:gd name="T34" fmla="*/ 823 w 1042"/>
              <a:gd name="T35" fmla="*/ 220 h 1400"/>
              <a:gd name="T36" fmla="*/ 770 w 1042"/>
              <a:gd name="T37" fmla="*/ 198 h 1400"/>
              <a:gd name="T38" fmla="*/ 710 w 1042"/>
              <a:gd name="T39" fmla="*/ 215 h 1400"/>
              <a:gd name="T40" fmla="*/ 665 w 1042"/>
              <a:gd name="T41" fmla="*/ 290 h 1400"/>
              <a:gd name="T42" fmla="*/ 593 w 1042"/>
              <a:gd name="T43" fmla="*/ 263 h 1400"/>
              <a:gd name="T44" fmla="*/ 636 w 1042"/>
              <a:gd name="T45" fmla="*/ 133 h 1400"/>
              <a:gd name="T46" fmla="*/ 699 w 1042"/>
              <a:gd name="T47" fmla="*/ 105 h 1400"/>
              <a:gd name="T48" fmla="*/ 689 w 1042"/>
              <a:gd name="T49" fmla="*/ 77 h 1400"/>
              <a:gd name="T50" fmla="*/ 659 w 1042"/>
              <a:gd name="T51" fmla="*/ 71 h 1400"/>
              <a:gd name="T52" fmla="*/ 624 w 1042"/>
              <a:gd name="T53" fmla="*/ 32 h 1400"/>
              <a:gd name="T54" fmla="*/ 598 w 1042"/>
              <a:gd name="T55" fmla="*/ 72 h 1400"/>
              <a:gd name="T56" fmla="*/ 515 w 1042"/>
              <a:gd name="T57" fmla="*/ 56 h 1400"/>
              <a:gd name="T58" fmla="*/ 453 w 1042"/>
              <a:gd name="T59" fmla="*/ 62 h 1400"/>
              <a:gd name="T60" fmla="*/ 436 w 1042"/>
              <a:gd name="T61" fmla="*/ 38 h 1400"/>
              <a:gd name="T62" fmla="*/ 409 w 1042"/>
              <a:gd name="T63" fmla="*/ 25 h 1400"/>
              <a:gd name="T64" fmla="*/ 393 w 1042"/>
              <a:gd name="T65" fmla="*/ 14 h 1400"/>
              <a:gd name="T66" fmla="*/ 318 w 1042"/>
              <a:gd name="T67" fmla="*/ 40 h 1400"/>
              <a:gd name="T68" fmla="*/ 94 w 1042"/>
              <a:gd name="T69" fmla="*/ 109 h 1400"/>
              <a:gd name="T70" fmla="*/ 57 w 1042"/>
              <a:gd name="T71" fmla="*/ 212 h 1400"/>
              <a:gd name="T72" fmla="*/ 74 w 1042"/>
              <a:gd name="T73" fmla="*/ 215 h 1400"/>
              <a:gd name="T74" fmla="*/ 116 w 1042"/>
              <a:gd name="T75" fmla="*/ 171 h 1400"/>
              <a:gd name="T76" fmla="*/ 147 w 1042"/>
              <a:gd name="T77" fmla="*/ 183 h 1400"/>
              <a:gd name="T78" fmla="*/ 186 w 1042"/>
              <a:gd name="T79" fmla="*/ 233 h 1400"/>
              <a:gd name="T80" fmla="*/ 186 w 1042"/>
              <a:gd name="T81" fmla="*/ 275 h 1400"/>
              <a:gd name="T82" fmla="*/ 204 w 1042"/>
              <a:gd name="T83" fmla="*/ 370 h 1400"/>
              <a:gd name="T84" fmla="*/ 154 w 1042"/>
              <a:gd name="T85" fmla="*/ 477 h 1400"/>
              <a:gd name="T86" fmla="*/ 198 w 1042"/>
              <a:gd name="T87" fmla="*/ 632 h 1400"/>
              <a:gd name="T88" fmla="*/ 229 w 1042"/>
              <a:gd name="T89" fmla="*/ 702 h 1400"/>
              <a:gd name="T90" fmla="*/ 252 w 1042"/>
              <a:gd name="T91" fmla="*/ 738 h 1400"/>
              <a:gd name="T92" fmla="*/ 243 w 1042"/>
              <a:gd name="T93" fmla="*/ 714 h 1400"/>
              <a:gd name="T94" fmla="*/ 226 w 1042"/>
              <a:gd name="T95" fmla="*/ 664 h 1400"/>
              <a:gd name="T96" fmla="*/ 265 w 1042"/>
              <a:gd name="T97" fmla="*/ 697 h 1400"/>
              <a:gd name="T98" fmla="*/ 302 w 1042"/>
              <a:gd name="T99" fmla="*/ 784 h 1400"/>
              <a:gd name="T100" fmla="*/ 403 w 1042"/>
              <a:gd name="T101" fmla="*/ 829 h 1400"/>
              <a:gd name="T102" fmla="*/ 483 w 1042"/>
              <a:gd name="T103" fmla="*/ 865 h 1400"/>
              <a:gd name="T104" fmla="*/ 530 w 1042"/>
              <a:gd name="T105" fmla="*/ 910 h 1400"/>
              <a:gd name="T106" fmla="*/ 583 w 1042"/>
              <a:gd name="T107" fmla="*/ 911 h 1400"/>
              <a:gd name="T108" fmla="*/ 572 w 1042"/>
              <a:gd name="T109" fmla="*/ 1013 h 1400"/>
              <a:gd name="T110" fmla="*/ 560 w 1042"/>
              <a:gd name="T111" fmla="*/ 1079 h 1400"/>
              <a:gd name="T112" fmla="*/ 680 w 1042"/>
              <a:gd name="T113" fmla="*/ 1188 h 1400"/>
              <a:gd name="T114" fmla="*/ 676 w 1042"/>
              <a:gd name="T115" fmla="*/ 1328 h 1400"/>
              <a:gd name="T116" fmla="*/ 671 w 1042"/>
              <a:gd name="T117" fmla="*/ 1387 h 1400"/>
              <a:gd name="T118" fmla="*/ 733 w 1042"/>
              <a:gd name="T119" fmla="*/ 1387 h 1400"/>
              <a:gd name="T120" fmla="*/ 805 w 1042"/>
              <a:gd name="T121" fmla="*/ 1315 h 1400"/>
              <a:gd name="T122" fmla="*/ 1001 w 1042"/>
              <a:gd name="T123" fmla="*/ 1106 h 1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42" h="1400">
                <a:moveTo>
                  <a:pt x="1032" y="1035"/>
                </a:moveTo>
                <a:cubicBezTo>
                  <a:pt x="1028" y="1035"/>
                  <a:pt x="1022" y="1026"/>
                  <a:pt x="1016" y="1021"/>
                </a:cubicBezTo>
                <a:cubicBezTo>
                  <a:pt x="1010" y="1015"/>
                  <a:pt x="977" y="1022"/>
                  <a:pt x="969" y="1022"/>
                </a:cubicBezTo>
                <a:cubicBezTo>
                  <a:pt x="961" y="1022"/>
                  <a:pt x="957" y="1019"/>
                  <a:pt x="950" y="1015"/>
                </a:cubicBezTo>
                <a:cubicBezTo>
                  <a:pt x="942" y="1010"/>
                  <a:pt x="935" y="1015"/>
                  <a:pt x="929" y="1017"/>
                </a:cubicBezTo>
                <a:cubicBezTo>
                  <a:pt x="923" y="1018"/>
                  <a:pt x="921" y="1013"/>
                  <a:pt x="924" y="1007"/>
                </a:cubicBezTo>
                <a:cubicBezTo>
                  <a:pt x="928" y="1000"/>
                  <a:pt x="913" y="1002"/>
                  <a:pt x="901" y="1004"/>
                </a:cubicBezTo>
                <a:cubicBezTo>
                  <a:pt x="890" y="1006"/>
                  <a:pt x="894" y="1012"/>
                  <a:pt x="885" y="1009"/>
                </a:cubicBezTo>
                <a:cubicBezTo>
                  <a:pt x="876" y="1006"/>
                  <a:pt x="896" y="995"/>
                  <a:pt x="902" y="987"/>
                </a:cubicBezTo>
                <a:cubicBezTo>
                  <a:pt x="909" y="980"/>
                  <a:pt x="901" y="966"/>
                  <a:pt x="897" y="965"/>
                </a:cubicBezTo>
                <a:cubicBezTo>
                  <a:pt x="894" y="964"/>
                  <a:pt x="886" y="952"/>
                  <a:pt x="875" y="944"/>
                </a:cubicBezTo>
                <a:cubicBezTo>
                  <a:pt x="864" y="935"/>
                  <a:pt x="855" y="941"/>
                  <a:pt x="842" y="941"/>
                </a:cubicBezTo>
                <a:cubicBezTo>
                  <a:pt x="828" y="941"/>
                  <a:pt x="825" y="936"/>
                  <a:pt x="819" y="931"/>
                </a:cubicBezTo>
                <a:cubicBezTo>
                  <a:pt x="812" y="926"/>
                  <a:pt x="814" y="917"/>
                  <a:pt x="789" y="903"/>
                </a:cubicBezTo>
                <a:cubicBezTo>
                  <a:pt x="772" y="894"/>
                  <a:pt x="771" y="895"/>
                  <a:pt x="773" y="895"/>
                </a:cubicBezTo>
                <a:cubicBezTo>
                  <a:pt x="774" y="895"/>
                  <a:pt x="776" y="896"/>
                  <a:pt x="776" y="895"/>
                </a:cubicBezTo>
                <a:cubicBezTo>
                  <a:pt x="778" y="892"/>
                  <a:pt x="780" y="893"/>
                  <a:pt x="771" y="889"/>
                </a:cubicBezTo>
                <a:cubicBezTo>
                  <a:pt x="763" y="884"/>
                  <a:pt x="755" y="893"/>
                  <a:pt x="747" y="897"/>
                </a:cubicBezTo>
                <a:cubicBezTo>
                  <a:pt x="738" y="900"/>
                  <a:pt x="727" y="899"/>
                  <a:pt x="723" y="898"/>
                </a:cubicBezTo>
                <a:cubicBezTo>
                  <a:pt x="720" y="897"/>
                  <a:pt x="715" y="888"/>
                  <a:pt x="711" y="886"/>
                </a:cubicBezTo>
                <a:cubicBezTo>
                  <a:pt x="706" y="884"/>
                  <a:pt x="703" y="880"/>
                  <a:pt x="700" y="876"/>
                </a:cubicBezTo>
                <a:cubicBezTo>
                  <a:pt x="697" y="872"/>
                  <a:pt x="688" y="873"/>
                  <a:pt x="688" y="882"/>
                </a:cubicBezTo>
                <a:cubicBezTo>
                  <a:pt x="688" y="890"/>
                  <a:pt x="684" y="895"/>
                  <a:pt x="675" y="898"/>
                </a:cubicBezTo>
                <a:cubicBezTo>
                  <a:pt x="666" y="901"/>
                  <a:pt x="670" y="888"/>
                  <a:pt x="670" y="884"/>
                </a:cubicBezTo>
                <a:cubicBezTo>
                  <a:pt x="670" y="880"/>
                  <a:pt x="678" y="876"/>
                  <a:pt x="678" y="870"/>
                </a:cubicBezTo>
                <a:cubicBezTo>
                  <a:pt x="679" y="863"/>
                  <a:pt x="670" y="876"/>
                  <a:pt x="662" y="884"/>
                </a:cubicBezTo>
                <a:cubicBezTo>
                  <a:pt x="657" y="890"/>
                  <a:pt x="653" y="889"/>
                  <a:pt x="646" y="888"/>
                </a:cubicBezTo>
                <a:cubicBezTo>
                  <a:pt x="643" y="887"/>
                  <a:pt x="638" y="886"/>
                  <a:pt x="633" y="887"/>
                </a:cubicBezTo>
                <a:cubicBezTo>
                  <a:pt x="617" y="888"/>
                  <a:pt x="624" y="905"/>
                  <a:pt x="624" y="914"/>
                </a:cubicBezTo>
                <a:cubicBezTo>
                  <a:pt x="624" y="923"/>
                  <a:pt x="611" y="926"/>
                  <a:pt x="609" y="924"/>
                </a:cubicBezTo>
                <a:cubicBezTo>
                  <a:pt x="607" y="922"/>
                  <a:pt x="607" y="917"/>
                  <a:pt x="602" y="917"/>
                </a:cubicBezTo>
                <a:cubicBezTo>
                  <a:pt x="597" y="917"/>
                  <a:pt x="596" y="909"/>
                  <a:pt x="595" y="906"/>
                </a:cubicBezTo>
                <a:cubicBezTo>
                  <a:pt x="594" y="903"/>
                  <a:pt x="578" y="901"/>
                  <a:pt x="572" y="912"/>
                </a:cubicBezTo>
                <a:cubicBezTo>
                  <a:pt x="566" y="923"/>
                  <a:pt x="559" y="914"/>
                  <a:pt x="552" y="912"/>
                </a:cubicBezTo>
                <a:cubicBezTo>
                  <a:pt x="545" y="910"/>
                  <a:pt x="531" y="881"/>
                  <a:pt x="534" y="876"/>
                </a:cubicBezTo>
                <a:cubicBezTo>
                  <a:pt x="537" y="871"/>
                  <a:pt x="537" y="869"/>
                  <a:pt x="533" y="866"/>
                </a:cubicBezTo>
                <a:cubicBezTo>
                  <a:pt x="530" y="862"/>
                  <a:pt x="532" y="860"/>
                  <a:pt x="534" y="854"/>
                </a:cubicBezTo>
                <a:cubicBezTo>
                  <a:pt x="537" y="849"/>
                  <a:pt x="545" y="844"/>
                  <a:pt x="530" y="834"/>
                </a:cubicBezTo>
                <a:cubicBezTo>
                  <a:pt x="520" y="828"/>
                  <a:pt x="506" y="829"/>
                  <a:pt x="495" y="831"/>
                </a:cubicBezTo>
                <a:cubicBezTo>
                  <a:pt x="488" y="831"/>
                  <a:pt x="483" y="832"/>
                  <a:pt x="478" y="832"/>
                </a:cubicBezTo>
                <a:cubicBezTo>
                  <a:pt x="466" y="830"/>
                  <a:pt x="476" y="821"/>
                  <a:pt x="478" y="819"/>
                </a:cubicBezTo>
                <a:cubicBezTo>
                  <a:pt x="481" y="816"/>
                  <a:pt x="486" y="807"/>
                  <a:pt x="488" y="800"/>
                </a:cubicBezTo>
                <a:cubicBezTo>
                  <a:pt x="491" y="792"/>
                  <a:pt x="486" y="792"/>
                  <a:pt x="491" y="782"/>
                </a:cubicBezTo>
                <a:cubicBezTo>
                  <a:pt x="495" y="771"/>
                  <a:pt x="494" y="765"/>
                  <a:pt x="484" y="764"/>
                </a:cubicBezTo>
                <a:cubicBezTo>
                  <a:pt x="474" y="763"/>
                  <a:pt x="464" y="771"/>
                  <a:pt x="464" y="785"/>
                </a:cubicBezTo>
                <a:cubicBezTo>
                  <a:pt x="463" y="800"/>
                  <a:pt x="448" y="799"/>
                  <a:pt x="415" y="797"/>
                </a:cubicBezTo>
                <a:cubicBezTo>
                  <a:pt x="382" y="794"/>
                  <a:pt x="385" y="768"/>
                  <a:pt x="381" y="746"/>
                </a:cubicBezTo>
                <a:cubicBezTo>
                  <a:pt x="377" y="725"/>
                  <a:pt x="388" y="707"/>
                  <a:pt x="389" y="696"/>
                </a:cubicBezTo>
                <a:cubicBezTo>
                  <a:pt x="389" y="685"/>
                  <a:pt x="402" y="673"/>
                  <a:pt x="415" y="664"/>
                </a:cubicBezTo>
                <a:cubicBezTo>
                  <a:pt x="428" y="654"/>
                  <a:pt x="446" y="657"/>
                  <a:pt x="446" y="657"/>
                </a:cubicBezTo>
                <a:cubicBezTo>
                  <a:pt x="446" y="657"/>
                  <a:pt x="470" y="662"/>
                  <a:pt x="477" y="661"/>
                </a:cubicBezTo>
                <a:cubicBezTo>
                  <a:pt x="485" y="661"/>
                  <a:pt x="479" y="655"/>
                  <a:pt x="479" y="647"/>
                </a:cubicBezTo>
                <a:cubicBezTo>
                  <a:pt x="480" y="640"/>
                  <a:pt x="516" y="645"/>
                  <a:pt x="523" y="645"/>
                </a:cubicBezTo>
                <a:cubicBezTo>
                  <a:pt x="529" y="645"/>
                  <a:pt x="528" y="650"/>
                  <a:pt x="535" y="657"/>
                </a:cubicBezTo>
                <a:cubicBezTo>
                  <a:pt x="539" y="661"/>
                  <a:pt x="540" y="658"/>
                  <a:pt x="542" y="655"/>
                </a:cubicBezTo>
                <a:cubicBezTo>
                  <a:pt x="543" y="653"/>
                  <a:pt x="544" y="651"/>
                  <a:pt x="547" y="651"/>
                </a:cubicBezTo>
                <a:cubicBezTo>
                  <a:pt x="554" y="652"/>
                  <a:pt x="549" y="657"/>
                  <a:pt x="559" y="673"/>
                </a:cubicBezTo>
                <a:cubicBezTo>
                  <a:pt x="569" y="690"/>
                  <a:pt x="567" y="695"/>
                  <a:pt x="570" y="709"/>
                </a:cubicBezTo>
                <a:cubicBezTo>
                  <a:pt x="573" y="723"/>
                  <a:pt x="580" y="716"/>
                  <a:pt x="584" y="705"/>
                </a:cubicBezTo>
                <a:cubicBezTo>
                  <a:pt x="589" y="693"/>
                  <a:pt x="579" y="657"/>
                  <a:pt x="577" y="638"/>
                </a:cubicBezTo>
                <a:cubicBezTo>
                  <a:pt x="574" y="619"/>
                  <a:pt x="591" y="626"/>
                  <a:pt x="608" y="608"/>
                </a:cubicBezTo>
                <a:cubicBezTo>
                  <a:pt x="624" y="591"/>
                  <a:pt x="641" y="589"/>
                  <a:pt x="649" y="577"/>
                </a:cubicBezTo>
                <a:cubicBezTo>
                  <a:pt x="656" y="564"/>
                  <a:pt x="648" y="543"/>
                  <a:pt x="652" y="555"/>
                </a:cubicBezTo>
                <a:cubicBezTo>
                  <a:pt x="657" y="566"/>
                  <a:pt x="658" y="550"/>
                  <a:pt x="658" y="538"/>
                </a:cubicBezTo>
                <a:cubicBezTo>
                  <a:pt x="659" y="526"/>
                  <a:pt x="665" y="521"/>
                  <a:pt x="668" y="528"/>
                </a:cubicBezTo>
                <a:cubicBezTo>
                  <a:pt x="671" y="535"/>
                  <a:pt x="675" y="530"/>
                  <a:pt x="678" y="518"/>
                </a:cubicBezTo>
                <a:cubicBezTo>
                  <a:pt x="680" y="506"/>
                  <a:pt x="691" y="494"/>
                  <a:pt x="696" y="488"/>
                </a:cubicBezTo>
                <a:cubicBezTo>
                  <a:pt x="701" y="482"/>
                  <a:pt x="711" y="488"/>
                  <a:pt x="725" y="488"/>
                </a:cubicBezTo>
                <a:cubicBezTo>
                  <a:pt x="739" y="488"/>
                  <a:pt x="726" y="486"/>
                  <a:pt x="721" y="472"/>
                </a:cubicBezTo>
                <a:cubicBezTo>
                  <a:pt x="717" y="458"/>
                  <a:pt x="730" y="453"/>
                  <a:pt x="736" y="453"/>
                </a:cubicBezTo>
                <a:cubicBezTo>
                  <a:pt x="741" y="453"/>
                  <a:pt x="764" y="441"/>
                  <a:pt x="769" y="438"/>
                </a:cubicBezTo>
                <a:cubicBezTo>
                  <a:pt x="774" y="435"/>
                  <a:pt x="781" y="435"/>
                  <a:pt x="789" y="441"/>
                </a:cubicBezTo>
                <a:cubicBezTo>
                  <a:pt x="798" y="448"/>
                  <a:pt x="781" y="443"/>
                  <a:pt x="776" y="453"/>
                </a:cubicBezTo>
                <a:cubicBezTo>
                  <a:pt x="770" y="463"/>
                  <a:pt x="784" y="464"/>
                  <a:pt x="790" y="455"/>
                </a:cubicBezTo>
                <a:cubicBezTo>
                  <a:pt x="796" y="446"/>
                  <a:pt x="809" y="450"/>
                  <a:pt x="820" y="439"/>
                </a:cubicBezTo>
                <a:cubicBezTo>
                  <a:pt x="832" y="428"/>
                  <a:pt x="807" y="432"/>
                  <a:pt x="802" y="430"/>
                </a:cubicBezTo>
                <a:cubicBezTo>
                  <a:pt x="797" y="429"/>
                  <a:pt x="793" y="415"/>
                  <a:pt x="794" y="411"/>
                </a:cubicBezTo>
                <a:cubicBezTo>
                  <a:pt x="794" y="407"/>
                  <a:pt x="791" y="396"/>
                  <a:pt x="785" y="391"/>
                </a:cubicBezTo>
                <a:cubicBezTo>
                  <a:pt x="779" y="386"/>
                  <a:pt x="765" y="392"/>
                  <a:pt x="752" y="397"/>
                </a:cubicBezTo>
                <a:cubicBezTo>
                  <a:pt x="739" y="402"/>
                  <a:pt x="735" y="407"/>
                  <a:pt x="736" y="401"/>
                </a:cubicBezTo>
                <a:cubicBezTo>
                  <a:pt x="737" y="395"/>
                  <a:pt x="758" y="380"/>
                  <a:pt x="764" y="379"/>
                </a:cubicBezTo>
                <a:cubicBezTo>
                  <a:pt x="770" y="378"/>
                  <a:pt x="786" y="372"/>
                  <a:pt x="793" y="363"/>
                </a:cubicBezTo>
                <a:cubicBezTo>
                  <a:pt x="801" y="355"/>
                  <a:pt x="823" y="365"/>
                  <a:pt x="833" y="366"/>
                </a:cubicBezTo>
                <a:cubicBezTo>
                  <a:pt x="842" y="367"/>
                  <a:pt x="857" y="372"/>
                  <a:pt x="862" y="365"/>
                </a:cubicBezTo>
                <a:cubicBezTo>
                  <a:pt x="867" y="358"/>
                  <a:pt x="871" y="358"/>
                  <a:pt x="882" y="357"/>
                </a:cubicBezTo>
                <a:cubicBezTo>
                  <a:pt x="892" y="355"/>
                  <a:pt x="894" y="340"/>
                  <a:pt x="887" y="334"/>
                </a:cubicBezTo>
                <a:cubicBezTo>
                  <a:pt x="880" y="327"/>
                  <a:pt x="869" y="303"/>
                  <a:pt x="855" y="295"/>
                </a:cubicBezTo>
                <a:cubicBezTo>
                  <a:pt x="840" y="288"/>
                  <a:pt x="846" y="283"/>
                  <a:pt x="851" y="277"/>
                </a:cubicBezTo>
                <a:cubicBezTo>
                  <a:pt x="855" y="271"/>
                  <a:pt x="836" y="256"/>
                  <a:pt x="829" y="240"/>
                </a:cubicBezTo>
                <a:cubicBezTo>
                  <a:pt x="823" y="224"/>
                  <a:pt x="830" y="220"/>
                  <a:pt x="823" y="220"/>
                </a:cubicBezTo>
                <a:cubicBezTo>
                  <a:pt x="815" y="219"/>
                  <a:pt x="820" y="231"/>
                  <a:pt x="816" y="242"/>
                </a:cubicBezTo>
                <a:cubicBezTo>
                  <a:pt x="812" y="253"/>
                  <a:pt x="797" y="247"/>
                  <a:pt x="794" y="246"/>
                </a:cubicBezTo>
                <a:cubicBezTo>
                  <a:pt x="792" y="246"/>
                  <a:pt x="783" y="235"/>
                  <a:pt x="783" y="225"/>
                </a:cubicBezTo>
                <a:cubicBezTo>
                  <a:pt x="784" y="215"/>
                  <a:pt x="787" y="206"/>
                  <a:pt x="783" y="203"/>
                </a:cubicBezTo>
                <a:cubicBezTo>
                  <a:pt x="780" y="200"/>
                  <a:pt x="773" y="202"/>
                  <a:pt x="770" y="198"/>
                </a:cubicBezTo>
                <a:cubicBezTo>
                  <a:pt x="766" y="195"/>
                  <a:pt x="761" y="183"/>
                  <a:pt x="755" y="178"/>
                </a:cubicBezTo>
                <a:cubicBezTo>
                  <a:pt x="752" y="175"/>
                  <a:pt x="745" y="175"/>
                  <a:pt x="739" y="175"/>
                </a:cubicBezTo>
                <a:cubicBezTo>
                  <a:pt x="735" y="175"/>
                  <a:pt x="731" y="175"/>
                  <a:pt x="728" y="174"/>
                </a:cubicBezTo>
                <a:cubicBezTo>
                  <a:pt x="719" y="173"/>
                  <a:pt x="711" y="176"/>
                  <a:pt x="713" y="181"/>
                </a:cubicBezTo>
                <a:cubicBezTo>
                  <a:pt x="715" y="187"/>
                  <a:pt x="714" y="195"/>
                  <a:pt x="710" y="215"/>
                </a:cubicBezTo>
                <a:cubicBezTo>
                  <a:pt x="708" y="228"/>
                  <a:pt x="705" y="228"/>
                  <a:pt x="701" y="228"/>
                </a:cubicBezTo>
                <a:cubicBezTo>
                  <a:pt x="699" y="228"/>
                  <a:pt x="698" y="228"/>
                  <a:pt x="696" y="229"/>
                </a:cubicBezTo>
                <a:cubicBezTo>
                  <a:pt x="691" y="234"/>
                  <a:pt x="699" y="236"/>
                  <a:pt x="703" y="250"/>
                </a:cubicBezTo>
                <a:cubicBezTo>
                  <a:pt x="708" y="264"/>
                  <a:pt x="698" y="275"/>
                  <a:pt x="693" y="280"/>
                </a:cubicBezTo>
                <a:cubicBezTo>
                  <a:pt x="689" y="284"/>
                  <a:pt x="675" y="287"/>
                  <a:pt x="665" y="290"/>
                </a:cubicBezTo>
                <a:cubicBezTo>
                  <a:pt x="656" y="293"/>
                  <a:pt x="666" y="305"/>
                  <a:pt x="667" y="316"/>
                </a:cubicBezTo>
                <a:cubicBezTo>
                  <a:pt x="668" y="326"/>
                  <a:pt x="659" y="340"/>
                  <a:pt x="654" y="342"/>
                </a:cubicBezTo>
                <a:cubicBezTo>
                  <a:pt x="649" y="344"/>
                  <a:pt x="632" y="323"/>
                  <a:pt x="631" y="311"/>
                </a:cubicBezTo>
                <a:cubicBezTo>
                  <a:pt x="630" y="299"/>
                  <a:pt x="641" y="286"/>
                  <a:pt x="636" y="282"/>
                </a:cubicBezTo>
                <a:cubicBezTo>
                  <a:pt x="631" y="278"/>
                  <a:pt x="612" y="278"/>
                  <a:pt x="593" y="263"/>
                </a:cubicBezTo>
                <a:cubicBezTo>
                  <a:pt x="575" y="248"/>
                  <a:pt x="553" y="240"/>
                  <a:pt x="545" y="222"/>
                </a:cubicBezTo>
                <a:cubicBezTo>
                  <a:pt x="538" y="203"/>
                  <a:pt x="553" y="187"/>
                  <a:pt x="559" y="174"/>
                </a:cubicBezTo>
                <a:cubicBezTo>
                  <a:pt x="566" y="161"/>
                  <a:pt x="578" y="162"/>
                  <a:pt x="598" y="155"/>
                </a:cubicBezTo>
                <a:cubicBezTo>
                  <a:pt x="618" y="147"/>
                  <a:pt x="606" y="140"/>
                  <a:pt x="611" y="140"/>
                </a:cubicBezTo>
                <a:cubicBezTo>
                  <a:pt x="616" y="140"/>
                  <a:pt x="632" y="138"/>
                  <a:pt x="636" y="133"/>
                </a:cubicBezTo>
                <a:cubicBezTo>
                  <a:pt x="640" y="128"/>
                  <a:pt x="649" y="123"/>
                  <a:pt x="657" y="118"/>
                </a:cubicBezTo>
                <a:cubicBezTo>
                  <a:pt x="665" y="114"/>
                  <a:pt x="667" y="105"/>
                  <a:pt x="670" y="100"/>
                </a:cubicBezTo>
                <a:cubicBezTo>
                  <a:pt x="672" y="97"/>
                  <a:pt x="675" y="100"/>
                  <a:pt x="680" y="102"/>
                </a:cubicBezTo>
                <a:cubicBezTo>
                  <a:pt x="684" y="104"/>
                  <a:pt x="688" y="106"/>
                  <a:pt x="692" y="106"/>
                </a:cubicBezTo>
                <a:cubicBezTo>
                  <a:pt x="695" y="105"/>
                  <a:pt x="697" y="105"/>
                  <a:pt x="699" y="105"/>
                </a:cubicBezTo>
                <a:cubicBezTo>
                  <a:pt x="703" y="106"/>
                  <a:pt x="706" y="106"/>
                  <a:pt x="715" y="101"/>
                </a:cubicBezTo>
                <a:cubicBezTo>
                  <a:pt x="729" y="95"/>
                  <a:pt x="717" y="91"/>
                  <a:pt x="716" y="84"/>
                </a:cubicBezTo>
                <a:cubicBezTo>
                  <a:pt x="715" y="77"/>
                  <a:pt x="725" y="79"/>
                  <a:pt x="722" y="72"/>
                </a:cubicBezTo>
                <a:cubicBezTo>
                  <a:pt x="719" y="64"/>
                  <a:pt x="705" y="57"/>
                  <a:pt x="696" y="58"/>
                </a:cubicBezTo>
                <a:cubicBezTo>
                  <a:pt x="686" y="59"/>
                  <a:pt x="698" y="68"/>
                  <a:pt x="689" y="77"/>
                </a:cubicBezTo>
                <a:cubicBezTo>
                  <a:pt x="680" y="86"/>
                  <a:pt x="681" y="91"/>
                  <a:pt x="678" y="93"/>
                </a:cubicBezTo>
                <a:cubicBezTo>
                  <a:pt x="675" y="94"/>
                  <a:pt x="661" y="89"/>
                  <a:pt x="661" y="85"/>
                </a:cubicBezTo>
                <a:cubicBezTo>
                  <a:pt x="661" y="81"/>
                  <a:pt x="668" y="77"/>
                  <a:pt x="670" y="75"/>
                </a:cubicBezTo>
                <a:cubicBezTo>
                  <a:pt x="673" y="73"/>
                  <a:pt x="668" y="64"/>
                  <a:pt x="667" y="60"/>
                </a:cubicBezTo>
                <a:cubicBezTo>
                  <a:pt x="666" y="57"/>
                  <a:pt x="660" y="64"/>
                  <a:pt x="659" y="71"/>
                </a:cubicBezTo>
                <a:cubicBezTo>
                  <a:pt x="658" y="77"/>
                  <a:pt x="651" y="77"/>
                  <a:pt x="652" y="72"/>
                </a:cubicBezTo>
                <a:cubicBezTo>
                  <a:pt x="654" y="66"/>
                  <a:pt x="647" y="59"/>
                  <a:pt x="642" y="52"/>
                </a:cubicBezTo>
                <a:cubicBezTo>
                  <a:pt x="637" y="45"/>
                  <a:pt x="647" y="46"/>
                  <a:pt x="653" y="37"/>
                </a:cubicBezTo>
                <a:cubicBezTo>
                  <a:pt x="659" y="28"/>
                  <a:pt x="657" y="25"/>
                  <a:pt x="649" y="20"/>
                </a:cubicBezTo>
                <a:cubicBezTo>
                  <a:pt x="642" y="16"/>
                  <a:pt x="633" y="23"/>
                  <a:pt x="624" y="32"/>
                </a:cubicBezTo>
                <a:cubicBezTo>
                  <a:pt x="615" y="42"/>
                  <a:pt x="618" y="41"/>
                  <a:pt x="622" y="53"/>
                </a:cubicBezTo>
                <a:cubicBezTo>
                  <a:pt x="623" y="59"/>
                  <a:pt x="623" y="59"/>
                  <a:pt x="623" y="59"/>
                </a:cubicBezTo>
                <a:cubicBezTo>
                  <a:pt x="623" y="59"/>
                  <a:pt x="623" y="59"/>
                  <a:pt x="623" y="64"/>
                </a:cubicBezTo>
                <a:cubicBezTo>
                  <a:pt x="625" y="76"/>
                  <a:pt x="609" y="74"/>
                  <a:pt x="609" y="74"/>
                </a:cubicBezTo>
                <a:cubicBezTo>
                  <a:pt x="609" y="74"/>
                  <a:pt x="601" y="74"/>
                  <a:pt x="598" y="72"/>
                </a:cubicBezTo>
                <a:cubicBezTo>
                  <a:pt x="595" y="71"/>
                  <a:pt x="598" y="67"/>
                  <a:pt x="591" y="64"/>
                </a:cubicBezTo>
                <a:cubicBezTo>
                  <a:pt x="584" y="62"/>
                  <a:pt x="581" y="73"/>
                  <a:pt x="581" y="73"/>
                </a:cubicBezTo>
                <a:cubicBezTo>
                  <a:pt x="581" y="73"/>
                  <a:pt x="562" y="72"/>
                  <a:pt x="554" y="72"/>
                </a:cubicBezTo>
                <a:cubicBezTo>
                  <a:pt x="547" y="72"/>
                  <a:pt x="536" y="69"/>
                  <a:pt x="534" y="66"/>
                </a:cubicBezTo>
                <a:cubicBezTo>
                  <a:pt x="532" y="62"/>
                  <a:pt x="523" y="56"/>
                  <a:pt x="515" y="56"/>
                </a:cubicBezTo>
                <a:cubicBezTo>
                  <a:pt x="506" y="56"/>
                  <a:pt x="503" y="63"/>
                  <a:pt x="503" y="71"/>
                </a:cubicBezTo>
                <a:cubicBezTo>
                  <a:pt x="503" y="79"/>
                  <a:pt x="489" y="80"/>
                  <a:pt x="490" y="76"/>
                </a:cubicBezTo>
                <a:cubicBezTo>
                  <a:pt x="491" y="72"/>
                  <a:pt x="488" y="59"/>
                  <a:pt x="488" y="59"/>
                </a:cubicBezTo>
                <a:cubicBezTo>
                  <a:pt x="481" y="64"/>
                  <a:pt x="481" y="64"/>
                  <a:pt x="481" y="64"/>
                </a:cubicBezTo>
                <a:cubicBezTo>
                  <a:pt x="481" y="64"/>
                  <a:pt x="460" y="62"/>
                  <a:pt x="453" y="62"/>
                </a:cubicBezTo>
                <a:cubicBezTo>
                  <a:pt x="446" y="61"/>
                  <a:pt x="448" y="52"/>
                  <a:pt x="448" y="52"/>
                </a:cubicBezTo>
                <a:cubicBezTo>
                  <a:pt x="462" y="51"/>
                  <a:pt x="462" y="51"/>
                  <a:pt x="462" y="51"/>
                </a:cubicBezTo>
                <a:cubicBezTo>
                  <a:pt x="464" y="48"/>
                  <a:pt x="464" y="48"/>
                  <a:pt x="464" y="48"/>
                </a:cubicBezTo>
                <a:cubicBezTo>
                  <a:pt x="464" y="48"/>
                  <a:pt x="460" y="44"/>
                  <a:pt x="457" y="43"/>
                </a:cubicBezTo>
                <a:cubicBezTo>
                  <a:pt x="453" y="42"/>
                  <a:pt x="436" y="38"/>
                  <a:pt x="436" y="38"/>
                </a:cubicBezTo>
                <a:cubicBezTo>
                  <a:pt x="431" y="31"/>
                  <a:pt x="431" y="31"/>
                  <a:pt x="431" y="31"/>
                </a:cubicBezTo>
                <a:cubicBezTo>
                  <a:pt x="431" y="31"/>
                  <a:pt x="424" y="31"/>
                  <a:pt x="421" y="31"/>
                </a:cubicBezTo>
                <a:cubicBezTo>
                  <a:pt x="418" y="31"/>
                  <a:pt x="413" y="38"/>
                  <a:pt x="410" y="38"/>
                </a:cubicBezTo>
                <a:cubicBezTo>
                  <a:pt x="407" y="38"/>
                  <a:pt x="407" y="31"/>
                  <a:pt x="407" y="31"/>
                </a:cubicBezTo>
                <a:cubicBezTo>
                  <a:pt x="409" y="25"/>
                  <a:pt x="409" y="25"/>
                  <a:pt x="409" y="25"/>
                </a:cubicBezTo>
                <a:cubicBezTo>
                  <a:pt x="409" y="25"/>
                  <a:pt x="409" y="25"/>
                  <a:pt x="402" y="28"/>
                </a:cubicBezTo>
                <a:cubicBezTo>
                  <a:pt x="396" y="31"/>
                  <a:pt x="394" y="29"/>
                  <a:pt x="394" y="29"/>
                </a:cubicBezTo>
                <a:cubicBezTo>
                  <a:pt x="396" y="23"/>
                  <a:pt x="396" y="23"/>
                  <a:pt x="396" y="23"/>
                </a:cubicBezTo>
                <a:cubicBezTo>
                  <a:pt x="397" y="16"/>
                  <a:pt x="397" y="16"/>
                  <a:pt x="397" y="16"/>
                </a:cubicBezTo>
                <a:cubicBezTo>
                  <a:pt x="397" y="16"/>
                  <a:pt x="393" y="11"/>
                  <a:pt x="393" y="14"/>
                </a:cubicBezTo>
                <a:cubicBezTo>
                  <a:pt x="393" y="18"/>
                  <a:pt x="387" y="25"/>
                  <a:pt x="381" y="24"/>
                </a:cubicBezTo>
                <a:cubicBezTo>
                  <a:pt x="378" y="24"/>
                  <a:pt x="376" y="25"/>
                  <a:pt x="374" y="26"/>
                </a:cubicBezTo>
                <a:cubicBezTo>
                  <a:pt x="371" y="27"/>
                  <a:pt x="368" y="28"/>
                  <a:pt x="363" y="27"/>
                </a:cubicBezTo>
                <a:cubicBezTo>
                  <a:pt x="355" y="25"/>
                  <a:pt x="339" y="31"/>
                  <a:pt x="331" y="38"/>
                </a:cubicBezTo>
                <a:cubicBezTo>
                  <a:pt x="322" y="46"/>
                  <a:pt x="316" y="48"/>
                  <a:pt x="318" y="40"/>
                </a:cubicBezTo>
                <a:cubicBezTo>
                  <a:pt x="320" y="31"/>
                  <a:pt x="294" y="32"/>
                  <a:pt x="289" y="30"/>
                </a:cubicBezTo>
                <a:cubicBezTo>
                  <a:pt x="285" y="28"/>
                  <a:pt x="273" y="27"/>
                  <a:pt x="263" y="26"/>
                </a:cubicBezTo>
                <a:cubicBezTo>
                  <a:pt x="252" y="25"/>
                  <a:pt x="249" y="16"/>
                  <a:pt x="249" y="16"/>
                </a:cubicBezTo>
                <a:cubicBezTo>
                  <a:pt x="245" y="0"/>
                  <a:pt x="245" y="0"/>
                  <a:pt x="245" y="0"/>
                </a:cubicBezTo>
                <a:cubicBezTo>
                  <a:pt x="190" y="30"/>
                  <a:pt x="139" y="67"/>
                  <a:pt x="94" y="109"/>
                </a:cubicBezTo>
                <a:cubicBezTo>
                  <a:pt x="100" y="120"/>
                  <a:pt x="106" y="131"/>
                  <a:pt x="108" y="132"/>
                </a:cubicBezTo>
                <a:cubicBezTo>
                  <a:pt x="112" y="135"/>
                  <a:pt x="117" y="132"/>
                  <a:pt x="117" y="132"/>
                </a:cubicBezTo>
                <a:cubicBezTo>
                  <a:pt x="117" y="132"/>
                  <a:pt x="99" y="144"/>
                  <a:pt x="71" y="169"/>
                </a:cubicBezTo>
                <a:cubicBezTo>
                  <a:pt x="42" y="194"/>
                  <a:pt x="52" y="197"/>
                  <a:pt x="52" y="207"/>
                </a:cubicBezTo>
                <a:cubicBezTo>
                  <a:pt x="52" y="216"/>
                  <a:pt x="57" y="212"/>
                  <a:pt x="57" y="212"/>
                </a:cubicBezTo>
                <a:cubicBezTo>
                  <a:pt x="57" y="212"/>
                  <a:pt x="35" y="235"/>
                  <a:pt x="29" y="241"/>
                </a:cubicBezTo>
                <a:cubicBezTo>
                  <a:pt x="23" y="247"/>
                  <a:pt x="11" y="256"/>
                  <a:pt x="11" y="256"/>
                </a:cubicBezTo>
                <a:cubicBezTo>
                  <a:pt x="0" y="270"/>
                  <a:pt x="0" y="270"/>
                  <a:pt x="0" y="270"/>
                </a:cubicBezTo>
                <a:cubicBezTo>
                  <a:pt x="5" y="272"/>
                  <a:pt x="5" y="272"/>
                  <a:pt x="5" y="272"/>
                </a:cubicBezTo>
                <a:cubicBezTo>
                  <a:pt x="74" y="215"/>
                  <a:pt x="74" y="215"/>
                  <a:pt x="74" y="215"/>
                </a:cubicBezTo>
                <a:cubicBezTo>
                  <a:pt x="74" y="215"/>
                  <a:pt x="78" y="214"/>
                  <a:pt x="78" y="211"/>
                </a:cubicBezTo>
                <a:cubicBezTo>
                  <a:pt x="79" y="209"/>
                  <a:pt x="83" y="201"/>
                  <a:pt x="84" y="200"/>
                </a:cubicBezTo>
                <a:cubicBezTo>
                  <a:pt x="85" y="200"/>
                  <a:pt x="92" y="190"/>
                  <a:pt x="92" y="190"/>
                </a:cubicBezTo>
                <a:cubicBezTo>
                  <a:pt x="92" y="190"/>
                  <a:pt x="96" y="188"/>
                  <a:pt x="101" y="183"/>
                </a:cubicBezTo>
                <a:cubicBezTo>
                  <a:pt x="106" y="179"/>
                  <a:pt x="111" y="172"/>
                  <a:pt x="116" y="171"/>
                </a:cubicBezTo>
                <a:cubicBezTo>
                  <a:pt x="120" y="171"/>
                  <a:pt x="116" y="177"/>
                  <a:pt x="108" y="183"/>
                </a:cubicBezTo>
                <a:cubicBezTo>
                  <a:pt x="100" y="190"/>
                  <a:pt x="92" y="203"/>
                  <a:pt x="92" y="203"/>
                </a:cubicBezTo>
                <a:cubicBezTo>
                  <a:pt x="92" y="203"/>
                  <a:pt x="117" y="190"/>
                  <a:pt x="125" y="184"/>
                </a:cubicBezTo>
                <a:cubicBezTo>
                  <a:pt x="134" y="178"/>
                  <a:pt x="131" y="170"/>
                  <a:pt x="134" y="169"/>
                </a:cubicBezTo>
                <a:cubicBezTo>
                  <a:pt x="137" y="169"/>
                  <a:pt x="145" y="176"/>
                  <a:pt x="147" y="183"/>
                </a:cubicBezTo>
                <a:cubicBezTo>
                  <a:pt x="149" y="187"/>
                  <a:pt x="150" y="186"/>
                  <a:pt x="154" y="184"/>
                </a:cubicBezTo>
                <a:cubicBezTo>
                  <a:pt x="157" y="183"/>
                  <a:pt x="160" y="182"/>
                  <a:pt x="165" y="183"/>
                </a:cubicBezTo>
                <a:cubicBezTo>
                  <a:pt x="178" y="184"/>
                  <a:pt x="169" y="194"/>
                  <a:pt x="174" y="201"/>
                </a:cubicBezTo>
                <a:cubicBezTo>
                  <a:pt x="179" y="207"/>
                  <a:pt x="179" y="209"/>
                  <a:pt x="191" y="207"/>
                </a:cubicBezTo>
                <a:cubicBezTo>
                  <a:pt x="203" y="204"/>
                  <a:pt x="186" y="233"/>
                  <a:pt x="186" y="233"/>
                </a:cubicBezTo>
                <a:cubicBezTo>
                  <a:pt x="186" y="242"/>
                  <a:pt x="186" y="242"/>
                  <a:pt x="186" y="242"/>
                </a:cubicBezTo>
                <a:cubicBezTo>
                  <a:pt x="186" y="242"/>
                  <a:pt x="190" y="249"/>
                  <a:pt x="190" y="250"/>
                </a:cubicBezTo>
                <a:cubicBezTo>
                  <a:pt x="190" y="251"/>
                  <a:pt x="185" y="268"/>
                  <a:pt x="185" y="268"/>
                </a:cubicBezTo>
                <a:cubicBezTo>
                  <a:pt x="194" y="268"/>
                  <a:pt x="194" y="268"/>
                  <a:pt x="194" y="268"/>
                </a:cubicBezTo>
                <a:cubicBezTo>
                  <a:pt x="194" y="268"/>
                  <a:pt x="190" y="273"/>
                  <a:pt x="186" y="275"/>
                </a:cubicBezTo>
                <a:cubicBezTo>
                  <a:pt x="181" y="278"/>
                  <a:pt x="186" y="286"/>
                  <a:pt x="191" y="290"/>
                </a:cubicBezTo>
                <a:cubicBezTo>
                  <a:pt x="196" y="293"/>
                  <a:pt x="191" y="290"/>
                  <a:pt x="185" y="305"/>
                </a:cubicBezTo>
                <a:cubicBezTo>
                  <a:pt x="178" y="320"/>
                  <a:pt x="185" y="315"/>
                  <a:pt x="192" y="326"/>
                </a:cubicBezTo>
                <a:cubicBezTo>
                  <a:pt x="200" y="336"/>
                  <a:pt x="204" y="341"/>
                  <a:pt x="210" y="347"/>
                </a:cubicBezTo>
                <a:cubicBezTo>
                  <a:pt x="216" y="354"/>
                  <a:pt x="210" y="369"/>
                  <a:pt x="204" y="370"/>
                </a:cubicBezTo>
                <a:cubicBezTo>
                  <a:pt x="199" y="371"/>
                  <a:pt x="186" y="361"/>
                  <a:pt x="186" y="361"/>
                </a:cubicBezTo>
                <a:cubicBezTo>
                  <a:pt x="187" y="459"/>
                  <a:pt x="183" y="445"/>
                  <a:pt x="179" y="430"/>
                </a:cubicBezTo>
                <a:cubicBezTo>
                  <a:pt x="177" y="424"/>
                  <a:pt x="175" y="417"/>
                  <a:pt x="173" y="421"/>
                </a:cubicBezTo>
                <a:cubicBezTo>
                  <a:pt x="169" y="433"/>
                  <a:pt x="162" y="440"/>
                  <a:pt x="162" y="447"/>
                </a:cubicBezTo>
                <a:cubicBezTo>
                  <a:pt x="162" y="455"/>
                  <a:pt x="162" y="466"/>
                  <a:pt x="154" y="477"/>
                </a:cubicBezTo>
                <a:cubicBezTo>
                  <a:pt x="147" y="487"/>
                  <a:pt x="153" y="511"/>
                  <a:pt x="154" y="514"/>
                </a:cubicBezTo>
                <a:cubicBezTo>
                  <a:pt x="155" y="516"/>
                  <a:pt x="161" y="529"/>
                  <a:pt x="161" y="529"/>
                </a:cubicBezTo>
                <a:cubicBezTo>
                  <a:pt x="161" y="529"/>
                  <a:pt x="161" y="555"/>
                  <a:pt x="161" y="567"/>
                </a:cubicBezTo>
                <a:cubicBezTo>
                  <a:pt x="161" y="580"/>
                  <a:pt x="184" y="586"/>
                  <a:pt x="191" y="597"/>
                </a:cubicBezTo>
                <a:cubicBezTo>
                  <a:pt x="199" y="608"/>
                  <a:pt x="197" y="628"/>
                  <a:pt x="198" y="632"/>
                </a:cubicBezTo>
                <a:cubicBezTo>
                  <a:pt x="198" y="635"/>
                  <a:pt x="203" y="644"/>
                  <a:pt x="208" y="648"/>
                </a:cubicBezTo>
                <a:cubicBezTo>
                  <a:pt x="212" y="652"/>
                  <a:pt x="212" y="659"/>
                  <a:pt x="216" y="665"/>
                </a:cubicBezTo>
                <a:cubicBezTo>
                  <a:pt x="219" y="672"/>
                  <a:pt x="210" y="669"/>
                  <a:pt x="209" y="678"/>
                </a:cubicBezTo>
                <a:cubicBezTo>
                  <a:pt x="208" y="686"/>
                  <a:pt x="217" y="686"/>
                  <a:pt x="222" y="688"/>
                </a:cubicBezTo>
                <a:cubicBezTo>
                  <a:pt x="227" y="690"/>
                  <a:pt x="231" y="693"/>
                  <a:pt x="229" y="702"/>
                </a:cubicBezTo>
                <a:cubicBezTo>
                  <a:pt x="226" y="710"/>
                  <a:pt x="228" y="707"/>
                  <a:pt x="232" y="712"/>
                </a:cubicBezTo>
                <a:cubicBezTo>
                  <a:pt x="237" y="717"/>
                  <a:pt x="235" y="714"/>
                  <a:pt x="237" y="724"/>
                </a:cubicBezTo>
                <a:cubicBezTo>
                  <a:pt x="240" y="733"/>
                  <a:pt x="246" y="729"/>
                  <a:pt x="246" y="729"/>
                </a:cubicBezTo>
                <a:cubicBezTo>
                  <a:pt x="246" y="729"/>
                  <a:pt x="246" y="733"/>
                  <a:pt x="246" y="735"/>
                </a:cubicBezTo>
                <a:cubicBezTo>
                  <a:pt x="246" y="736"/>
                  <a:pt x="252" y="738"/>
                  <a:pt x="252" y="738"/>
                </a:cubicBezTo>
                <a:cubicBezTo>
                  <a:pt x="256" y="732"/>
                  <a:pt x="256" y="732"/>
                  <a:pt x="256" y="732"/>
                </a:cubicBezTo>
                <a:cubicBezTo>
                  <a:pt x="256" y="732"/>
                  <a:pt x="253" y="731"/>
                  <a:pt x="253" y="730"/>
                </a:cubicBezTo>
                <a:cubicBezTo>
                  <a:pt x="253" y="729"/>
                  <a:pt x="252" y="724"/>
                  <a:pt x="252" y="724"/>
                </a:cubicBezTo>
                <a:cubicBezTo>
                  <a:pt x="244" y="721"/>
                  <a:pt x="244" y="721"/>
                  <a:pt x="244" y="721"/>
                </a:cubicBezTo>
                <a:cubicBezTo>
                  <a:pt x="244" y="721"/>
                  <a:pt x="243" y="716"/>
                  <a:pt x="243" y="714"/>
                </a:cubicBezTo>
                <a:cubicBezTo>
                  <a:pt x="243" y="712"/>
                  <a:pt x="243" y="707"/>
                  <a:pt x="243" y="706"/>
                </a:cubicBezTo>
                <a:cubicBezTo>
                  <a:pt x="243" y="705"/>
                  <a:pt x="239" y="704"/>
                  <a:pt x="239" y="704"/>
                </a:cubicBezTo>
                <a:cubicBezTo>
                  <a:pt x="239" y="704"/>
                  <a:pt x="239" y="695"/>
                  <a:pt x="239" y="690"/>
                </a:cubicBezTo>
                <a:cubicBezTo>
                  <a:pt x="239" y="685"/>
                  <a:pt x="231" y="680"/>
                  <a:pt x="231" y="678"/>
                </a:cubicBezTo>
                <a:cubicBezTo>
                  <a:pt x="230" y="676"/>
                  <a:pt x="230" y="669"/>
                  <a:pt x="226" y="664"/>
                </a:cubicBezTo>
                <a:cubicBezTo>
                  <a:pt x="223" y="659"/>
                  <a:pt x="216" y="649"/>
                  <a:pt x="216" y="639"/>
                </a:cubicBezTo>
                <a:cubicBezTo>
                  <a:pt x="216" y="628"/>
                  <a:pt x="214" y="621"/>
                  <a:pt x="218" y="621"/>
                </a:cubicBezTo>
                <a:cubicBezTo>
                  <a:pt x="222" y="621"/>
                  <a:pt x="229" y="631"/>
                  <a:pt x="231" y="633"/>
                </a:cubicBezTo>
                <a:cubicBezTo>
                  <a:pt x="232" y="635"/>
                  <a:pt x="231" y="648"/>
                  <a:pt x="239" y="659"/>
                </a:cubicBezTo>
                <a:cubicBezTo>
                  <a:pt x="247" y="671"/>
                  <a:pt x="267" y="695"/>
                  <a:pt x="265" y="697"/>
                </a:cubicBezTo>
                <a:cubicBezTo>
                  <a:pt x="263" y="699"/>
                  <a:pt x="258" y="698"/>
                  <a:pt x="261" y="705"/>
                </a:cubicBezTo>
                <a:cubicBezTo>
                  <a:pt x="264" y="712"/>
                  <a:pt x="271" y="714"/>
                  <a:pt x="276" y="715"/>
                </a:cubicBezTo>
                <a:cubicBezTo>
                  <a:pt x="281" y="717"/>
                  <a:pt x="289" y="745"/>
                  <a:pt x="295" y="755"/>
                </a:cubicBezTo>
                <a:cubicBezTo>
                  <a:pt x="301" y="764"/>
                  <a:pt x="294" y="764"/>
                  <a:pt x="292" y="770"/>
                </a:cubicBezTo>
                <a:cubicBezTo>
                  <a:pt x="291" y="777"/>
                  <a:pt x="293" y="780"/>
                  <a:pt x="302" y="784"/>
                </a:cubicBezTo>
                <a:cubicBezTo>
                  <a:pt x="312" y="788"/>
                  <a:pt x="310" y="799"/>
                  <a:pt x="321" y="802"/>
                </a:cubicBezTo>
                <a:cubicBezTo>
                  <a:pt x="331" y="805"/>
                  <a:pt x="353" y="819"/>
                  <a:pt x="358" y="821"/>
                </a:cubicBezTo>
                <a:cubicBezTo>
                  <a:pt x="364" y="822"/>
                  <a:pt x="363" y="827"/>
                  <a:pt x="371" y="828"/>
                </a:cubicBezTo>
                <a:cubicBezTo>
                  <a:pt x="379" y="828"/>
                  <a:pt x="380" y="831"/>
                  <a:pt x="384" y="833"/>
                </a:cubicBezTo>
                <a:cubicBezTo>
                  <a:pt x="387" y="836"/>
                  <a:pt x="401" y="831"/>
                  <a:pt x="403" y="829"/>
                </a:cubicBezTo>
                <a:cubicBezTo>
                  <a:pt x="406" y="827"/>
                  <a:pt x="408" y="827"/>
                  <a:pt x="415" y="829"/>
                </a:cubicBezTo>
                <a:cubicBezTo>
                  <a:pt x="422" y="830"/>
                  <a:pt x="442" y="851"/>
                  <a:pt x="448" y="858"/>
                </a:cubicBezTo>
                <a:cubicBezTo>
                  <a:pt x="452" y="861"/>
                  <a:pt x="455" y="860"/>
                  <a:pt x="458" y="859"/>
                </a:cubicBezTo>
                <a:cubicBezTo>
                  <a:pt x="460" y="858"/>
                  <a:pt x="463" y="857"/>
                  <a:pt x="465" y="858"/>
                </a:cubicBezTo>
                <a:cubicBezTo>
                  <a:pt x="470" y="860"/>
                  <a:pt x="479" y="866"/>
                  <a:pt x="483" y="865"/>
                </a:cubicBezTo>
                <a:cubicBezTo>
                  <a:pt x="487" y="865"/>
                  <a:pt x="487" y="861"/>
                  <a:pt x="489" y="861"/>
                </a:cubicBezTo>
                <a:cubicBezTo>
                  <a:pt x="492" y="861"/>
                  <a:pt x="490" y="867"/>
                  <a:pt x="499" y="878"/>
                </a:cubicBezTo>
                <a:cubicBezTo>
                  <a:pt x="509" y="890"/>
                  <a:pt x="507" y="893"/>
                  <a:pt x="507" y="895"/>
                </a:cubicBezTo>
                <a:cubicBezTo>
                  <a:pt x="507" y="897"/>
                  <a:pt x="511" y="906"/>
                  <a:pt x="518" y="905"/>
                </a:cubicBezTo>
                <a:cubicBezTo>
                  <a:pt x="524" y="904"/>
                  <a:pt x="530" y="910"/>
                  <a:pt x="530" y="910"/>
                </a:cubicBezTo>
                <a:cubicBezTo>
                  <a:pt x="530" y="921"/>
                  <a:pt x="530" y="921"/>
                  <a:pt x="530" y="921"/>
                </a:cubicBezTo>
                <a:cubicBezTo>
                  <a:pt x="530" y="921"/>
                  <a:pt x="552" y="922"/>
                  <a:pt x="556" y="923"/>
                </a:cubicBezTo>
                <a:cubicBezTo>
                  <a:pt x="560" y="924"/>
                  <a:pt x="561" y="934"/>
                  <a:pt x="563" y="935"/>
                </a:cubicBezTo>
                <a:cubicBezTo>
                  <a:pt x="565" y="936"/>
                  <a:pt x="572" y="928"/>
                  <a:pt x="571" y="923"/>
                </a:cubicBezTo>
                <a:cubicBezTo>
                  <a:pt x="570" y="918"/>
                  <a:pt x="579" y="915"/>
                  <a:pt x="583" y="911"/>
                </a:cubicBezTo>
                <a:cubicBezTo>
                  <a:pt x="587" y="907"/>
                  <a:pt x="592" y="916"/>
                  <a:pt x="595" y="919"/>
                </a:cubicBezTo>
                <a:cubicBezTo>
                  <a:pt x="598" y="923"/>
                  <a:pt x="605" y="933"/>
                  <a:pt x="605" y="940"/>
                </a:cubicBezTo>
                <a:cubicBezTo>
                  <a:pt x="605" y="948"/>
                  <a:pt x="605" y="959"/>
                  <a:pt x="605" y="971"/>
                </a:cubicBezTo>
                <a:cubicBezTo>
                  <a:pt x="605" y="983"/>
                  <a:pt x="595" y="989"/>
                  <a:pt x="588" y="997"/>
                </a:cubicBezTo>
                <a:cubicBezTo>
                  <a:pt x="581" y="1005"/>
                  <a:pt x="575" y="1009"/>
                  <a:pt x="572" y="1013"/>
                </a:cubicBezTo>
                <a:cubicBezTo>
                  <a:pt x="569" y="1016"/>
                  <a:pt x="566" y="1028"/>
                  <a:pt x="567" y="1035"/>
                </a:cubicBezTo>
                <a:cubicBezTo>
                  <a:pt x="569" y="1042"/>
                  <a:pt x="578" y="1036"/>
                  <a:pt x="578" y="1044"/>
                </a:cubicBezTo>
                <a:cubicBezTo>
                  <a:pt x="578" y="1052"/>
                  <a:pt x="569" y="1048"/>
                  <a:pt x="560" y="1055"/>
                </a:cubicBezTo>
                <a:cubicBezTo>
                  <a:pt x="550" y="1063"/>
                  <a:pt x="561" y="1064"/>
                  <a:pt x="564" y="1070"/>
                </a:cubicBezTo>
                <a:cubicBezTo>
                  <a:pt x="567" y="1076"/>
                  <a:pt x="560" y="1071"/>
                  <a:pt x="560" y="1079"/>
                </a:cubicBezTo>
                <a:cubicBezTo>
                  <a:pt x="560" y="1086"/>
                  <a:pt x="571" y="1085"/>
                  <a:pt x="582" y="1088"/>
                </a:cubicBezTo>
                <a:cubicBezTo>
                  <a:pt x="593" y="1091"/>
                  <a:pt x="604" y="1119"/>
                  <a:pt x="610" y="1134"/>
                </a:cubicBezTo>
                <a:cubicBezTo>
                  <a:pt x="617" y="1148"/>
                  <a:pt x="623" y="1161"/>
                  <a:pt x="629" y="1163"/>
                </a:cubicBezTo>
                <a:cubicBezTo>
                  <a:pt x="635" y="1166"/>
                  <a:pt x="636" y="1171"/>
                  <a:pt x="649" y="1174"/>
                </a:cubicBezTo>
                <a:cubicBezTo>
                  <a:pt x="663" y="1178"/>
                  <a:pt x="673" y="1188"/>
                  <a:pt x="680" y="1188"/>
                </a:cubicBezTo>
                <a:cubicBezTo>
                  <a:pt x="688" y="1188"/>
                  <a:pt x="688" y="1201"/>
                  <a:pt x="685" y="1206"/>
                </a:cubicBezTo>
                <a:cubicBezTo>
                  <a:pt x="683" y="1211"/>
                  <a:pt x="685" y="1213"/>
                  <a:pt x="687" y="1231"/>
                </a:cubicBezTo>
                <a:cubicBezTo>
                  <a:pt x="689" y="1250"/>
                  <a:pt x="682" y="1293"/>
                  <a:pt x="680" y="1298"/>
                </a:cubicBezTo>
                <a:cubicBezTo>
                  <a:pt x="678" y="1302"/>
                  <a:pt x="679" y="1301"/>
                  <a:pt x="682" y="1305"/>
                </a:cubicBezTo>
                <a:cubicBezTo>
                  <a:pt x="686" y="1308"/>
                  <a:pt x="677" y="1323"/>
                  <a:pt x="676" y="1328"/>
                </a:cubicBezTo>
                <a:cubicBezTo>
                  <a:pt x="676" y="1333"/>
                  <a:pt x="667" y="1336"/>
                  <a:pt x="665" y="1340"/>
                </a:cubicBezTo>
                <a:cubicBezTo>
                  <a:pt x="664" y="1345"/>
                  <a:pt x="670" y="1345"/>
                  <a:pt x="671" y="1349"/>
                </a:cubicBezTo>
                <a:cubicBezTo>
                  <a:pt x="672" y="1353"/>
                  <a:pt x="669" y="1363"/>
                  <a:pt x="672" y="1367"/>
                </a:cubicBezTo>
                <a:cubicBezTo>
                  <a:pt x="676" y="1370"/>
                  <a:pt x="680" y="1369"/>
                  <a:pt x="681" y="1375"/>
                </a:cubicBezTo>
                <a:cubicBezTo>
                  <a:pt x="682" y="1381"/>
                  <a:pt x="677" y="1387"/>
                  <a:pt x="671" y="1387"/>
                </a:cubicBezTo>
                <a:cubicBezTo>
                  <a:pt x="664" y="1387"/>
                  <a:pt x="664" y="1393"/>
                  <a:pt x="667" y="1391"/>
                </a:cubicBezTo>
                <a:cubicBezTo>
                  <a:pt x="670" y="1389"/>
                  <a:pt x="674" y="1391"/>
                  <a:pt x="674" y="1391"/>
                </a:cubicBezTo>
                <a:cubicBezTo>
                  <a:pt x="679" y="1400"/>
                  <a:pt x="679" y="1400"/>
                  <a:pt x="679" y="1400"/>
                </a:cubicBezTo>
                <a:cubicBezTo>
                  <a:pt x="694" y="1398"/>
                  <a:pt x="710" y="1396"/>
                  <a:pt x="725" y="1394"/>
                </a:cubicBezTo>
                <a:cubicBezTo>
                  <a:pt x="728" y="1390"/>
                  <a:pt x="731" y="1387"/>
                  <a:pt x="733" y="1387"/>
                </a:cubicBezTo>
                <a:cubicBezTo>
                  <a:pt x="741" y="1385"/>
                  <a:pt x="737" y="1378"/>
                  <a:pt x="732" y="1362"/>
                </a:cubicBezTo>
                <a:cubicBezTo>
                  <a:pt x="730" y="1352"/>
                  <a:pt x="735" y="1354"/>
                  <a:pt x="741" y="1355"/>
                </a:cubicBezTo>
                <a:cubicBezTo>
                  <a:pt x="745" y="1356"/>
                  <a:pt x="749" y="1357"/>
                  <a:pt x="753" y="1356"/>
                </a:cubicBezTo>
                <a:cubicBezTo>
                  <a:pt x="762" y="1352"/>
                  <a:pt x="759" y="1339"/>
                  <a:pt x="772" y="1338"/>
                </a:cubicBezTo>
                <a:cubicBezTo>
                  <a:pt x="785" y="1336"/>
                  <a:pt x="800" y="1324"/>
                  <a:pt x="805" y="1315"/>
                </a:cubicBezTo>
                <a:cubicBezTo>
                  <a:pt x="811" y="1306"/>
                  <a:pt x="803" y="1302"/>
                  <a:pt x="824" y="1304"/>
                </a:cubicBezTo>
                <a:cubicBezTo>
                  <a:pt x="845" y="1307"/>
                  <a:pt x="863" y="1280"/>
                  <a:pt x="880" y="1261"/>
                </a:cubicBezTo>
                <a:cubicBezTo>
                  <a:pt x="896" y="1241"/>
                  <a:pt x="882" y="1235"/>
                  <a:pt x="911" y="1217"/>
                </a:cubicBezTo>
                <a:cubicBezTo>
                  <a:pt x="940" y="1198"/>
                  <a:pt x="987" y="1149"/>
                  <a:pt x="989" y="1133"/>
                </a:cubicBezTo>
                <a:cubicBezTo>
                  <a:pt x="992" y="1118"/>
                  <a:pt x="984" y="1117"/>
                  <a:pt x="1001" y="1106"/>
                </a:cubicBezTo>
                <a:cubicBezTo>
                  <a:pt x="1017" y="1095"/>
                  <a:pt x="1038" y="1065"/>
                  <a:pt x="1040" y="1057"/>
                </a:cubicBezTo>
                <a:cubicBezTo>
                  <a:pt x="1042" y="1048"/>
                  <a:pt x="1037" y="1035"/>
                  <a:pt x="1032" y="1035"/>
                </a:cubicBezTo>
              </a:path>
            </a:pathLst>
          </a:custGeom>
          <a:gradFill>
            <a:gsLst>
              <a:gs pos="75000">
                <a:srgbClr val="2AC5AE"/>
              </a:gs>
              <a:gs pos="0">
                <a:schemeClr val="accent3"/>
              </a:gs>
              <a:gs pos="99000">
                <a:schemeClr val="accent4"/>
              </a:gs>
            </a:gsLst>
            <a:lin ang="4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5" name="Freeform 209">
            <a:extLst>
              <a:ext uri="{FF2B5EF4-FFF2-40B4-BE49-F238E27FC236}">
                <a16:creationId xmlns:a16="http://schemas.microsoft.com/office/drawing/2014/main" id="{330E8F58-4360-1C22-CE80-1259245EB4AA}"/>
              </a:ext>
            </a:extLst>
          </p:cNvPr>
          <p:cNvSpPr>
            <a:spLocks/>
          </p:cNvSpPr>
          <p:nvPr userDrawn="1"/>
        </p:nvSpPr>
        <p:spPr bwMode="auto">
          <a:xfrm>
            <a:off x="4380302" y="-1527663"/>
            <a:ext cx="2001093" cy="2271490"/>
          </a:xfrm>
          <a:custGeom>
            <a:avLst/>
            <a:gdLst>
              <a:gd name="T0" fmla="*/ 29 w 268"/>
              <a:gd name="T1" fmla="*/ 31 h 297"/>
              <a:gd name="T2" fmla="*/ 21 w 268"/>
              <a:gd name="T3" fmla="*/ 59 h 297"/>
              <a:gd name="T4" fmla="*/ 94 w 268"/>
              <a:gd name="T5" fmla="*/ 94 h 297"/>
              <a:gd name="T6" fmla="*/ 94 w 268"/>
              <a:gd name="T7" fmla="*/ 150 h 297"/>
              <a:gd name="T8" fmla="*/ 89 w 268"/>
              <a:gd name="T9" fmla="*/ 203 h 297"/>
              <a:gd name="T10" fmla="*/ 115 w 268"/>
              <a:gd name="T11" fmla="*/ 253 h 297"/>
              <a:gd name="T12" fmla="*/ 146 w 268"/>
              <a:gd name="T13" fmla="*/ 288 h 297"/>
              <a:gd name="T14" fmla="*/ 162 w 268"/>
              <a:gd name="T15" fmla="*/ 295 h 297"/>
              <a:gd name="T16" fmla="*/ 162 w 268"/>
              <a:gd name="T17" fmla="*/ 282 h 297"/>
              <a:gd name="T18" fmla="*/ 176 w 268"/>
              <a:gd name="T19" fmla="*/ 244 h 297"/>
              <a:gd name="T20" fmla="*/ 196 w 268"/>
              <a:gd name="T21" fmla="*/ 225 h 297"/>
              <a:gd name="T22" fmla="*/ 214 w 268"/>
              <a:gd name="T23" fmla="*/ 225 h 297"/>
              <a:gd name="T24" fmla="*/ 228 w 268"/>
              <a:gd name="T25" fmla="*/ 225 h 297"/>
              <a:gd name="T26" fmla="*/ 266 w 268"/>
              <a:gd name="T27" fmla="*/ 211 h 297"/>
              <a:gd name="T28" fmla="*/ 246 w 268"/>
              <a:gd name="T29" fmla="*/ 174 h 297"/>
              <a:gd name="T30" fmla="*/ 258 w 268"/>
              <a:gd name="T31" fmla="*/ 143 h 297"/>
              <a:gd name="T32" fmla="*/ 255 w 268"/>
              <a:gd name="T33" fmla="*/ 130 h 297"/>
              <a:gd name="T34" fmla="*/ 48 w 268"/>
              <a:gd name="T35" fmla="*/ 0 h 297"/>
              <a:gd name="T36" fmla="*/ 29 w 268"/>
              <a:gd name="T37" fmla="*/ 31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8" h="297">
                <a:moveTo>
                  <a:pt x="29" y="31"/>
                </a:moveTo>
                <a:cubicBezTo>
                  <a:pt x="5" y="31"/>
                  <a:pt x="0" y="55"/>
                  <a:pt x="21" y="59"/>
                </a:cubicBezTo>
                <a:cubicBezTo>
                  <a:pt x="43" y="63"/>
                  <a:pt x="87" y="63"/>
                  <a:pt x="94" y="94"/>
                </a:cubicBezTo>
                <a:cubicBezTo>
                  <a:pt x="102" y="126"/>
                  <a:pt x="72" y="135"/>
                  <a:pt x="94" y="150"/>
                </a:cubicBezTo>
                <a:cubicBezTo>
                  <a:pt x="117" y="165"/>
                  <a:pt x="89" y="181"/>
                  <a:pt x="89" y="203"/>
                </a:cubicBezTo>
                <a:cubicBezTo>
                  <a:pt x="89" y="224"/>
                  <a:pt x="99" y="242"/>
                  <a:pt x="115" y="253"/>
                </a:cubicBezTo>
                <a:cubicBezTo>
                  <a:pt x="130" y="264"/>
                  <a:pt x="145" y="279"/>
                  <a:pt x="146" y="288"/>
                </a:cubicBezTo>
                <a:cubicBezTo>
                  <a:pt x="147" y="297"/>
                  <a:pt x="162" y="295"/>
                  <a:pt x="162" y="295"/>
                </a:cubicBezTo>
                <a:cubicBezTo>
                  <a:pt x="162" y="295"/>
                  <a:pt x="161" y="290"/>
                  <a:pt x="162" y="282"/>
                </a:cubicBezTo>
                <a:cubicBezTo>
                  <a:pt x="164" y="274"/>
                  <a:pt x="176" y="266"/>
                  <a:pt x="176" y="244"/>
                </a:cubicBezTo>
                <a:cubicBezTo>
                  <a:pt x="176" y="223"/>
                  <a:pt x="187" y="224"/>
                  <a:pt x="196" y="225"/>
                </a:cubicBezTo>
                <a:cubicBezTo>
                  <a:pt x="201" y="226"/>
                  <a:pt x="207" y="226"/>
                  <a:pt x="214" y="225"/>
                </a:cubicBezTo>
                <a:cubicBezTo>
                  <a:pt x="220" y="225"/>
                  <a:pt x="225" y="225"/>
                  <a:pt x="228" y="225"/>
                </a:cubicBezTo>
                <a:cubicBezTo>
                  <a:pt x="233" y="227"/>
                  <a:pt x="263" y="227"/>
                  <a:pt x="266" y="211"/>
                </a:cubicBezTo>
                <a:cubicBezTo>
                  <a:pt x="268" y="196"/>
                  <a:pt x="246" y="174"/>
                  <a:pt x="246" y="174"/>
                </a:cubicBezTo>
                <a:cubicBezTo>
                  <a:pt x="246" y="174"/>
                  <a:pt x="258" y="153"/>
                  <a:pt x="258" y="143"/>
                </a:cubicBezTo>
                <a:cubicBezTo>
                  <a:pt x="258" y="141"/>
                  <a:pt x="257" y="136"/>
                  <a:pt x="255" y="130"/>
                </a:cubicBezTo>
                <a:cubicBezTo>
                  <a:pt x="194" y="76"/>
                  <a:pt x="124" y="32"/>
                  <a:pt x="48" y="0"/>
                </a:cubicBezTo>
                <a:cubicBezTo>
                  <a:pt x="48" y="12"/>
                  <a:pt x="46" y="31"/>
                  <a:pt x="29" y="31"/>
                </a:cubicBezTo>
              </a:path>
            </a:pathLst>
          </a:custGeom>
          <a:gradFill>
            <a:gsLst>
              <a:gs pos="49000">
                <a:srgbClr val="2AC5AE"/>
              </a:gs>
              <a:gs pos="0">
                <a:schemeClr val="accent3"/>
              </a:gs>
              <a:gs pos="99000">
                <a:schemeClr val="accent4"/>
              </a:gs>
            </a:gsLst>
            <a:lin ang="4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
        <p:nvSpPr>
          <p:cNvPr id="7" name="Freeform 214">
            <a:extLst>
              <a:ext uri="{FF2B5EF4-FFF2-40B4-BE49-F238E27FC236}">
                <a16:creationId xmlns:a16="http://schemas.microsoft.com/office/drawing/2014/main" id="{7836E99E-738B-36B6-255A-89EB4B899925}"/>
              </a:ext>
            </a:extLst>
          </p:cNvPr>
          <p:cNvSpPr>
            <a:spLocks/>
          </p:cNvSpPr>
          <p:nvPr/>
        </p:nvSpPr>
        <p:spPr bwMode="auto">
          <a:xfrm>
            <a:off x="3136407" y="9126698"/>
            <a:ext cx="432668" cy="162271"/>
          </a:xfrm>
          <a:custGeom>
            <a:avLst/>
            <a:gdLst>
              <a:gd name="T0" fmla="*/ 58 w 60"/>
              <a:gd name="T1" fmla="*/ 0 h 25"/>
              <a:gd name="T2" fmla="*/ 0 w 60"/>
              <a:gd name="T3" fmla="*/ 23 h 25"/>
              <a:gd name="T4" fmla="*/ 1 w 60"/>
              <a:gd name="T5" fmla="*/ 25 h 25"/>
              <a:gd name="T6" fmla="*/ 34 w 60"/>
              <a:gd name="T7" fmla="*/ 21 h 25"/>
              <a:gd name="T8" fmla="*/ 47 w 60"/>
              <a:gd name="T9" fmla="*/ 19 h 25"/>
              <a:gd name="T10" fmla="*/ 55 w 60"/>
              <a:gd name="T11" fmla="*/ 12 h 25"/>
              <a:gd name="T12" fmla="*/ 58 w 6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60" h="25">
                <a:moveTo>
                  <a:pt x="58" y="0"/>
                </a:moveTo>
                <a:cubicBezTo>
                  <a:pt x="39" y="8"/>
                  <a:pt x="20" y="16"/>
                  <a:pt x="0" y="23"/>
                </a:cubicBezTo>
                <a:cubicBezTo>
                  <a:pt x="1" y="25"/>
                  <a:pt x="1" y="25"/>
                  <a:pt x="1" y="25"/>
                </a:cubicBezTo>
                <a:cubicBezTo>
                  <a:pt x="12" y="24"/>
                  <a:pt x="23" y="22"/>
                  <a:pt x="34" y="21"/>
                </a:cubicBezTo>
                <a:cubicBezTo>
                  <a:pt x="38" y="20"/>
                  <a:pt x="43" y="20"/>
                  <a:pt x="47" y="19"/>
                </a:cubicBezTo>
                <a:cubicBezTo>
                  <a:pt x="50" y="15"/>
                  <a:pt x="53" y="12"/>
                  <a:pt x="55" y="12"/>
                </a:cubicBezTo>
                <a:cubicBezTo>
                  <a:pt x="60" y="11"/>
                  <a:pt x="60" y="7"/>
                  <a:pt x="58" y="0"/>
                </a:cubicBezTo>
              </a:path>
            </a:pathLst>
          </a:custGeom>
          <a:gradFill>
            <a:gsLst>
              <a:gs pos="49000">
                <a:srgbClr val="2AC5AE"/>
              </a:gs>
              <a:gs pos="0">
                <a:schemeClr val="accent3"/>
              </a:gs>
              <a:gs pos="99000">
                <a:schemeClr val="accent4"/>
              </a:gs>
            </a:gsLst>
            <a:lin ang="42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chemeClr val="lt1"/>
              </a:solidFill>
            </a:endParaRPr>
          </a:p>
        </p:txBody>
      </p:sp>
    </p:spTree>
    <p:extLst>
      <p:ext uri="{BB962C8B-B14F-4D97-AF65-F5344CB8AC3E}">
        <p14:creationId xmlns:p14="http://schemas.microsoft.com/office/powerpoint/2010/main" val="496751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_place holder">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2F8CFBAC-EA4E-7A09-2A7B-EE4F58F2F2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726" t="4345" r="3726" b="4345"/>
          <a:stretch>
            <a:fillRect/>
          </a:stretch>
        </p:blipFill>
        <p:spPr>
          <a:xfrm rot="2617423">
            <a:off x="-682543" y="-3258952"/>
            <a:ext cx="13557086" cy="13375907"/>
          </a:xfrm>
          <a:custGeom>
            <a:avLst/>
            <a:gdLst>
              <a:gd name="connsiteX0" fmla="*/ 8825622 w 13557086"/>
              <a:gd name="connsiteY0" fmla="*/ 0 h 13375907"/>
              <a:gd name="connsiteX1" fmla="*/ 13557086 w 13557086"/>
              <a:gd name="connsiteY1" fmla="*/ 4964411 h 13375907"/>
              <a:gd name="connsiteX2" fmla="*/ 4731465 w 13557086"/>
              <a:gd name="connsiteY2" fmla="*/ 13375907 h 13375907"/>
              <a:gd name="connsiteX3" fmla="*/ 0 w 13557086"/>
              <a:gd name="connsiteY3" fmla="*/ 8411496 h 13375907"/>
            </a:gdLst>
            <a:ahLst/>
            <a:cxnLst>
              <a:cxn ang="0">
                <a:pos x="connsiteX0" y="connsiteY0"/>
              </a:cxn>
              <a:cxn ang="0">
                <a:pos x="connsiteX1" y="connsiteY1"/>
              </a:cxn>
              <a:cxn ang="0">
                <a:pos x="connsiteX2" y="connsiteY2"/>
              </a:cxn>
              <a:cxn ang="0">
                <a:pos x="connsiteX3" y="connsiteY3"/>
              </a:cxn>
            </a:cxnLst>
            <a:rect l="l" t="t" r="r" b="b"/>
            <a:pathLst>
              <a:path w="13557086" h="13375907">
                <a:moveTo>
                  <a:pt x="8825622" y="0"/>
                </a:moveTo>
                <a:lnTo>
                  <a:pt x="13557086" y="4964411"/>
                </a:lnTo>
                <a:lnTo>
                  <a:pt x="4731465" y="13375907"/>
                </a:lnTo>
                <a:lnTo>
                  <a:pt x="0" y="8411496"/>
                </a:lnTo>
                <a:close/>
              </a:path>
            </a:pathLst>
          </a:custGeom>
        </p:spPr>
      </p:pic>
    </p:spTree>
    <p:extLst>
      <p:ext uri="{BB962C8B-B14F-4D97-AF65-F5344CB8AC3E}">
        <p14:creationId xmlns:p14="http://schemas.microsoft.com/office/powerpoint/2010/main" val="3764199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_place holder">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CDB77187-4674-1CBE-C948-55CB0D48CED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21875" b="21875"/>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Tree>
    <p:extLst>
      <p:ext uri="{BB962C8B-B14F-4D97-AF65-F5344CB8AC3E}">
        <p14:creationId xmlns:p14="http://schemas.microsoft.com/office/powerpoint/2010/main" val="1622699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lace holder">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36A0019-6F5A-726E-DDDE-B23DF8E8997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43750"/>
          <a:stretch>
            <a:fillRect/>
          </a:stretch>
        </p:blipFill>
        <p:spPr>
          <a:xfrm>
            <a:off x="0" y="1"/>
            <a:ext cx="12192000" cy="6858001"/>
          </a:xfrm>
          <a:custGeom>
            <a:avLst/>
            <a:gdLst>
              <a:gd name="connsiteX0" fmla="*/ 0 w 12192000"/>
              <a:gd name="connsiteY0" fmla="*/ 0 h 6858001"/>
              <a:gd name="connsiteX1" fmla="*/ 12192000 w 12192000"/>
              <a:gd name="connsiteY1" fmla="*/ 0 h 6858001"/>
              <a:gd name="connsiteX2" fmla="*/ 12192000 w 12192000"/>
              <a:gd name="connsiteY2" fmla="*/ 6858001 h 6858001"/>
              <a:gd name="connsiteX3" fmla="*/ 0 w 12192000"/>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12192000" h="6858001">
                <a:moveTo>
                  <a:pt x="0" y="0"/>
                </a:moveTo>
                <a:lnTo>
                  <a:pt x="12192000" y="0"/>
                </a:lnTo>
                <a:lnTo>
                  <a:pt x="12192000" y="6858001"/>
                </a:lnTo>
                <a:lnTo>
                  <a:pt x="0" y="6858001"/>
                </a:lnTo>
                <a:close/>
              </a:path>
            </a:pathLst>
          </a:custGeom>
        </p:spPr>
      </p:pic>
    </p:spTree>
    <p:extLst>
      <p:ext uri="{BB962C8B-B14F-4D97-AF65-F5344CB8AC3E}">
        <p14:creationId xmlns:p14="http://schemas.microsoft.com/office/powerpoint/2010/main" val="25513962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5C267-77CF-F8A9-0F36-02842C8B0FD2}"/>
              </a:ext>
            </a:extLst>
          </p:cNvPr>
          <p:cNvSpPr>
            <a:spLocks noGrp="1"/>
          </p:cNvSpPr>
          <p:nvPr>
            <p:ph type="dt" sz="half" idx="10"/>
          </p:nvPr>
        </p:nvSpPr>
        <p:spPr/>
        <p:txBody>
          <a:bodyPr/>
          <a:lstStyle/>
          <a:p>
            <a:fld id="{D678526F-D644-4501-8399-698931518EE9}" type="datetimeFigureOut">
              <a:rPr lang="en-ID" smtClean="0"/>
              <a:t>23/08/2026</a:t>
            </a:fld>
            <a:endParaRPr lang="en-ID"/>
          </a:p>
        </p:txBody>
      </p:sp>
      <p:sp>
        <p:nvSpPr>
          <p:cNvPr id="3" name="Footer Placeholder 2">
            <a:extLst>
              <a:ext uri="{FF2B5EF4-FFF2-40B4-BE49-F238E27FC236}">
                <a16:creationId xmlns:a16="http://schemas.microsoft.com/office/drawing/2014/main" id="{375CE5AF-0175-AF52-A912-C3B021C31A5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2B1D45C3-F860-6174-A060-5610130BE652}"/>
              </a:ext>
            </a:extLst>
          </p:cNvPr>
          <p:cNvSpPr>
            <a:spLocks noGrp="1"/>
          </p:cNvSpPr>
          <p:nvPr>
            <p:ph type="sldNum" sz="quarter" idx="12"/>
          </p:nvPr>
        </p:nvSpPr>
        <p:spPr>
          <a:xfrm>
            <a:off x="8943109" y="6292150"/>
            <a:ext cx="2743200" cy="365125"/>
          </a:xfrm>
          <a:prstGeom prst="rect">
            <a:avLst/>
          </a:prstGeom>
        </p:spPr>
        <p:txBody>
          <a:bodyPr/>
          <a:lstStyle/>
          <a:p>
            <a:fld id="{8F082FEB-5445-431C-9B49-00FCDCD4538F}" type="slidenum">
              <a:rPr lang="en-ID" smtClean="0"/>
              <a:t>‹#›</a:t>
            </a:fld>
            <a:endParaRPr lang="en-ID"/>
          </a:p>
        </p:txBody>
      </p:sp>
    </p:spTree>
    <p:extLst>
      <p:ext uri="{BB962C8B-B14F-4D97-AF65-F5344CB8AC3E}">
        <p14:creationId xmlns:p14="http://schemas.microsoft.com/office/powerpoint/2010/main" val="22928719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6D791B2-03A6-46B2-B669-9EEA66EE93D8}"/>
              </a:ext>
            </a:extLst>
          </p:cNvPr>
          <p:cNvSpPr>
            <a:spLocks noGrp="1"/>
          </p:cNvSpPr>
          <p:nvPr>
            <p:ph type="title"/>
          </p:nvPr>
        </p:nvSpPr>
        <p:spPr>
          <a:xfrm>
            <a:off x="1295399" y="612777"/>
            <a:ext cx="9601202" cy="1035050"/>
          </a:xfrm>
          <a:prstGeom prst="rect">
            <a:avLst/>
          </a:prstGeom>
        </p:spPr>
        <p:txBody>
          <a:bodyPr lIns="0" tIns="0" rIns="0" bIns="0">
            <a:normAutofit/>
          </a:bodyPr>
          <a:lstStyle>
            <a:lvl1pPr algn="ctr">
              <a:defRPr sz="3200" b="1"/>
            </a:lvl1pPr>
          </a:lstStyle>
          <a:p>
            <a:r>
              <a:rPr lang="en-US"/>
              <a:t>Click to edit Master title style</a:t>
            </a:r>
          </a:p>
        </p:txBody>
      </p:sp>
      <p:sp>
        <p:nvSpPr>
          <p:cNvPr id="4" name="Slide Number Placeholder 3">
            <a:extLst>
              <a:ext uri="{FF2B5EF4-FFF2-40B4-BE49-F238E27FC236}">
                <a16:creationId xmlns:a16="http://schemas.microsoft.com/office/drawing/2014/main" id="{A9FEDF86-5B5A-41E1-A973-536EEC6455AC}"/>
              </a:ext>
            </a:extLst>
          </p:cNvPr>
          <p:cNvSpPr>
            <a:spLocks noGrp="1"/>
          </p:cNvSpPr>
          <p:nvPr>
            <p:ph type="sldNum" sz="quarter" idx="10"/>
          </p:nvPr>
        </p:nvSpPr>
        <p:spPr>
          <a:xfrm>
            <a:off x="8943109" y="6292150"/>
            <a:ext cx="2743200" cy="365125"/>
          </a:xfrm>
          <a:prstGeom prst="rect">
            <a:avLst/>
          </a:prstGeom>
        </p:spPr>
        <p:txBody>
          <a:bodyPr/>
          <a:lstStyle/>
          <a:p>
            <a:fld id="{EC3C1908-F36C-497F-A384-B39F0F8EB8D1}" type="slidenum">
              <a:rPr lang="en-US" smtClean="0"/>
              <a:pPr/>
              <a:t>‹#›</a:t>
            </a:fld>
            <a:endParaRPr lang="en-US"/>
          </a:p>
        </p:txBody>
      </p:sp>
    </p:spTree>
    <p:extLst>
      <p:ext uri="{BB962C8B-B14F-4D97-AF65-F5344CB8AC3E}">
        <p14:creationId xmlns:p14="http://schemas.microsoft.com/office/powerpoint/2010/main" val="38277921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0E3B12B7-807E-69E2-79C5-81BFE01F0390}"/>
              </a:ext>
            </a:extLst>
          </p:cNvPr>
          <p:cNvSpPr/>
          <p:nvPr/>
        </p:nvSpPr>
        <p:spPr>
          <a:xfrm>
            <a:off x="0" y="1"/>
            <a:ext cx="12192000" cy="6857999"/>
          </a:xfrm>
          <a:custGeom>
            <a:avLst/>
            <a:gdLst>
              <a:gd name="connsiteX0" fmla="*/ 10745297 w 18288000"/>
              <a:gd name="connsiteY0" fmla="*/ 8676878 h 10286999"/>
              <a:gd name="connsiteX1" fmla="*/ 10788457 w 18288000"/>
              <a:gd name="connsiteY1" fmla="*/ 8713294 h 10286999"/>
              <a:gd name="connsiteX2" fmla="*/ 10781385 w 18288000"/>
              <a:gd name="connsiteY2" fmla="*/ 8733045 h 10286999"/>
              <a:gd name="connsiteX3" fmla="*/ 11227856 w 18288000"/>
              <a:gd name="connsiteY3" fmla="*/ 9109549 h 10286999"/>
              <a:gd name="connsiteX4" fmla="*/ 11227856 w 18288000"/>
              <a:gd name="connsiteY4" fmla="*/ 10286999 h 10286999"/>
              <a:gd name="connsiteX5" fmla="*/ 11209568 w 18288000"/>
              <a:gd name="connsiteY5" fmla="*/ 10286999 h 10286999"/>
              <a:gd name="connsiteX6" fmla="*/ 11209568 w 18288000"/>
              <a:gd name="connsiteY6" fmla="*/ 9115926 h 10286999"/>
              <a:gd name="connsiteX7" fmla="*/ 10768463 w 18288000"/>
              <a:gd name="connsiteY7" fmla="*/ 8743949 h 10286999"/>
              <a:gd name="connsiteX8" fmla="*/ 10745297 w 18288000"/>
              <a:gd name="connsiteY8" fmla="*/ 8749710 h 10286999"/>
              <a:gd name="connsiteX9" fmla="*/ 10702138 w 18288000"/>
              <a:gd name="connsiteY9" fmla="*/ 8713294 h 10286999"/>
              <a:gd name="connsiteX10" fmla="*/ 10745297 w 18288000"/>
              <a:gd name="connsiteY10" fmla="*/ 8676878 h 10286999"/>
              <a:gd name="connsiteX11" fmla="*/ 7542705 w 18288000"/>
              <a:gd name="connsiteY11" fmla="*/ 8676877 h 10286999"/>
              <a:gd name="connsiteX12" fmla="*/ 7542707 w 18288000"/>
              <a:gd name="connsiteY12" fmla="*/ 8676877 h 10286999"/>
              <a:gd name="connsiteX13" fmla="*/ 7585865 w 18288000"/>
              <a:gd name="connsiteY13" fmla="*/ 8713293 h 10286999"/>
              <a:gd name="connsiteX14" fmla="*/ 7542707 w 18288000"/>
              <a:gd name="connsiteY14" fmla="*/ 8749709 h 10286999"/>
              <a:gd name="connsiteX15" fmla="*/ 7519541 w 18288000"/>
              <a:gd name="connsiteY15" fmla="*/ 8743948 h 10286999"/>
              <a:gd name="connsiteX16" fmla="*/ 7078435 w 18288000"/>
              <a:gd name="connsiteY16" fmla="*/ 9115926 h 10286999"/>
              <a:gd name="connsiteX17" fmla="*/ 7078435 w 18288000"/>
              <a:gd name="connsiteY17" fmla="*/ 10286998 h 10286999"/>
              <a:gd name="connsiteX18" fmla="*/ 7060145 w 18288000"/>
              <a:gd name="connsiteY18" fmla="*/ 10286998 h 10286999"/>
              <a:gd name="connsiteX19" fmla="*/ 7060145 w 18288000"/>
              <a:gd name="connsiteY19" fmla="*/ 9109548 h 10286999"/>
              <a:gd name="connsiteX20" fmla="*/ 7062828 w 18288000"/>
              <a:gd name="connsiteY20" fmla="*/ 9107285 h 10286999"/>
              <a:gd name="connsiteX21" fmla="*/ 7506616 w 18288000"/>
              <a:gd name="connsiteY21" fmla="*/ 8733044 h 10286999"/>
              <a:gd name="connsiteX22" fmla="*/ 7499510 w 18288000"/>
              <a:gd name="connsiteY22" fmla="*/ 8712851 h 10286999"/>
              <a:gd name="connsiteX23" fmla="*/ 7542705 w 18288000"/>
              <a:gd name="connsiteY23" fmla="*/ 8676877 h 10286999"/>
              <a:gd name="connsiteX24" fmla="*/ 11694323 w 18288000"/>
              <a:gd name="connsiteY24" fmla="*/ 8427933 h 10286999"/>
              <a:gd name="connsiteX25" fmla="*/ 11737481 w 18288000"/>
              <a:gd name="connsiteY25" fmla="*/ 8464760 h 10286999"/>
              <a:gd name="connsiteX26" fmla="*/ 11728703 w 18288000"/>
              <a:gd name="connsiteY26" fmla="*/ 8483893 h 10286999"/>
              <a:gd name="connsiteX27" fmla="*/ 12289535 w 18288000"/>
              <a:gd name="connsiteY27" fmla="*/ 8957095 h 10286999"/>
              <a:gd name="connsiteX28" fmla="*/ 12289535 w 18288000"/>
              <a:gd name="connsiteY28" fmla="*/ 10286999 h 10286999"/>
              <a:gd name="connsiteX29" fmla="*/ 12273198 w 18288000"/>
              <a:gd name="connsiteY29" fmla="*/ 10286999 h 10286999"/>
              <a:gd name="connsiteX30" fmla="*/ 12273198 w 18288000"/>
              <a:gd name="connsiteY30" fmla="*/ 8963474 h 10286999"/>
              <a:gd name="connsiteX31" fmla="*/ 11718462 w 18288000"/>
              <a:gd name="connsiteY31" fmla="*/ 8495415 h 10286999"/>
              <a:gd name="connsiteX32" fmla="*/ 11694078 w 18288000"/>
              <a:gd name="connsiteY32" fmla="*/ 8501175 h 10286999"/>
              <a:gd name="connsiteX33" fmla="*/ 11693834 w 18288000"/>
              <a:gd name="connsiteY33" fmla="*/ 8501175 h 10286999"/>
              <a:gd name="connsiteX34" fmla="*/ 11650676 w 18288000"/>
              <a:gd name="connsiteY34" fmla="*/ 8464348 h 10286999"/>
              <a:gd name="connsiteX35" fmla="*/ 11694323 w 18288000"/>
              <a:gd name="connsiteY35" fmla="*/ 8427933 h 10286999"/>
              <a:gd name="connsiteX36" fmla="*/ 6594309 w 18288000"/>
              <a:gd name="connsiteY36" fmla="*/ 8427521 h 10286999"/>
              <a:gd name="connsiteX37" fmla="*/ 6637763 w 18288000"/>
              <a:gd name="connsiteY37" fmla="*/ 8464511 h 10286999"/>
              <a:gd name="connsiteX38" fmla="*/ 6593923 w 18288000"/>
              <a:gd name="connsiteY38" fmla="*/ 8501175 h 10286999"/>
              <a:gd name="connsiteX39" fmla="*/ 6593922 w 18288000"/>
              <a:gd name="connsiteY39" fmla="*/ 8501175 h 10286999"/>
              <a:gd name="connsiteX40" fmla="*/ 6570514 w 18288000"/>
              <a:gd name="connsiteY40" fmla="*/ 8495415 h 10286999"/>
              <a:gd name="connsiteX41" fmla="*/ 6015779 w 18288000"/>
              <a:gd name="connsiteY41" fmla="*/ 8963473 h 10286999"/>
              <a:gd name="connsiteX42" fmla="*/ 6015779 w 18288000"/>
              <a:gd name="connsiteY42" fmla="*/ 10286998 h 10286999"/>
              <a:gd name="connsiteX43" fmla="*/ 5997492 w 18288000"/>
              <a:gd name="connsiteY43" fmla="*/ 10286998 h 10286999"/>
              <a:gd name="connsiteX44" fmla="*/ 5997492 w 18288000"/>
              <a:gd name="connsiteY44" fmla="*/ 8957095 h 10286999"/>
              <a:gd name="connsiteX45" fmla="*/ 6000173 w 18288000"/>
              <a:gd name="connsiteY45" fmla="*/ 8954832 h 10286999"/>
              <a:gd name="connsiteX46" fmla="*/ 6557592 w 18288000"/>
              <a:gd name="connsiteY46" fmla="*/ 8484510 h 10286999"/>
              <a:gd name="connsiteX47" fmla="*/ 6550470 w 18288000"/>
              <a:gd name="connsiteY47" fmla="*/ 8464186 h 10286999"/>
              <a:gd name="connsiteX48" fmla="*/ 6594309 w 18288000"/>
              <a:gd name="connsiteY48" fmla="*/ 8427521 h 10286999"/>
              <a:gd name="connsiteX49" fmla="*/ 10932930 w 18288000"/>
              <a:gd name="connsiteY49" fmla="*/ 8255829 h 10286999"/>
              <a:gd name="connsiteX50" fmla="*/ 10984504 w 18288000"/>
              <a:gd name="connsiteY50" fmla="*/ 8283914 h 10286999"/>
              <a:gd name="connsiteX51" fmla="*/ 11921093 w 18288000"/>
              <a:gd name="connsiteY51" fmla="*/ 8283914 h 10286999"/>
              <a:gd name="connsiteX52" fmla="*/ 11923775 w 18288000"/>
              <a:gd name="connsiteY52" fmla="*/ 8286177 h 10286999"/>
              <a:gd name="connsiteX53" fmla="*/ 12743565 w 18288000"/>
              <a:gd name="connsiteY53" fmla="*/ 8977669 h 10286999"/>
              <a:gd name="connsiteX54" fmla="*/ 12743565 w 18288000"/>
              <a:gd name="connsiteY54" fmla="*/ 9810916 h 10286999"/>
              <a:gd name="connsiteX55" fmla="*/ 13228319 w 18288000"/>
              <a:gd name="connsiteY55" fmla="*/ 10219722 h 10286999"/>
              <a:gd name="connsiteX56" fmla="*/ 13228319 w 18288000"/>
              <a:gd name="connsiteY56" fmla="*/ 10286998 h 10286999"/>
              <a:gd name="connsiteX57" fmla="*/ 13210031 w 18288000"/>
              <a:gd name="connsiteY57" fmla="*/ 10286998 h 10286999"/>
              <a:gd name="connsiteX58" fmla="*/ 13210031 w 18288000"/>
              <a:gd name="connsiteY58" fmla="*/ 10225276 h 10286999"/>
              <a:gd name="connsiteX59" fmla="*/ 12725521 w 18288000"/>
              <a:gd name="connsiteY59" fmla="*/ 9817294 h 10286999"/>
              <a:gd name="connsiteX60" fmla="*/ 12725521 w 18288000"/>
              <a:gd name="connsiteY60" fmla="*/ 8984047 h 10286999"/>
              <a:gd name="connsiteX61" fmla="*/ 11913778 w 18288000"/>
              <a:gd name="connsiteY61" fmla="*/ 8299345 h 10286999"/>
              <a:gd name="connsiteX62" fmla="*/ 10984504 w 18288000"/>
              <a:gd name="connsiteY62" fmla="*/ 8299345 h 10286999"/>
              <a:gd name="connsiteX63" fmla="*/ 10951218 w 18288000"/>
              <a:gd name="connsiteY63" fmla="*/ 8327429 h 10286999"/>
              <a:gd name="connsiteX64" fmla="*/ 10899645 w 18288000"/>
              <a:gd name="connsiteY64" fmla="*/ 8299345 h 10286999"/>
              <a:gd name="connsiteX65" fmla="*/ 10932930 w 18288000"/>
              <a:gd name="connsiteY65" fmla="*/ 8255829 h 10286999"/>
              <a:gd name="connsiteX66" fmla="*/ 7336787 w 18288000"/>
              <a:gd name="connsiteY66" fmla="*/ 8255829 h 10286999"/>
              <a:gd name="connsiteX67" fmla="*/ 7388360 w 18288000"/>
              <a:gd name="connsiteY67" fmla="*/ 8283914 h 10286999"/>
              <a:gd name="connsiteX68" fmla="*/ 7355076 w 18288000"/>
              <a:gd name="connsiteY68" fmla="*/ 8327429 h 10286999"/>
              <a:gd name="connsiteX69" fmla="*/ 7303503 w 18288000"/>
              <a:gd name="connsiteY69" fmla="*/ 8299345 h 10286999"/>
              <a:gd name="connsiteX70" fmla="*/ 6373742 w 18288000"/>
              <a:gd name="connsiteY70" fmla="*/ 8299345 h 10286999"/>
              <a:gd name="connsiteX71" fmla="*/ 5561998 w 18288000"/>
              <a:gd name="connsiteY71" fmla="*/ 8984047 h 10286999"/>
              <a:gd name="connsiteX72" fmla="*/ 5561998 w 18288000"/>
              <a:gd name="connsiteY72" fmla="*/ 9817294 h 10286999"/>
              <a:gd name="connsiteX73" fmla="*/ 5559558 w 18288000"/>
              <a:gd name="connsiteY73" fmla="*/ 9819557 h 10286999"/>
              <a:gd name="connsiteX74" fmla="*/ 5077974 w 18288000"/>
              <a:gd name="connsiteY74" fmla="*/ 10225276 h 10286999"/>
              <a:gd name="connsiteX75" fmla="*/ 5077974 w 18288000"/>
              <a:gd name="connsiteY75" fmla="*/ 10286998 h 10286999"/>
              <a:gd name="connsiteX76" fmla="*/ 5059685 w 18288000"/>
              <a:gd name="connsiteY76" fmla="*/ 10286998 h 10286999"/>
              <a:gd name="connsiteX77" fmla="*/ 5059685 w 18288000"/>
              <a:gd name="connsiteY77" fmla="*/ 10219722 h 10286999"/>
              <a:gd name="connsiteX78" fmla="*/ 5062367 w 18288000"/>
              <a:gd name="connsiteY78" fmla="*/ 10217458 h 10286999"/>
              <a:gd name="connsiteX79" fmla="*/ 5544438 w 18288000"/>
              <a:gd name="connsiteY79" fmla="*/ 9810916 h 10286999"/>
              <a:gd name="connsiteX80" fmla="*/ 5544438 w 18288000"/>
              <a:gd name="connsiteY80" fmla="*/ 8977669 h 10286999"/>
              <a:gd name="connsiteX81" fmla="*/ 5546878 w 18288000"/>
              <a:gd name="connsiteY81" fmla="*/ 8975406 h 10286999"/>
              <a:gd name="connsiteX82" fmla="*/ 6366425 w 18288000"/>
              <a:gd name="connsiteY82" fmla="*/ 8283914 h 10286999"/>
              <a:gd name="connsiteX83" fmla="*/ 7303503 w 18288000"/>
              <a:gd name="connsiteY83" fmla="*/ 8283914 h 10286999"/>
              <a:gd name="connsiteX84" fmla="*/ 7336787 w 18288000"/>
              <a:gd name="connsiteY84" fmla="*/ 8255829 h 10286999"/>
              <a:gd name="connsiteX85" fmla="*/ 8798658 w 18288000"/>
              <a:gd name="connsiteY85" fmla="*/ 7941411 h 10286999"/>
              <a:gd name="connsiteX86" fmla="*/ 8831153 w 18288000"/>
              <a:gd name="connsiteY86" fmla="*/ 7946416 h 10286999"/>
              <a:gd name="connsiteX87" fmla="*/ 8844005 w 18288000"/>
              <a:gd name="connsiteY87" fmla="*/ 7996761 h 10286999"/>
              <a:gd name="connsiteX88" fmla="*/ 8784336 w 18288000"/>
              <a:gd name="connsiteY88" fmla="*/ 8007605 h 10286999"/>
              <a:gd name="connsiteX89" fmla="*/ 7643414 w 18288000"/>
              <a:gd name="connsiteY89" fmla="*/ 8970262 h 10286999"/>
              <a:gd name="connsiteX90" fmla="*/ 7644391 w 18288000"/>
              <a:gd name="connsiteY90" fmla="*/ 9421656 h 10286999"/>
              <a:gd name="connsiteX91" fmla="*/ 8113783 w 18288000"/>
              <a:gd name="connsiteY91" fmla="*/ 9817706 h 10286999"/>
              <a:gd name="connsiteX92" fmla="*/ 8113783 w 18288000"/>
              <a:gd name="connsiteY92" fmla="*/ 10286998 h 10286999"/>
              <a:gd name="connsiteX93" fmla="*/ 8095495 w 18288000"/>
              <a:gd name="connsiteY93" fmla="*/ 10286998 h 10286999"/>
              <a:gd name="connsiteX94" fmla="*/ 8095495 w 18288000"/>
              <a:gd name="connsiteY94" fmla="*/ 9824083 h 10286999"/>
              <a:gd name="connsiteX95" fmla="*/ 7625127 w 18288000"/>
              <a:gd name="connsiteY95" fmla="*/ 9428857 h 10286999"/>
              <a:gd name="connsiteX96" fmla="*/ 7625127 w 18288000"/>
              <a:gd name="connsiteY96" fmla="*/ 8964708 h 10286999"/>
              <a:gd name="connsiteX97" fmla="*/ 7627810 w 18288000"/>
              <a:gd name="connsiteY97" fmla="*/ 8962444 h 10286999"/>
              <a:gd name="connsiteX98" fmla="*/ 8771412 w 18288000"/>
              <a:gd name="connsiteY98" fmla="*/ 7997523 h 10286999"/>
              <a:gd name="connsiteX99" fmla="*/ 8764585 w 18288000"/>
              <a:gd name="connsiteY99" fmla="*/ 7976949 h 10286999"/>
              <a:gd name="connsiteX100" fmla="*/ 8771484 w 18288000"/>
              <a:gd name="connsiteY100" fmla="*/ 7957259 h 10286999"/>
              <a:gd name="connsiteX101" fmla="*/ 8798658 w 18288000"/>
              <a:gd name="connsiteY101" fmla="*/ 7941411 h 10286999"/>
              <a:gd name="connsiteX102" fmla="*/ 9480294 w 18288000"/>
              <a:gd name="connsiteY102" fmla="*/ 7940912 h 10286999"/>
              <a:gd name="connsiteX103" fmla="*/ 9523414 w 18288000"/>
              <a:gd name="connsiteY103" fmla="*/ 7976950 h 10286999"/>
              <a:gd name="connsiteX104" fmla="*/ 9515855 w 18288000"/>
              <a:gd name="connsiteY104" fmla="*/ 7996906 h 10286999"/>
              <a:gd name="connsiteX105" fmla="*/ 10661903 w 18288000"/>
              <a:gd name="connsiteY105" fmla="*/ 8963884 h 10286999"/>
              <a:gd name="connsiteX106" fmla="*/ 10661903 w 18288000"/>
              <a:gd name="connsiteY106" fmla="*/ 9428034 h 10286999"/>
              <a:gd name="connsiteX107" fmla="*/ 10659221 w 18288000"/>
              <a:gd name="connsiteY107" fmla="*/ 9430297 h 10286999"/>
              <a:gd name="connsiteX108" fmla="*/ 10192511 w 18288000"/>
              <a:gd name="connsiteY108" fmla="*/ 9824083 h 10286999"/>
              <a:gd name="connsiteX109" fmla="*/ 10192511 w 18288000"/>
              <a:gd name="connsiteY109" fmla="*/ 10286998 h 10286999"/>
              <a:gd name="connsiteX110" fmla="*/ 10175199 w 18288000"/>
              <a:gd name="connsiteY110" fmla="*/ 10286998 h 10286999"/>
              <a:gd name="connsiteX111" fmla="*/ 10175199 w 18288000"/>
              <a:gd name="connsiteY111" fmla="*/ 9817705 h 10286999"/>
              <a:gd name="connsiteX112" fmla="*/ 10177881 w 18288000"/>
              <a:gd name="connsiteY112" fmla="*/ 9815442 h 10286999"/>
              <a:gd name="connsiteX113" fmla="*/ 10644591 w 18288000"/>
              <a:gd name="connsiteY113" fmla="*/ 9421656 h 10286999"/>
              <a:gd name="connsiteX114" fmla="*/ 10644591 w 18288000"/>
              <a:gd name="connsiteY114" fmla="*/ 8970262 h 10286999"/>
              <a:gd name="connsiteX115" fmla="*/ 9503663 w 18288000"/>
              <a:gd name="connsiteY115" fmla="*/ 8007605 h 10286999"/>
              <a:gd name="connsiteX116" fmla="*/ 9480703 w 18288000"/>
              <a:gd name="connsiteY116" fmla="*/ 8013332 h 10286999"/>
              <a:gd name="connsiteX117" fmla="*/ 9437583 w 18288000"/>
              <a:gd name="connsiteY117" fmla="*/ 7977295 h 10286999"/>
              <a:gd name="connsiteX118" fmla="*/ 9480294 w 18288000"/>
              <a:gd name="connsiteY118" fmla="*/ 7940912 h 10286999"/>
              <a:gd name="connsiteX119" fmla="*/ 8597490 w 18288000"/>
              <a:gd name="connsiteY119" fmla="*/ 7772499 h 10286999"/>
              <a:gd name="connsiteX120" fmla="*/ 8629986 w 18288000"/>
              <a:gd name="connsiteY120" fmla="*/ 7777504 h 10286999"/>
              <a:gd name="connsiteX121" fmla="*/ 8642837 w 18288000"/>
              <a:gd name="connsiteY121" fmla="*/ 7827849 h 10286999"/>
              <a:gd name="connsiteX122" fmla="*/ 8583168 w 18288000"/>
              <a:gd name="connsiteY122" fmla="*/ 7838693 h 10286999"/>
              <a:gd name="connsiteX123" fmla="*/ 7739734 w 18288000"/>
              <a:gd name="connsiteY123" fmla="*/ 8550347 h 10286999"/>
              <a:gd name="connsiteX124" fmla="*/ 6935061 w 18288000"/>
              <a:gd name="connsiteY124" fmla="*/ 8550347 h 10286999"/>
              <a:gd name="connsiteX125" fmla="*/ 6445186 w 18288000"/>
              <a:gd name="connsiteY125" fmla="*/ 8963474 h 10286999"/>
              <a:gd name="connsiteX126" fmla="*/ 6445186 w 18288000"/>
              <a:gd name="connsiteY126" fmla="*/ 10286999 h 10286999"/>
              <a:gd name="connsiteX127" fmla="*/ 6426898 w 18288000"/>
              <a:gd name="connsiteY127" fmla="*/ 10286999 h 10286999"/>
              <a:gd name="connsiteX128" fmla="*/ 6426898 w 18288000"/>
              <a:gd name="connsiteY128" fmla="*/ 8957918 h 10286999"/>
              <a:gd name="connsiteX129" fmla="*/ 6429579 w 18288000"/>
              <a:gd name="connsiteY129" fmla="*/ 8955655 h 10286999"/>
              <a:gd name="connsiteX130" fmla="*/ 6927257 w 18288000"/>
              <a:gd name="connsiteY130" fmla="*/ 8535740 h 10286999"/>
              <a:gd name="connsiteX131" fmla="*/ 7732416 w 18288000"/>
              <a:gd name="connsiteY131" fmla="*/ 8535740 h 10286999"/>
              <a:gd name="connsiteX132" fmla="*/ 8570245 w 18288000"/>
              <a:gd name="connsiteY132" fmla="*/ 7828611 h 10286999"/>
              <a:gd name="connsiteX133" fmla="*/ 8563417 w 18288000"/>
              <a:gd name="connsiteY133" fmla="*/ 7808037 h 10286999"/>
              <a:gd name="connsiteX134" fmla="*/ 8570317 w 18288000"/>
              <a:gd name="connsiteY134" fmla="*/ 7788347 h 10286999"/>
              <a:gd name="connsiteX135" fmla="*/ 8597490 w 18288000"/>
              <a:gd name="connsiteY135" fmla="*/ 7772499 h 10286999"/>
              <a:gd name="connsiteX136" fmla="*/ 9678559 w 18288000"/>
              <a:gd name="connsiteY136" fmla="*/ 7771608 h 10286999"/>
              <a:gd name="connsiteX137" fmla="*/ 9723607 w 18288000"/>
              <a:gd name="connsiteY137" fmla="*/ 7807214 h 10286999"/>
              <a:gd name="connsiteX138" fmla="*/ 9716779 w 18288000"/>
              <a:gd name="connsiteY138" fmla="*/ 7827788 h 10286999"/>
              <a:gd name="connsiteX139" fmla="*/ 10554614 w 18288000"/>
              <a:gd name="connsiteY139" fmla="*/ 8534917 h 10286999"/>
              <a:gd name="connsiteX140" fmla="*/ 11360749 w 18288000"/>
              <a:gd name="connsiteY140" fmla="*/ 8534917 h 10286999"/>
              <a:gd name="connsiteX141" fmla="*/ 11362944 w 18288000"/>
              <a:gd name="connsiteY141" fmla="*/ 8538209 h 10286999"/>
              <a:gd name="connsiteX142" fmla="*/ 11860865 w 18288000"/>
              <a:gd name="connsiteY142" fmla="*/ 8957095 h 10286999"/>
              <a:gd name="connsiteX143" fmla="*/ 11860865 w 18288000"/>
              <a:gd name="connsiteY143" fmla="*/ 10286999 h 10286999"/>
              <a:gd name="connsiteX144" fmla="*/ 11842577 w 18288000"/>
              <a:gd name="connsiteY144" fmla="*/ 10286999 h 10286999"/>
              <a:gd name="connsiteX145" fmla="*/ 11842577 w 18288000"/>
              <a:gd name="connsiteY145" fmla="*/ 8963474 h 10286999"/>
              <a:gd name="connsiteX146" fmla="*/ 11352702 w 18288000"/>
              <a:gd name="connsiteY146" fmla="*/ 8550347 h 10286999"/>
              <a:gd name="connsiteX147" fmla="*/ 10548030 w 18288000"/>
              <a:gd name="connsiteY147" fmla="*/ 8550347 h 10286999"/>
              <a:gd name="connsiteX148" fmla="*/ 10545348 w 18288000"/>
              <a:gd name="connsiteY148" fmla="*/ 8548084 h 10286999"/>
              <a:gd name="connsiteX149" fmla="*/ 9704832 w 18288000"/>
              <a:gd name="connsiteY149" fmla="*/ 7838693 h 10286999"/>
              <a:gd name="connsiteX150" fmla="*/ 9681407 w 18288000"/>
              <a:gd name="connsiteY150" fmla="*/ 7845224 h 10286999"/>
              <a:gd name="connsiteX151" fmla="*/ 9636359 w 18288000"/>
              <a:gd name="connsiteY151" fmla="*/ 7809617 h 10286999"/>
              <a:gd name="connsiteX152" fmla="*/ 9678559 w 18288000"/>
              <a:gd name="connsiteY152" fmla="*/ 7771608 h 10286999"/>
              <a:gd name="connsiteX153" fmla="*/ 13700882 w 18288000"/>
              <a:gd name="connsiteY153" fmla="*/ 7715455 h 10286999"/>
              <a:gd name="connsiteX154" fmla="*/ 13744042 w 18288000"/>
              <a:gd name="connsiteY154" fmla="*/ 7752281 h 10286999"/>
              <a:gd name="connsiteX155" fmla="*/ 13735751 w 18288000"/>
              <a:gd name="connsiteY155" fmla="*/ 7772855 h 10286999"/>
              <a:gd name="connsiteX156" fmla="*/ 15301204 w 18288000"/>
              <a:gd name="connsiteY156" fmla="*/ 9093706 h 10286999"/>
              <a:gd name="connsiteX157" fmla="*/ 16621597 w 18288000"/>
              <a:gd name="connsiteY157" fmla="*/ 9093706 h 10286999"/>
              <a:gd name="connsiteX158" fmla="*/ 16624280 w 18288000"/>
              <a:gd name="connsiteY158" fmla="*/ 9095764 h 10286999"/>
              <a:gd name="connsiteX159" fmla="*/ 17055388 w 18288000"/>
              <a:gd name="connsiteY159" fmla="*/ 9459512 h 10286999"/>
              <a:gd name="connsiteX160" fmla="*/ 17055388 w 18288000"/>
              <a:gd name="connsiteY160" fmla="*/ 10286998 h 10286999"/>
              <a:gd name="connsiteX161" fmla="*/ 17037100 w 18288000"/>
              <a:gd name="connsiteY161" fmla="*/ 10286998 h 10286999"/>
              <a:gd name="connsiteX162" fmla="*/ 17037100 w 18288000"/>
              <a:gd name="connsiteY162" fmla="*/ 9466507 h 10286999"/>
              <a:gd name="connsiteX163" fmla="*/ 16613795 w 18288000"/>
              <a:gd name="connsiteY163" fmla="*/ 9109548 h 10286999"/>
              <a:gd name="connsiteX164" fmla="*/ 15293645 w 18288000"/>
              <a:gd name="connsiteY164" fmla="*/ 9109548 h 10286999"/>
              <a:gd name="connsiteX165" fmla="*/ 15290719 w 18288000"/>
              <a:gd name="connsiteY165" fmla="*/ 9107285 h 10286999"/>
              <a:gd name="connsiteX166" fmla="*/ 13722097 w 18288000"/>
              <a:gd name="connsiteY166" fmla="*/ 7783759 h 10286999"/>
              <a:gd name="connsiteX167" fmla="*/ 13700884 w 18288000"/>
              <a:gd name="connsiteY167" fmla="*/ 7788697 h 10286999"/>
              <a:gd name="connsiteX168" fmla="*/ 13700397 w 18288000"/>
              <a:gd name="connsiteY168" fmla="*/ 7788697 h 10286999"/>
              <a:gd name="connsiteX169" fmla="*/ 13657237 w 18288000"/>
              <a:gd name="connsiteY169" fmla="*/ 7751870 h 10286999"/>
              <a:gd name="connsiteX170" fmla="*/ 13700882 w 18288000"/>
              <a:gd name="connsiteY170" fmla="*/ 7715455 h 10286999"/>
              <a:gd name="connsiteX171" fmla="*/ 5218665 w 18288000"/>
              <a:gd name="connsiteY171" fmla="*/ 7714839 h 10286999"/>
              <a:gd name="connsiteX172" fmla="*/ 5261825 w 18288000"/>
              <a:gd name="connsiteY172" fmla="*/ 7751665 h 10286999"/>
              <a:gd name="connsiteX173" fmla="*/ 5218180 w 18288000"/>
              <a:gd name="connsiteY173" fmla="*/ 7788081 h 10286999"/>
              <a:gd name="connsiteX174" fmla="*/ 5195014 w 18288000"/>
              <a:gd name="connsiteY174" fmla="*/ 7782114 h 10286999"/>
              <a:gd name="connsiteX175" fmla="*/ 4325238 w 18288000"/>
              <a:gd name="connsiteY175" fmla="*/ 8515989 h 10286999"/>
              <a:gd name="connsiteX176" fmla="*/ 4325238 w 18288000"/>
              <a:gd name="connsiteY176" fmla="*/ 9344093 h 10286999"/>
              <a:gd name="connsiteX177" fmla="*/ 4322555 w 18288000"/>
              <a:gd name="connsiteY177" fmla="*/ 9346355 h 10286999"/>
              <a:gd name="connsiteX178" fmla="*/ 3771232 w 18288000"/>
              <a:gd name="connsiteY178" fmla="*/ 9811534 h 10286999"/>
              <a:gd name="connsiteX179" fmla="*/ 1907563 w 18288000"/>
              <a:gd name="connsiteY179" fmla="*/ 9811534 h 10286999"/>
              <a:gd name="connsiteX180" fmla="*/ 1874278 w 18288000"/>
              <a:gd name="connsiteY180" fmla="*/ 9839618 h 10286999"/>
              <a:gd name="connsiteX181" fmla="*/ 1822704 w 18288000"/>
              <a:gd name="connsiteY181" fmla="*/ 9811534 h 10286999"/>
              <a:gd name="connsiteX182" fmla="*/ 1855990 w 18288000"/>
              <a:gd name="connsiteY182" fmla="*/ 9768019 h 10286999"/>
              <a:gd name="connsiteX183" fmla="*/ 1907563 w 18288000"/>
              <a:gd name="connsiteY183" fmla="*/ 9796103 h 10286999"/>
              <a:gd name="connsiteX184" fmla="*/ 3763673 w 18288000"/>
              <a:gd name="connsiteY184" fmla="*/ 9796103 h 10286999"/>
              <a:gd name="connsiteX185" fmla="*/ 4306950 w 18288000"/>
              <a:gd name="connsiteY185" fmla="*/ 9337714 h 10286999"/>
              <a:gd name="connsiteX186" fmla="*/ 4306950 w 18288000"/>
              <a:gd name="connsiteY186" fmla="*/ 8509610 h 10286999"/>
              <a:gd name="connsiteX187" fmla="*/ 4309632 w 18288000"/>
              <a:gd name="connsiteY187" fmla="*/ 8507348 h 10286999"/>
              <a:gd name="connsiteX188" fmla="*/ 5181847 w 18288000"/>
              <a:gd name="connsiteY188" fmla="*/ 7772239 h 10286999"/>
              <a:gd name="connsiteX189" fmla="*/ 5175020 w 18288000"/>
              <a:gd name="connsiteY189" fmla="*/ 7751665 h 10286999"/>
              <a:gd name="connsiteX190" fmla="*/ 5175020 w 18288000"/>
              <a:gd name="connsiteY190" fmla="*/ 7751254 h 10286999"/>
              <a:gd name="connsiteX191" fmla="*/ 5218665 w 18288000"/>
              <a:gd name="connsiteY191" fmla="*/ 7714839 h 10286999"/>
              <a:gd name="connsiteX192" fmla="*/ 4587608 w 18288000"/>
              <a:gd name="connsiteY192" fmla="*/ 7714838 h 10286999"/>
              <a:gd name="connsiteX193" fmla="*/ 4630768 w 18288000"/>
              <a:gd name="connsiteY193" fmla="*/ 7751664 h 10286999"/>
              <a:gd name="connsiteX194" fmla="*/ 4587123 w 18288000"/>
              <a:gd name="connsiteY194" fmla="*/ 7788080 h 10286999"/>
              <a:gd name="connsiteX195" fmla="*/ 4565909 w 18288000"/>
              <a:gd name="connsiteY195" fmla="*/ 7783142 h 10286999"/>
              <a:gd name="connsiteX196" fmla="*/ 2994361 w 18288000"/>
              <a:gd name="connsiteY196" fmla="*/ 9108931 h 10286999"/>
              <a:gd name="connsiteX197" fmla="*/ 1674208 w 18288000"/>
              <a:gd name="connsiteY197" fmla="*/ 9108931 h 10286999"/>
              <a:gd name="connsiteX198" fmla="*/ 1250902 w 18288000"/>
              <a:gd name="connsiteY198" fmla="*/ 9465890 h 10286999"/>
              <a:gd name="connsiteX199" fmla="*/ 1250902 w 18288000"/>
              <a:gd name="connsiteY199" fmla="*/ 10286998 h 10286999"/>
              <a:gd name="connsiteX200" fmla="*/ 1232614 w 18288000"/>
              <a:gd name="connsiteY200" fmla="*/ 10286998 h 10286999"/>
              <a:gd name="connsiteX201" fmla="*/ 1232614 w 18288000"/>
              <a:gd name="connsiteY201" fmla="*/ 9459512 h 10286999"/>
              <a:gd name="connsiteX202" fmla="*/ 1235296 w 18288000"/>
              <a:gd name="connsiteY202" fmla="*/ 9457249 h 10286999"/>
              <a:gd name="connsiteX203" fmla="*/ 1666405 w 18288000"/>
              <a:gd name="connsiteY203" fmla="*/ 9093706 h 10286999"/>
              <a:gd name="connsiteX204" fmla="*/ 2986801 w 18288000"/>
              <a:gd name="connsiteY204" fmla="*/ 9093706 h 10286999"/>
              <a:gd name="connsiteX205" fmla="*/ 4552252 w 18288000"/>
              <a:gd name="connsiteY205" fmla="*/ 7772238 h 10286999"/>
              <a:gd name="connsiteX206" fmla="*/ 4543963 w 18288000"/>
              <a:gd name="connsiteY206" fmla="*/ 7751664 h 10286999"/>
              <a:gd name="connsiteX207" fmla="*/ 4543963 w 18288000"/>
              <a:gd name="connsiteY207" fmla="*/ 7751253 h 10286999"/>
              <a:gd name="connsiteX208" fmla="*/ 4587608 w 18288000"/>
              <a:gd name="connsiteY208" fmla="*/ 7714838 h 10286999"/>
              <a:gd name="connsiteX209" fmla="*/ 13069823 w 18288000"/>
              <a:gd name="connsiteY209" fmla="*/ 7714220 h 10286999"/>
              <a:gd name="connsiteX210" fmla="*/ 13112983 w 18288000"/>
              <a:gd name="connsiteY210" fmla="*/ 7750636 h 10286999"/>
              <a:gd name="connsiteX211" fmla="*/ 13106155 w 18288000"/>
              <a:gd name="connsiteY211" fmla="*/ 7771210 h 10286999"/>
              <a:gd name="connsiteX212" fmla="*/ 13981053 w 18288000"/>
              <a:gd name="connsiteY212" fmla="*/ 8509610 h 10286999"/>
              <a:gd name="connsiteX213" fmla="*/ 13981053 w 18288000"/>
              <a:gd name="connsiteY213" fmla="*/ 9337714 h 10286999"/>
              <a:gd name="connsiteX214" fmla="*/ 14524329 w 18288000"/>
              <a:gd name="connsiteY214" fmla="*/ 9796103 h 10286999"/>
              <a:gd name="connsiteX215" fmla="*/ 16380439 w 18288000"/>
              <a:gd name="connsiteY215" fmla="*/ 9796103 h 10286999"/>
              <a:gd name="connsiteX216" fmla="*/ 16422623 w 18288000"/>
              <a:gd name="connsiteY216" fmla="*/ 9767299 h 10286999"/>
              <a:gd name="connsiteX217" fmla="*/ 16423842 w 18288000"/>
              <a:gd name="connsiteY217" fmla="*/ 9766271 h 10286999"/>
              <a:gd name="connsiteX218" fmla="*/ 16465965 w 18288000"/>
              <a:gd name="connsiteY218" fmla="*/ 9794868 h 10286999"/>
              <a:gd name="connsiteX219" fmla="*/ 16433077 w 18288000"/>
              <a:gd name="connsiteY219" fmla="*/ 9838253 h 10286999"/>
              <a:gd name="connsiteX220" fmla="*/ 16381658 w 18288000"/>
              <a:gd name="connsiteY220" fmla="*/ 9810505 h 10286999"/>
              <a:gd name="connsiteX221" fmla="*/ 14517745 w 18288000"/>
              <a:gd name="connsiteY221" fmla="*/ 9810505 h 10286999"/>
              <a:gd name="connsiteX222" fmla="*/ 14515063 w 18288000"/>
              <a:gd name="connsiteY222" fmla="*/ 9808242 h 10286999"/>
              <a:gd name="connsiteX223" fmla="*/ 13963984 w 18288000"/>
              <a:gd name="connsiteY223" fmla="*/ 9343063 h 10286999"/>
              <a:gd name="connsiteX224" fmla="*/ 13963984 w 18288000"/>
              <a:gd name="connsiteY224" fmla="*/ 8514960 h 10286999"/>
              <a:gd name="connsiteX225" fmla="*/ 13094207 w 18288000"/>
              <a:gd name="connsiteY225" fmla="*/ 7781085 h 10286999"/>
              <a:gd name="connsiteX226" fmla="*/ 13069823 w 18288000"/>
              <a:gd name="connsiteY226" fmla="*/ 7787052 h 10286999"/>
              <a:gd name="connsiteX227" fmla="*/ 13026663 w 18288000"/>
              <a:gd name="connsiteY227" fmla="*/ 7750636 h 10286999"/>
              <a:gd name="connsiteX228" fmla="*/ 13069823 w 18288000"/>
              <a:gd name="connsiteY228" fmla="*/ 7714220 h 10286999"/>
              <a:gd name="connsiteX229" fmla="*/ 9283964 w 18288000"/>
              <a:gd name="connsiteY229" fmla="*/ 7559503 h 10286999"/>
              <a:gd name="connsiteX230" fmla="*/ 9302252 w 18288000"/>
              <a:gd name="connsiteY230" fmla="*/ 7559503 h 10286999"/>
              <a:gd name="connsiteX231" fmla="*/ 9302252 w 18288000"/>
              <a:gd name="connsiteY231" fmla="*/ 8200589 h 10286999"/>
              <a:gd name="connsiteX232" fmla="*/ 9811878 w 18288000"/>
              <a:gd name="connsiteY232" fmla="*/ 8630791 h 10286999"/>
              <a:gd name="connsiteX233" fmla="*/ 9811878 w 18288000"/>
              <a:gd name="connsiteY233" fmla="*/ 9048238 h 10286999"/>
              <a:gd name="connsiteX234" fmla="*/ 9809440 w 18288000"/>
              <a:gd name="connsiteY234" fmla="*/ 9050501 h 10286999"/>
              <a:gd name="connsiteX235" fmla="*/ 9153266 w 18288000"/>
              <a:gd name="connsiteY235" fmla="*/ 9604147 h 10286999"/>
              <a:gd name="connsiteX236" fmla="*/ 9153266 w 18288000"/>
              <a:gd name="connsiteY236" fmla="*/ 10286998 h 10286999"/>
              <a:gd name="connsiteX237" fmla="*/ 9134978 w 18288000"/>
              <a:gd name="connsiteY237" fmla="*/ 10286998 h 10286999"/>
              <a:gd name="connsiteX238" fmla="*/ 9134978 w 18288000"/>
              <a:gd name="connsiteY238" fmla="*/ 9597769 h 10286999"/>
              <a:gd name="connsiteX239" fmla="*/ 9137417 w 18288000"/>
              <a:gd name="connsiteY239" fmla="*/ 9595507 h 10286999"/>
              <a:gd name="connsiteX240" fmla="*/ 9793590 w 18288000"/>
              <a:gd name="connsiteY240" fmla="*/ 9041860 h 10286999"/>
              <a:gd name="connsiteX241" fmla="*/ 9793590 w 18288000"/>
              <a:gd name="connsiteY241" fmla="*/ 8637169 h 10286999"/>
              <a:gd name="connsiteX242" fmla="*/ 9283964 w 18288000"/>
              <a:gd name="connsiteY242" fmla="*/ 8206967 h 10286999"/>
              <a:gd name="connsiteX243" fmla="*/ 9134977 w 18288000"/>
              <a:gd name="connsiteY243" fmla="*/ 7559503 h 10286999"/>
              <a:gd name="connsiteX244" fmla="*/ 9153265 w 18288000"/>
              <a:gd name="connsiteY244" fmla="*/ 7559503 h 10286999"/>
              <a:gd name="connsiteX245" fmla="*/ 9153265 w 18288000"/>
              <a:gd name="connsiteY245" fmla="*/ 8331234 h 10286999"/>
              <a:gd name="connsiteX246" fmla="*/ 9150582 w 18288000"/>
              <a:gd name="connsiteY246" fmla="*/ 8333497 h 10286999"/>
              <a:gd name="connsiteX247" fmla="*/ 8511478 w 18288000"/>
              <a:gd name="connsiteY247" fmla="*/ 8872742 h 10286999"/>
              <a:gd name="connsiteX248" fmla="*/ 8511478 w 18288000"/>
              <a:gd name="connsiteY248" fmla="*/ 9467330 h 10286999"/>
              <a:gd name="connsiteX249" fmla="*/ 8899915 w 18288000"/>
              <a:gd name="connsiteY249" fmla="*/ 9795280 h 10286999"/>
              <a:gd name="connsiteX250" fmla="*/ 8899915 w 18288000"/>
              <a:gd name="connsiteY250" fmla="*/ 10286998 h 10286999"/>
              <a:gd name="connsiteX251" fmla="*/ 8881627 w 18288000"/>
              <a:gd name="connsiteY251" fmla="*/ 10286998 h 10286999"/>
              <a:gd name="connsiteX252" fmla="*/ 8881627 w 18288000"/>
              <a:gd name="connsiteY252" fmla="*/ 9801452 h 10286999"/>
              <a:gd name="connsiteX253" fmla="*/ 8493190 w 18288000"/>
              <a:gd name="connsiteY253" fmla="*/ 9473914 h 10286999"/>
              <a:gd name="connsiteX254" fmla="*/ 8493190 w 18288000"/>
              <a:gd name="connsiteY254" fmla="*/ 8866364 h 10286999"/>
              <a:gd name="connsiteX255" fmla="*/ 8495873 w 18288000"/>
              <a:gd name="connsiteY255" fmla="*/ 8864100 h 10286999"/>
              <a:gd name="connsiteX256" fmla="*/ 9134977 w 18288000"/>
              <a:gd name="connsiteY256" fmla="*/ 8324856 h 10286999"/>
              <a:gd name="connsiteX257" fmla="*/ 12641933 w 18288000"/>
              <a:gd name="connsiteY257" fmla="*/ 7441604 h 10286999"/>
              <a:gd name="connsiteX258" fmla="*/ 12696017 w 18288000"/>
              <a:gd name="connsiteY258" fmla="*/ 7466098 h 10286999"/>
              <a:gd name="connsiteX259" fmla="*/ 14524817 w 18288000"/>
              <a:gd name="connsiteY259" fmla="*/ 7466098 h 10286999"/>
              <a:gd name="connsiteX260" fmla="*/ 14527500 w 18288000"/>
              <a:gd name="connsiteY260" fmla="*/ 7468361 h 10286999"/>
              <a:gd name="connsiteX261" fmla="*/ 15966156 w 18288000"/>
              <a:gd name="connsiteY261" fmla="*/ 8682227 h 10286999"/>
              <a:gd name="connsiteX262" fmla="*/ 16962972 w 18288000"/>
              <a:gd name="connsiteY262" fmla="*/ 8682227 h 10286999"/>
              <a:gd name="connsiteX263" fmla="*/ 16965656 w 18288000"/>
              <a:gd name="connsiteY263" fmla="*/ 8685725 h 10286999"/>
              <a:gd name="connsiteX264" fmla="*/ 17599640 w 18288000"/>
              <a:gd name="connsiteY264" fmla="*/ 9220649 h 10286999"/>
              <a:gd name="connsiteX265" fmla="*/ 17599640 w 18288000"/>
              <a:gd name="connsiteY265" fmla="*/ 10286999 h 10286999"/>
              <a:gd name="connsiteX266" fmla="*/ 17581352 w 18288000"/>
              <a:gd name="connsiteY266" fmla="*/ 10286999 h 10286999"/>
              <a:gd name="connsiteX267" fmla="*/ 17581352 w 18288000"/>
              <a:gd name="connsiteY267" fmla="*/ 9226615 h 10286999"/>
              <a:gd name="connsiteX268" fmla="*/ 16954196 w 18288000"/>
              <a:gd name="connsiteY268" fmla="*/ 8697657 h 10286999"/>
              <a:gd name="connsiteX269" fmla="*/ 15957377 w 18288000"/>
              <a:gd name="connsiteY269" fmla="*/ 8697657 h 10286999"/>
              <a:gd name="connsiteX270" fmla="*/ 15954695 w 18288000"/>
              <a:gd name="connsiteY270" fmla="*/ 8695394 h 10286999"/>
              <a:gd name="connsiteX271" fmla="*/ 14516039 w 18288000"/>
              <a:gd name="connsiteY271" fmla="*/ 7481528 h 10286999"/>
              <a:gd name="connsiteX272" fmla="*/ 12697480 w 18288000"/>
              <a:gd name="connsiteY272" fmla="*/ 7481528 h 10286999"/>
              <a:gd name="connsiteX273" fmla="*/ 12666988 w 18288000"/>
              <a:gd name="connsiteY273" fmla="*/ 7511731 h 10286999"/>
              <a:gd name="connsiteX274" fmla="*/ 12612904 w 18288000"/>
              <a:gd name="connsiteY274" fmla="*/ 7487237 h 10286999"/>
              <a:gd name="connsiteX275" fmla="*/ 12641933 w 18288000"/>
              <a:gd name="connsiteY275" fmla="*/ 7441604 h 10286999"/>
              <a:gd name="connsiteX276" fmla="*/ 5627026 w 18288000"/>
              <a:gd name="connsiteY276" fmla="*/ 7440563 h 10286999"/>
              <a:gd name="connsiteX277" fmla="*/ 5675577 w 18288000"/>
              <a:gd name="connsiteY277" fmla="*/ 7471773 h 10286999"/>
              <a:gd name="connsiteX278" fmla="*/ 5638588 w 18288000"/>
              <a:gd name="connsiteY278" fmla="*/ 7512738 h 10286999"/>
              <a:gd name="connsiteX279" fmla="*/ 5590037 w 18288000"/>
              <a:gd name="connsiteY279" fmla="*/ 7481528 h 10286999"/>
              <a:gd name="connsiteX280" fmla="*/ 3771233 w 18288000"/>
              <a:gd name="connsiteY280" fmla="*/ 7481528 h 10286999"/>
              <a:gd name="connsiteX281" fmla="*/ 2329651 w 18288000"/>
              <a:gd name="connsiteY281" fmla="*/ 8698068 h 10286999"/>
              <a:gd name="connsiteX282" fmla="*/ 1333808 w 18288000"/>
              <a:gd name="connsiteY282" fmla="*/ 8698068 h 10286999"/>
              <a:gd name="connsiteX283" fmla="*/ 706651 w 18288000"/>
              <a:gd name="connsiteY283" fmla="*/ 9227026 h 10286999"/>
              <a:gd name="connsiteX284" fmla="*/ 706651 w 18288000"/>
              <a:gd name="connsiteY284" fmla="*/ 10286998 h 10286999"/>
              <a:gd name="connsiteX285" fmla="*/ 688364 w 18288000"/>
              <a:gd name="connsiteY285" fmla="*/ 10286998 h 10286999"/>
              <a:gd name="connsiteX286" fmla="*/ 688364 w 18288000"/>
              <a:gd name="connsiteY286" fmla="*/ 9219413 h 10286999"/>
              <a:gd name="connsiteX287" fmla="*/ 691045 w 18288000"/>
              <a:gd name="connsiteY287" fmla="*/ 9217150 h 10286999"/>
              <a:gd name="connsiteX288" fmla="*/ 1325029 w 18288000"/>
              <a:gd name="connsiteY288" fmla="*/ 8682226 h 10286999"/>
              <a:gd name="connsiteX289" fmla="*/ 2321847 w 18288000"/>
              <a:gd name="connsiteY289" fmla="*/ 8682226 h 10286999"/>
              <a:gd name="connsiteX290" fmla="*/ 3762699 w 18288000"/>
              <a:gd name="connsiteY290" fmla="*/ 7466097 h 10286999"/>
              <a:gd name="connsiteX291" fmla="*/ 5591499 w 18288000"/>
              <a:gd name="connsiteY291" fmla="*/ 7466097 h 10286999"/>
              <a:gd name="connsiteX292" fmla="*/ 5627026 w 18288000"/>
              <a:gd name="connsiteY292" fmla="*/ 7440563 h 10286999"/>
              <a:gd name="connsiteX293" fmla="*/ 9854792 w 18288000"/>
              <a:gd name="connsiteY293" fmla="*/ 7253362 h 10286999"/>
              <a:gd name="connsiteX294" fmla="*/ 10831372 w 18288000"/>
              <a:gd name="connsiteY294" fmla="*/ 8077351 h 10286999"/>
              <a:gd name="connsiteX295" fmla="*/ 12372441 w 18288000"/>
              <a:gd name="connsiteY295" fmla="*/ 8077351 h 10286999"/>
              <a:gd name="connsiteX296" fmla="*/ 12375367 w 18288000"/>
              <a:gd name="connsiteY296" fmla="*/ 8079409 h 10286999"/>
              <a:gd name="connsiteX297" fmla="*/ 13295375 w 18288000"/>
              <a:gd name="connsiteY297" fmla="*/ 8855871 h 10286999"/>
              <a:gd name="connsiteX298" fmla="*/ 13295375 w 18288000"/>
              <a:gd name="connsiteY298" fmla="*/ 9579459 h 10286999"/>
              <a:gd name="connsiteX299" fmla="*/ 13919362 w 18288000"/>
              <a:gd name="connsiteY299" fmla="*/ 10105948 h 10286999"/>
              <a:gd name="connsiteX300" fmla="*/ 15914217 w 18288000"/>
              <a:gd name="connsiteY300" fmla="*/ 10105948 h 10286999"/>
              <a:gd name="connsiteX301" fmla="*/ 16074419 w 18288000"/>
              <a:gd name="connsiteY301" fmla="*/ 10241118 h 10286999"/>
              <a:gd name="connsiteX302" fmla="*/ 16074419 w 18288000"/>
              <a:gd name="connsiteY302" fmla="*/ 10286999 h 10286999"/>
              <a:gd name="connsiteX303" fmla="*/ 16056131 w 18288000"/>
              <a:gd name="connsiteY303" fmla="*/ 10286999 h 10286999"/>
              <a:gd name="connsiteX304" fmla="*/ 16056131 w 18288000"/>
              <a:gd name="connsiteY304" fmla="*/ 10247496 h 10286999"/>
              <a:gd name="connsiteX305" fmla="*/ 15906901 w 18288000"/>
              <a:gd name="connsiteY305" fmla="*/ 10121378 h 10286999"/>
              <a:gd name="connsiteX306" fmla="*/ 13911803 w 18288000"/>
              <a:gd name="connsiteY306" fmla="*/ 10121378 h 10286999"/>
              <a:gd name="connsiteX307" fmla="*/ 13909120 w 18288000"/>
              <a:gd name="connsiteY307" fmla="*/ 10119115 h 10286999"/>
              <a:gd name="connsiteX308" fmla="*/ 13277087 w 18288000"/>
              <a:gd name="connsiteY308" fmla="*/ 9585837 h 10286999"/>
              <a:gd name="connsiteX309" fmla="*/ 13277087 w 18288000"/>
              <a:gd name="connsiteY309" fmla="*/ 8862249 h 10286999"/>
              <a:gd name="connsiteX310" fmla="*/ 12365126 w 18288000"/>
              <a:gd name="connsiteY310" fmla="*/ 8092782 h 10286999"/>
              <a:gd name="connsiteX311" fmla="*/ 10823813 w 18288000"/>
              <a:gd name="connsiteY311" fmla="*/ 8092782 h 10286999"/>
              <a:gd name="connsiteX312" fmla="*/ 10821131 w 18288000"/>
              <a:gd name="connsiteY312" fmla="*/ 8090518 h 10286999"/>
              <a:gd name="connsiteX313" fmla="*/ 9841869 w 18288000"/>
              <a:gd name="connsiteY313" fmla="*/ 7264266 h 10286999"/>
              <a:gd name="connsiteX314" fmla="*/ 8433206 w 18288000"/>
              <a:gd name="connsiteY314" fmla="*/ 7253362 h 10286999"/>
              <a:gd name="connsiteX315" fmla="*/ 8446130 w 18288000"/>
              <a:gd name="connsiteY315" fmla="*/ 7264266 h 10286999"/>
              <a:gd name="connsiteX316" fmla="*/ 7464194 w 18288000"/>
              <a:gd name="connsiteY316" fmla="*/ 8092782 h 10286999"/>
              <a:gd name="connsiteX317" fmla="*/ 5923125 w 18288000"/>
              <a:gd name="connsiteY317" fmla="*/ 8092782 h 10286999"/>
              <a:gd name="connsiteX318" fmla="*/ 5010919 w 18288000"/>
              <a:gd name="connsiteY318" fmla="*/ 8862249 h 10286999"/>
              <a:gd name="connsiteX319" fmla="*/ 5010919 w 18288000"/>
              <a:gd name="connsiteY319" fmla="*/ 9585837 h 10286999"/>
              <a:gd name="connsiteX320" fmla="*/ 5008237 w 18288000"/>
              <a:gd name="connsiteY320" fmla="*/ 9588100 h 10286999"/>
              <a:gd name="connsiteX321" fmla="*/ 4376203 w 18288000"/>
              <a:gd name="connsiteY321" fmla="*/ 10121378 h 10286999"/>
              <a:gd name="connsiteX322" fmla="*/ 2381349 w 18288000"/>
              <a:gd name="connsiteY322" fmla="*/ 10121378 h 10286999"/>
              <a:gd name="connsiteX323" fmla="*/ 2231874 w 18288000"/>
              <a:gd name="connsiteY323" fmla="*/ 10247496 h 10286999"/>
              <a:gd name="connsiteX324" fmla="*/ 2231874 w 18288000"/>
              <a:gd name="connsiteY324" fmla="*/ 10286999 h 10286999"/>
              <a:gd name="connsiteX325" fmla="*/ 2213586 w 18288000"/>
              <a:gd name="connsiteY325" fmla="*/ 10286999 h 10286999"/>
              <a:gd name="connsiteX326" fmla="*/ 2213586 w 18288000"/>
              <a:gd name="connsiteY326" fmla="*/ 10241118 h 10286999"/>
              <a:gd name="connsiteX327" fmla="*/ 2373547 w 18288000"/>
              <a:gd name="connsiteY327" fmla="*/ 10105948 h 10286999"/>
              <a:gd name="connsiteX328" fmla="*/ 4368644 w 18288000"/>
              <a:gd name="connsiteY328" fmla="*/ 10105948 h 10286999"/>
              <a:gd name="connsiteX329" fmla="*/ 4992630 w 18288000"/>
              <a:gd name="connsiteY329" fmla="*/ 9579459 h 10286999"/>
              <a:gd name="connsiteX330" fmla="*/ 4992630 w 18288000"/>
              <a:gd name="connsiteY330" fmla="*/ 8855871 h 10286999"/>
              <a:gd name="connsiteX331" fmla="*/ 4995312 w 18288000"/>
              <a:gd name="connsiteY331" fmla="*/ 8853608 h 10286999"/>
              <a:gd name="connsiteX332" fmla="*/ 5915321 w 18288000"/>
              <a:gd name="connsiteY332" fmla="*/ 8077351 h 10286999"/>
              <a:gd name="connsiteX333" fmla="*/ 7456634 w 18288000"/>
              <a:gd name="connsiteY333" fmla="*/ 8077351 h 10286999"/>
              <a:gd name="connsiteX334" fmla="*/ 10461711 w 18288000"/>
              <a:gd name="connsiteY334" fmla="*/ 6955451 h 10286999"/>
              <a:gd name="connsiteX335" fmla="*/ 11341486 w 18288000"/>
              <a:gd name="connsiteY335" fmla="*/ 7697555 h 10286999"/>
              <a:gd name="connsiteX336" fmla="*/ 12341230 w 18288000"/>
              <a:gd name="connsiteY336" fmla="*/ 7697555 h 10286999"/>
              <a:gd name="connsiteX337" fmla="*/ 12343913 w 18288000"/>
              <a:gd name="connsiteY337" fmla="*/ 7699818 h 10286999"/>
              <a:gd name="connsiteX338" fmla="*/ 13228320 w 18288000"/>
              <a:gd name="connsiteY338" fmla="*/ 8446243 h 10286999"/>
              <a:gd name="connsiteX339" fmla="*/ 13252162 w 18288000"/>
              <a:gd name="connsiteY339" fmla="*/ 8440072 h 10286999"/>
              <a:gd name="connsiteX340" fmla="*/ 13295836 w 18288000"/>
              <a:gd name="connsiteY340" fmla="*/ 8476465 h 10286999"/>
              <a:gd name="connsiteX341" fmla="*/ 13252704 w 18288000"/>
              <a:gd name="connsiteY341" fmla="*/ 8513314 h 10286999"/>
              <a:gd name="connsiteX342" fmla="*/ 13209300 w 18288000"/>
              <a:gd name="connsiteY342" fmla="*/ 8476693 h 10286999"/>
              <a:gd name="connsiteX343" fmla="*/ 13216128 w 18288000"/>
              <a:gd name="connsiteY343" fmla="*/ 8457147 h 10286999"/>
              <a:gd name="connsiteX344" fmla="*/ 12333427 w 18288000"/>
              <a:gd name="connsiteY344" fmla="*/ 7712986 h 10286999"/>
              <a:gd name="connsiteX345" fmla="*/ 11333683 w 18288000"/>
              <a:gd name="connsiteY345" fmla="*/ 7712986 h 10286999"/>
              <a:gd name="connsiteX346" fmla="*/ 11331001 w 18288000"/>
              <a:gd name="connsiteY346" fmla="*/ 7710722 h 10286999"/>
              <a:gd name="connsiteX347" fmla="*/ 10448788 w 18288000"/>
              <a:gd name="connsiteY347" fmla="*/ 6966355 h 10286999"/>
              <a:gd name="connsiteX348" fmla="*/ 7825321 w 18288000"/>
              <a:gd name="connsiteY348" fmla="*/ 6955451 h 10286999"/>
              <a:gd name="connsiteX349" fmla="*/ 7838244 w 18288000"/>
              <a:gd name="connsiteY349" fmla="*/ 6966355 h 10286999"/>
              <a:gd name="connsiteX350" fmla="*/ 6953348 w 18288000"/>
              <a:gd name="connsiteY350" fmla="*/ 7712986 h 10286999"/>
              <a:gd name="connsiteX351" fmla="*/ 5953605 w 18288000"/>
              <a:gd name="connsiteY351" fmla="*/ 7712986 h 10286999"/>
              <a:gd name="connsiteX352" fmla="*/ 5071634 w 18288000"/>
              <a:gd name="connsiteY352" fmla="*/ 8457147 h 10286999"/>
              <a:gd name="connsiteX353" fmla="*/ 5078461 w 18288000"/>
              <a:gd name="connsiteY353" fmla="*/ 8476693 h 10286999"/>
              <a:gd name="connsiteX354" fmla="*/ 5071563 w 18288000"/>
              <a:gd name="connsiteY354" fmla="*/ 8496589 h 10286999"/>
              <a:gd name="connsiteX355" fmla="*/ 5011896 w 18288000"/>
              <a:gd name="connsiteY355" fmla="*/ 8507432 h 10286999"/>
              <a:gd name="connsiteX356" fmla="*/ 4999044 w 18288000"/>
              <a:gd name="connsiteY356" fmla="*/ 8457087 h 10286999"/>
              <a:gd name="connsiteX357" fmla="*/ 5058712 w 18288000"/>
              <a:gd name="connsiteY357" fmla="*/ 8446243 h 10286999"/>
              <a:gd name="connsiteX358" fmla="*/ 5945800 w 18288000"/>
              <a:gd name="connsiteY358" fmla="*/ 7697555 h 10286999"/>
              <a:gd name="connsiteX359" fmla="*/ 6945544 w 18288000"/>
              <a:gd name="connsiteY359" fmla="*/ 7697555 h 10286999"/>
              <a:gd name="connsiteX360" fmla="*/ 17223396 w 18288000"/>
              <a:gd name="connsiteY360" fmla="*/ 6754442 h 10286999"/>
              <a:gd name="connsiteX361" fmla="*/ 18288000 w 18288000"/>
              <a:gd name="connsiteY361" fmla="*/ 6754442 h 10286999"/>
              <a:gd name="connsiteX362" fmla="*/ 18288000 w 18288000"/>
              <a:gd name="connsiteY362" fmla="*/ 6769873 h 10286999"/>
              <a:gd name="connsiteX363" fmla="*/ 17231196 w 18288000"/>
              <a:gd name="connsiteY363" fmla="*/ 6769873 h 10286999"/>
              <a:gd name="connsiteX364" fmla="*/ 16719132 w 18288000"/>
              <a:gd name="connsiteY364" fmla="*/ 7201927 h 10286999"/>
              <a:gd name="connsiteX365" fmla="*/ 16188538 w 18288000"/>
              <a:gd name="connsiteY365" fmla="*/ 7201927 h 10286999"/>
              <a:gd name="connsiteX366" fmla="*/ 16155252 w 18288000"/>
              <a:gd name="connsiteY366" fmla="*/ 7230011 h 10286999"/>
              <a:gd name="connsiteX367" fmla="*/ 16103679 w 18288000"/>
              <a:gd name="connsiteY367" fmla="*/ 7201927 h 10286999"/>
              <a:gd name="connsiteX368" fmla="*/ 16136964 w 18288000"/>
              <a:gd name="connsiteY368" fmla="*/ 7158411 h 10286999"/>
              <a:gd name="connsiteX369" fmla="*/ 16188538 w 18288000"/>
              <a:gd name="connsiteY369" fmla="*/ 7186496 h 10286999"/>
              <a:gd name="connsiteX370" fmla="*/ 16711331 w 18288000"/>
              <a:gd name="connsiteY370" fmla="*/ 7186496 h 10286999"/>
              <a:gd name="connsiteX371" fmla="*/ 4 w 18288000"/>
              <a:gd name="connsiteY371" fmla="*/ 6754442 h 10286999"/>
              <a:gd name="connsiteX372" fmla="*/ 1064608 w 18288000"/>
              <a:gd name="connsiteY372" fmla="*/ 6754442 h 10286999"/>
              <a:gd name="connsiteX373" fmla="*/ 1067291 w 18288000"/>
              <a:gd name="connsiteY373" fmla="*/ 6756705 h 10286999"/>
              <a:gd name="connsiteX374" fmla="*/ 1576674 w 18288000"/>
              <a:gd name="connsiteY374" fmla="*/ 7187525 h 10286999"/>
              <a:gd name="connsiteX375" fmla="*/ 2099466 w 18288000"/>
              <a:gd name="connsiteY375" fmla="*/ 7187525 h 10286999"/>
              <a:gd name="connsiteX376" fmla="*/ 2132503 w 18288000"/>
              <a:gd name="connsiteY376" fmla="*/ 7159651 h 10286999"/>
              <a:gd name="connsiteX377" fmla="*/ 2183825 w 18288000"/>
              <a:gd name="connsiteY377" fmla="*/ 7187525 h 10286999"/>
              <a:gd name="connsiteX378" fmla="*/ 2150791 w 18288000"/>
              <a:gd name="connsiteY378" fmla="*/ 7230830 h 10286999"/>
              <a:gd name="connsiteX379" fmla="*/ 2099466 w 18288000"/>
              <a:gd name="connsiteY379" fmla="*/ 7202956 h 10286999"/>
              <a:gd name="connsiteX380" fmla="*/ 1568870 w 18288000"/>
              <a:gd name="connsiteY380" fmla="*/ 7202956 h 10286999"/>
              <a:gd name="connsiteX381" fmla="*/ 1566187 w 18288000"/>
              <a:gd name="connsiteY381" fmla="*/ 7200898 h 10286999"/>
              <a:gd name="connsiteX382" fmla="*/ 1056806 w 18288000"/>
              <a:gd name="connsiteY382" fmla="*/ 6769873 h 10286999"/>
              <a:gd name="connsiteX383" fmla="*/ 4 w 18288000"/>
              <a:gd name="connsiteY383" fmla="*/ 6769873 h 10286999"/>
              <a:gd name="connsiteX384" fmla="*/ 10948903 w 18288000"/>
              <a:gd name="connsiteY384" fmla="*/ 6720290 h 10286999"/>
              <a:gd name="connsiteX385" fmla="*/ 11550944 w 18288000"/>
              <a:gd name="connsiteY385" fmla="*/ 7228467 h 10286999"/>
              <a:gd name="connsiteX386" fmla="*/ 15127834 w 18288000"/>
              <a:gd name="connsiteY386" fmla="*/ 7228467 h 10286999"/>
              <a:gd name="connsiteX387" fmla="*/ 15130760 w 18288000"/>
              <a:gd name="connsiteY387" fmla="*/ 7230525 h 10286999"/>
              <a:gd name="connsiteX388" fmla="*/ 16216823 w 18288000"/>
              <a:gd name="connsiteY388" fmla="*/ 8147096 h 10286999"/>
              <a:gd name="connsiteX389" fmla="*/ 18288000 w 18288000"/>
              <a:gd name="connsiteY389" fmla="*/ 8147096 h 10286999"/>
              <a:gd name="connsiteX390" fmla="*/ 18288000 w 18288000"/>
              <a:gd name="connsiteY390" fmla="*/ 8162527 h 10286999"/>
              <a:gd name="connsiteX391" fmla="*/ 16209264 w 18288000"/>
              <a:gd name="connsiteY391" fmla="*/ 8162527 h 10286999"/>
              <a:gd name="connsiteX392" fmla="*/ 16206582 w 18288000"/>
              <a:gd name="connsiteY392" fmla="*/ 8160264 h 10286999"/>
              <a:gd name="connsiteX393" fmla="*/ 15120517 w 18288000"/>
              <a:gd name="connsiteY393" fmla="*/ 7243898 h 10286999"/>
              <a:gd name="connsiteX394" fmla="*/ 11543385 w 18288000"/>
              <a:gd name="connsiteY394" fmla="*/ 7243898 h 10286999"/>
              <a:gd name="connsiteX395" fmla="*/ 11540703 w 18288000"/>
              <a:gd name="connsiteY395" fmla="*/ 7241635 h 10286999"/>
              <a:gd name="connsiteX396" fmla="*/ 10935736 w 18288000"/>
              <a:gd name="connsiteY396" fmla="*/ 6731194 h 10286999"/>
              <a:gd name="connsiteX397" fmla="*/ 7339104 w 18288000"/>
              <a:gd name="connsiteY397" fmla="*/ 6720290 h 10286999"/>
              <a:gd name="connsiteX398" fmla="*/ 7352271 w 18288000"/>
              <a:gd name="connsiteY398" fmla="*/ 6731194 h 10286999"/>
              <a:gd name="connsiteX399" fmla="*/ 6744620 w 18288000"/>
              <a:gd name="connsiteY399" fmla="*/ 7243898 h 10286999"/>
              <a:gd name="connsiteX400" fmla="*/ 3167731 w 18288000"/>
              <a:gd name="connsiteY400" fmla="*/ 7243898 h 10286999"/>
              <a:gd name="connsiteX401" fmla="*/ 2078741 w 18288000"/>
              <a:gd name="connsiteY401" fmla="*/ 8162527 h 10286999"/>
              <a:gd name="connsiteX402" fmla="*/ 5 w 18288000"/>
              <a:gd name="connsiteY402" fmla="*/ 8162527 h 10286999"/>
              <a:gd name="connsiteX403" fmla="*/ 5 w 18288000"/>
              <a:gd name="connsiteY403" fmla="*/ 8147096 h 10286999"/>
              <a:gd name="connsiteX404" fmla="*/ 2071182 w 18288000"/>
              <a:gd name="connsiteY404" fmla="*/ 8147096 h 10286999"/>
              <a:gd name="connsiteX405" fmla="*/ 3159930 w 18288000"/>
              <a:gd name="connsiteY405" fmla="*/ 7228467 h 10286999"/>
              <a:gd name="connsiteX406" fmla="*/ 6737062 w 18288000"/>
              <a:gd name="connsiteY406" fmla="*/ 7228467 h 10286999"/>
              <a:gd name="connsiteX407" fmla="*/ 11468526 w 18288000"/>
              <a:gd name="connsiteY407" fmla="*/ 6466612 h 10286999"/>
              <a:gd name="connsiteX408" fmla="*/ 11647261 w 18288000"/>
              <a:gd name="connsiteY408" fmla="*/ 6617420 h 10286999"/>
              <a:gd name="connsiteX409" fmla="*/ 12013021 w 18288000"/>
              <a:gd name="connsiteY409" fmla="*/ 6617420 h 10286999"/>
              <a:gd name="connsiteX410" fmla="*/ 12015703 w 18288000"/>
              <a:gd name="connsiteY410" fmla="*/ 6619683 h 10286999"/>
              <a:gd name="connsiteX411" fmla="*/ 12488508 w 18288000"/>
              <a:gd name="connsiteY411" fmla="*/ 7018613 h 10286999"/>
              <a:gd name="connsiteX412" fmla="*/ 12795992 w 18288000"/>
              <a:gd name="connsiteY412" fmla="*/ 7018613 h 10286999"/>
              <a:gd name="connsiteX413" fmla="*/ 12829277 w 18288000"/>
              <a:gd name="connsiteY413" fmla="*/ 6990528 h 10286999"/>
              <a:gd name="connsiteX414" fmla="*/ 12880850 w 18288000"/>
              <a:gd name="connsiteY414" fmla="*/ 7018613 h 10286999"/>
              <a:gd name="connsiteX415" fmla="*/ 12847565 w 18288000"/>
              <a:gd name="connsiteY415" fmla="*/ 7062128 h 10286999"/>
              <a:gd name="connsiteX416" fmla="*/ 12795992 w 18288000"/>
              <a:gd name="connsiteY416" fmla="*/ 7034043 h 10286999"/>
              <a:gd name="connsiteX417" fmla="*/ 12480950 w 18288000"/>
              <a:gd name="connsiteY417" fmla="*/ 7034043 h 10286999"/>
              <a:gd name="connsiteX418" fmla="*/ 12478267 w 18288000"/>
              <a:gd name="connsiteY418" fmla="*/ 7031780 h 10286999"/>
              <a:gd name="connsiteX419" fmla="*/ 12005462 w 18288000"/>
              <a:gd name="connsiteY419" fmla="*/ 6632850 h 10286999"/>
              <a:gd name="connsiteX420" fmla="*/ 11639702 w 18288000"/>
              <a:gd name="connsiteY420" fmla="*/ 6632850 h 10286999"/>
              <a:gd name="connsiteX421" fmla="*/ 11455359 w 18288000"/>
              <a:gd name="connsiteY421" fmla="*/ 6477516 h 10286999"/>
              <a:gd name="connsiteX422" fmla="*/ 6819475 w 18288000"/>
              <a:gd name="connsiteY422" fmla="*/ 6466612 h 10286999"/>
              <a:gd name="connsiteX423" fmla="*/ 6832642 w 18288000"/>
              <a:gd name="connsiteY423" fmla="*/ 6477516 h 10286999"/>
              <a:gd name="connsiteX424" fmla="*/ 6648300 w 18288000"/>
              <a:gd name="connsiteY424" fmla="*/ 6632850 h 10286999"/>
              <a:gd name="connsiteX425" fmla="*/ 6282540 w 18288000"/>
              <a:gd name="connsiteY425" fmla="*/ 6632850 h 10286999"/>
              <a:gd name="connsiteX426" fmla="*/ 5807051 w 18288000"/>
              <a:gd name="connsiteY426" fmla="*/ 7034043 h 10286999"/>
              <a:gd name="connsiteX427" fmla="*/ 5492010 w 18288000"/>
              <a:gd name="connsiteY427" fmla="*/ 7034043 h 10286999"/>
              <a:gd name="connsiteX428" fmla="*/ 5449826 w 18288000"/>
              <a:gd name="connsiteY428" fmla="*/ 7062641 h 10286999"/>
              <a:gd name="connsiteX429" fmla="*/ 5407598 w 18288000"/>
              <a:gd name="connsiteY429" fmla="*/ 7033837 h 10286999"/>
              <a:gd name="connsiteX430" fmla="*/ 5440782 w 18288000"/>
              <a:gd name="connsiteY430" fmla="*/ 6990614 h 10286999"/>
              <a:gd name="connsiteX431" fmla="*/ 5492010 w 18288000"/>
              <a:gd name="connsiteY431" fmla="*/ 7018613 h 10286999"/>
              <a:gd name="connsiteX432" fmla="*/ 5799493 w 18288000"/>
              <a:gd name="connsiteY432" fmla="*/ 7018613 h 10286999"/>
              <a:gd name="connsiteX433" fmla="*/ 6274980 w 18288000"/>
              <a:gd name="connsiteY433" fmla="*/ 6617420 h 10286999"/>
              <a:gd name="connsiteX434" fmla="*/ 6640741 w 18288000"/>
              <a:gd name="connsiteY434" fmla="*/ 6617420 h 10286999"/>
              <a:gd name="connsiteX435" fmla="*/ 555839 w 18288000"/>
              <a:gd name="connsiteY435" fmla="*/ 6342658 h 10286999"/>
              <a:gd name="connsiteX436" fmla="*/ 607163 w 18288000"/>
              <a:gd name="connsiteY436" fmla="*/ 6370532 h 10286999"/>
              <a:gd name="connsiteX437" fmla="*/ 1275772 w 18288000"/>
              <a:gd name="connsiteY437" fmla="*/ 6370532 h 10286999"/>
              <a:gd name="connsiteX438" fmla="*/ 1278453 w 18288000"/>
              <a:gd name="connsiteY438" fmla="*/ 6372795 h 10286999"/>
              <a:gd name="connsiteX439" fmla="*/ 1860988 w 18288000"/>
              <a:gd name="connsiteY439" fmla="*/ 6864103 h 10286999"/>
              <a:gd name="connsiteX440" fmla="*/ 2416454 w 18288000"/>
              <a:gd name="connsiteY440" fmla="*/ 6864103 h 10286999"/>
              <a:gd name="connsiteX441" fmla="*/ 2457522 w 18288000"/>
              <a:gd name="connsiteY441" fmla="*/ 6836061 h 10286999"/>
              <a:gd name="connsiteX442" fmla="*/ 2502042 w 18288000"/>
              <a:gd name="connsiteY442" fmla="*/ 6871715 h 10286999"/>
              <a:gd name="connsiteX443" fmla="*/ 2502042 w 18288000"/>
              <a:gd name="connsiteY443" fmla="*/ 6871921 h 10286999"/>
              <a:gd name="connsiteX444" fmla="*/ 2468825 w 18288000"/>
              <a:gd name="connsiteY444" fmla="*/ 6906754 h 10286999"/>
              <a:gd name="connsiteX445" fmla="*/ 2416454 w 18288000"/>
              <a:gd name="connsiteY445" fmla="*/ 6879739 h 10286999"/>
              <a:gd name="connsiteX446" fmla="*/ 1853428 w 18288000"/>
              <a:gd name="connsiteY446" fmla="*/ 6879739 h 10286999"/>
              <a:gd name="connsiteX447" fmla="*/ 1850747 w 18288000"/>
              <a:gd name="connsiteY447" fmla="*/ 6877475 h 10286999"/>
              <a:gd name="connsiteX448" fmla="*/ 1267968 w 18288000"/>
              <a:gd name="connsiteY448" fmla="*/ 6385963 h 10286999"/>
              <a:gd name="connsiteX449" fmla="*/ 607163 w 18288000"/>
              <a:gd name="connsiteY449" fmla="*/ 6385963 h 10286999"/>
              <a:gd name="connsiteX450" fmla="*/ 574127 w 18288000"/>
              <a:gd name="connsiteY450" fmla="*/ 6413837 h 10286999"/>
              <a:gd name="connsiteX451" fmla="*/ 522803 w 18288000"/>
              <a:gd name="connsiteY451" fmla="*/ 6385963 h 10286999"/>
              <a:gd name="connsiteX452" fmla="*/ 555839 w 18288000"/>
              <a:gd name="connsiteY452" fmla="*/ 6342658 h 10286999"/>
              <a:gd name="connsiteX453" fmla="*/ 17714124 w 18288000"/>
              <a:gd name="connsiteY453" fmla="*/ 6342447 h 10286999"/>
              <a:gd name="connsiteX454" fmla="*/ 17765696 w 18288000"/>
              <a:gd name="connsiteY454" fmla="*/ 6370532 h 10286999"/>
              <a:gd name="connsiteX455" fmla="*/ 17732412 w 18288000"/>
              <a:gd name="connsiteY455" fmla="*/ 6414047 h 10286999"/>
              <a:gd name="connsiteX456" fmla="*/ 17680838 w 18288000"/>
              <a:gd name="connsiteY456" fmla="*/ 6385963 h 10286999"/>
              <a:gd name="connsiteX457" fmla="*/ 17020032 w 18288000"/>
              <a:gd name="connsiteY457" fmla="*/ 6385963 h 10286999"/>
              <a:gd name="connsiteX458" fmla="*/ 16434816 w 18288000"/>
              <a:gd name="connsiteY458" fmla="*/ 6879739 h 10286999"/>
              <a:gd name="connsiteX459" fmla="*/ 15871546 w 18288000"/>
              <a:gd name="connsiteY459" fmla="*/ 6879739 h 10286999"/>
              <a:gd name="connsiteX460" fmla="*/ 15838511 w 18288000"/>
              <a:gd name="connsiteY460" fmla="*/ 6907613 h 10286999"/>
              <a:gd name="connsiteX461" fmla="*/ 15787187 w 18288000"/>
              <a:gd name="connsiteY461" fmla="*/ 6879739 h 10286999"/>
              <a:gd name="connsiteX462" fmla="*/ 15820223 w 18288000"/>
              <a:gd name="connsiteY462" fmla="*/ 6836434 h 10286999"/>
              <a:gd name="connsiteX463" fmla="*/ 15871546 w 18288000"/>
              <a:gd name="connsiteY463" fmla="*/ 6864308 h 10286999"/>
              <a:gd name="connsiteX464" fmla="*/ 16427013 w 18288000"/>
              <a:gd name="connsiteY464" fmla="*/ 6864308 h 10286999"/>
              <a:gd name="connsiteX465" fmla="*/ 17012228 w 18288000"/>
              <a:gd name="connsiteY465" fmla="*/ 6370532 h 10286999"/>
              <a:gd name="connsiteX466" fmla="*/ 17680838 w 18288000"/>
              <a:gd name="connsiteY466" fmla="*/ 6370532 h 10286999"/>
              <a:gd name="connsiteX467" fmla="*/ 17714124 w 18288000"/>
              <a:gd name="connsiteY467" fmla="*/ 6342447 h 10286999"/>
              <a:gd name="connsiteX468" fmla="*/ 6180244 w 18288000"/>
              <a:gd name="connsiteY468" fmla="*/ 6256864 h 10286999"/>
              <a:gd name="connsiteX469" fmla="*/ 6231568 w 18288000"/>
              <a:gd name="connsiteY469" fmla="*/ 6284738 h 10286999"/>
              <a:gd name="connsiteX470" fmla="*/ 6198532 w 18288000"/>
              <a:gd name="connsiteY470" fmla="*/ 6328043 h 10286999"/>
              <a:gd name="connsiteX471" fmla="*/ 6147209 w 18288000"/>
              <a:gd name="connsiteY471" fmla="*/ 6300169 h 10286999"/>
              <a:gd name="connsiteX472" fmla="*/ 5848748 w 18288000"/>
              <a:gd name="connsiteY472" fmla="*/ 6300169 h 10286999"/>
              <a:gd name="connsiteX473" fmla="*/ 4930448 w 18288000"/>
              <a:gd name="connsiteY473" fmla="*/ 7075192 h 10286999"/>
              <a:gd name="connsiteX474" fmla="*/ 3577866 w 18288000"/>
              <a:gd name="connsiteY474" fmla="*/ 7075191 h 10286999"/>
              <a:gd name="connsiteX475" fmla="*/ 3535682 w 18288000"/>
              <a:gd name="connsiteY475" fmla="*/ 7103789 h 10286999"/>
              <a:gd name="connsiteX476" fmla="*/ 3534707 w 18288000"/>
              <a:gd name="connsiteY476" fmla="*/ 7103789 h 10286999"/>
              <a:gd name="connsiteX477" fmla="*/ 3492478 w 18288000"/>
              <a:gd name="connsiteY477" fmla="*/ 7074986 h 10286999"/>
              <a:gd name="connsiteX478" fmla="*/ 3525664 w 18288000"/>
              <a:gd name="connsiteY478" fmla="*/ 7031762 h 10286999"/>
              <a:gd name="connsiteX479" fmla="*/ 3576892 w 18288000"/>
              <a:gd name="connsiteY479" fmla="*/ 7059761 h 10286999"/>
              <a:gd name="connsiteX480" fmla="*/ 4921912 w 18288000"/>
              <a:gd name="connsiteY480" fmla="*/ 7059761 h 10286999"/>
              <a:gd name="connsiteX481" fmla="*/ 5840214 w 18288000"/>
              <a:gd name="connsiteY481" fmla="*/ 6284738 h 10286999"/>
              <a:gd name="connsiteX482" fmla="*/ 6147209 w 18288000"/>
              <a:gd name="connsiteY482" fmla="*/ 6284738 h 10286999"/>
              <a:gd name="connsiteX483" fmla="*/ 6180244 w 18288000"/>
              <a:gd name="connsiteY483" fmla="*/ 6256864 h 10286999"/>
              <a:gd name="connsiteX484" fmla="*/ 12089219 w 18288000"/>
              <a:gd name="connsiteY484" fmla="*/ 6256653 h 10286999"/>
              <a:gd name="connsiteX485" fmla="*/ 12140793 w 18288000"/>
              <a:gd name="connsiteY485" fmla="*/ 6284738 h 10286999"/>
              <a:gd name="connsiteX486" fmla="*/ 12447787 w 18288000"/>
              <a:gd name="connsiteY486" fmla="*/ 6284738 h 10286999"/>
              <a:gd name="connsiteX487" fmla="*/ 12450470 w 18288000"/>
              <a:gd name="connsiteY487" fmla="*/ 6287001 h 10286999"/>
              <a:gd name="connsiteX488" fmla="*/ 13366090 w 18288000"/>
              <a:gd name="connsiteY488" fmla="*/ 7059761 h 10286999"/>
              <a:gd name="connsiteX489" fmla="*/ 14711111 w 18288000"/>
              <a:gd name="connsiteY489" fmla="*/ 7059761 h 10286999"/>
              <a:gd name="connsiteX490" fmla="*/ 14744396 w 18288000"/>
              <a:gd name="connsiteY490" fmla="*/ 7031676 h 10286999"/>
              <a:gd name="connsiteX491" fmla="*/ 14795969 w 18288000"/>
              <a:gd name="connsiteY491" fmla="*/ 7059761 h 10286999"/>
              <a:gd name="connsiteX492" fmla="*/ 14762684 w 18288000"/>
              <a:gd name="connsiteY492" fmla="*/ 7103276 h 10286999"/>
              <a:gd name="connsiteX493" fmla="*/ 14711111 w 18288000"/>
              <a:gd name="connsiteY493" fmla="*/ 7075191 h 10286999"/>
              <a:gd name="connsiteX494" fmla="*/ 13358531 w 18288000"/>
              <a:gd name="connsiteY494" fmla="*/ 7075191 h 10286999"/>
              <a:gd name="connsiteX495" fmla="*/ 13355847 w 18288000"/>
              <a:gd name="connsiteY495" fmla="*/ 7072928 h 10286999"/>
              <a:gd name="connsiteX496" fmla="*/ 12440228 w 18288000"/>
              <a:gd name="connsiteY496" fmla="*/ 6300169 h 10286999"/>
              <a:gd name="connsiteX497" fmla="*/ 12140793 w 18288000"/>
              <a:gd name="connsiteY497" fmla="*/ 6300169 h 10286999"/>
              <a:gd name="connsiteX498" fmla="*/ 12107507 w 18288000"/>
              <a:gd name="connsiteY498" fmla="*/ 6328253 h 10286999"/>
              <a:gd name="connsiteX499" fmla="*/ 12055934 w 18288000"/>
              <a:gd name="connsiteY499" fmla="*/ 6300169 h 10286999"/>
              <a:gd name="connsiteX500" fmla="*/ 12089219 w 18288000"/>
              <a:gd name="connsiteY500" fmla="*/ 6256653 h 10286999"/>
              <a:gd name="connsiteX501" fmla="*/ 11667256 w 18288000"/>
              <a:gd name="connsiteY501" fmla="*/ 5943622 h 10286999"/>
              <a:gd name="connsiteX502" fmla="*/ 12492411 w 18288000"/>
              <a:gd name="connsiteY502" fmla="*/ 5943622 h 10286999"/>
              <a:gd name="connsiteX503" fmla="*/ 12495092 w 18288000"/>
              <a:gd name="connsiteY503" fmla="*/ 5945885 h 10286999"/>
              <a:gd name="connsiteX504" fmla="*/ 13578473 w 18288000"/>
              <a:gd name="connsiteY504" fmla="*/ 6859988 h 10286999"/>
              <a:gd name="connsiteX505" fmla="*/ 15345339 w 18288000"/>
              <a:gd name="connsiteY505" fmla="*/ 6859988 h 10286999"/>
              <a:gd name="connsiteX506" fmla="*/ 15347290 w 18288000"/>
              <a:gd name="connsiteY506" fmla="*/ 6862251 h 10286999"/>
              <a:gd name="connsiteX507" fmla="*/ 16355812 w 18288000"/>
              <a:gd name="connsiteY507" fmla="*/ 7713191 h 10286999"/>
              <a:gd name="connsiteX508" fmla="*/ 17331172 w 18288000"/>
              <a:gd name="connsiteY508" fmla="*/ 7713191 h 10286999"/>
              <a:gd name="connsiteX509" fmla="*/ 17364456 w 18288000"/>
              <a:gd name="connsiteY509" fmla="*/ 7685107 h 10286999"/>
              <a:gd name="connsiteX510" fmla="*/ 17416032 w 18288000"/>
              <a:gd name="connsiteY510" fmla="*/ 7713191 h 10286999"/>
              <a:gd name="connsiteX511" fmla="*/ 17382744 w 18288000"/>
              <a:gd name="connsiteY511" fmla="*/ 7756706 h 10286999"/>
              <a:gd name="connsiteX512" fmla="*/ 17331172 w 18288000"/>
              <a:gd name="connsiteY512" fmla="*/ 7728622 h 10286999"/>
              <a:gd name="connsiteX513" fmla="*/ 16348739 w 18288000"/>
              <a:gd name="connsiteY513" fmla="*/ 7728622 h 10286999"/>
              <a:gd name="connsiteX514" fmla="*/ 16346058 w 18288000"/>
              <a:gd name="connsiteY514" fmla="*/ 7726359 h 10286999"/>
              <a:gd name="connsiteX515" fmla="*/ 15337536 w 18288000"/>
              <a:gd name="connsiteY515" fmla="*/ 6875418 h 10286999"/>
              <a:gd name="connsiteX516" fmla="*/ 13570670 w 18288000"/>
              <a:gd name="connsiteY516" fmla="*/ 6875418 h 10286999"/>
              <a:gd name="connsiteX517" fmla="*/ 13567988 w 18288000"/>
              <a:gd name="connsiteY517" fmla="*/ 6873155 h 10286999"/>
              <a:gd name="connsiteX518" fmla="*/ 12484607 w 18288000"/>
              <a:gd name="connsiteY518" fmla="*/ 5959053 h 10286999"/>
              <a:gd name="connsiteX519" fmla="*/ 11667256 w 18288000"/>
              <a:gd name="connsiteY519" fmla="*/ 5959053 h 10286999"/>
              <a:gd name="connsiteX520" fmla="*/ 5795593 w 18288000"/>
              <a:gd name="connsiteY520" fmla="*/ 5943622 h 10286999"/>
              <a:gd name="connsiteX521" fmla="*/ 6620992 w 18288000"/>
              <a:gd name="connsiteY521" fmla="*/ 5943622 h 10286999"/>
              <a:gd name="connsiteX522" fmla="*/ 6620992 w 18288000"/>
              <a:gd name="connsiteY522" fmla="*/ 5959053 h 10286999"/>
              <a:gd name="connsiteX523" fmla="*/ 5803397 w 18288000"/>
              <a:gd name="connsiteY523" fmla="*/ 5959053 h 10286999"/>
              <a:gd name="connsiteX524" fmla="*/ 4717334 w 18288000"/>
              <a:gd name="connsiteY524" fmla="*/ 6875418 h 10286999"/>
              <a:gd name="connsiteX525" fmla="*/ 2950468 w 18288000"/>
              <a:gd name="connsiteY525" fmla="*/ 6875418 h 10286999"/>
              <a:gd name="connsiteX526" fmla="*/ 1939019 w 18288000"/>
              <a:gd name="connsiteY526" fmla="*/ 7728622 h 10286999"/>
              <a:gd name="connsiteX527" fmla="*/ 956588 w 18288000"/>
              <a:gd name="connsiteY527" fmla="*/ 7728622 h 10286999"/>
              <a:gd name="connsiteX528" fmla="*/ 923552 w 18288000"/>
              <a:gd name="connsiteY528" fmla="*/ 7756496 h 10286999"/>
              <a:gd name="connsiteX529" fmla="*/ 872228 w 18288000"/>
              <a:gd name="connsiteY529" fmla="*/ 7728622 h 10286999"/>
              <a:gd name="connsiteX530" fmla="*/ 905264 w 18288000"/>
              <a:gd name="connsiteY530" fmla="*/ 7685317 h 10286999"/>
              <a:gd name="connsiteX531" fmla="*/ 956588 w 18288000"/>
              <a:gd name="connsiteY531" fmla="*/ 7713191 h 10286999"/>
              <a:gd name="connsiteX532" fmla="*/ 1931460 w 18288000"/>
              <a:gd name="connsiteY532" fmla="*/ 7713191 h 10286999"/>
              <a:gd name="connsiteX533" fmla="*/ 2942666 w 18288000"/>
              <a:gd name="connsiteY533" fmla="*/ 6859988 h 10286999"/>
              <a:gd name="connsiteX534" fmla="*/ 4709529 w 18288000"/>
              <a:gd name="connsiteY534" fmla="*/ 6859988 h 10286999"/>
              <a:gd name="connsiteX535" fmla="*/ 11667256 w 18288000"/>
              <a:gd name="connsiteY535" fmla="*/ 5554361 h 10286999"/>
              <a:gd name="connsiteX536" fmla="*/ 13085674 w 18288000"/>
              <a:gd name="connsiteY536" fmla="*/ 5554361 h 10286999"/>
              <a:gd name="connsiteX537" fmla="*/ 13088600 w 18288000"/>
              <a:gd name="connsiteY537" fmla="*/ 5556624 h 10286999"/>
              <a:gd name="connsiteX538" fmla="*/ 14226356 w 18288000"/>
              <a:gd name="connsiteY538" fmla="*/ 6516607 h 10286999"/>
              <a:gd name="connsiteX539" fmla="*/ 16532596 w 18288000"/>
              <a:gd name="connsiteY539" fmla="*/ 6516607 h 10286999"/>
              <a:gd name="connsiteX540" fmla="*/ 16923960 w 18288000"/>
              <a:gd name="connsiteY540" fmla="*/ 6186394 h 10286999"/>
              <a:gd name="connsiteX541" fmla="*/ 18288000 w 18288000"/>
              <a:gd name="connsiteY541" fmla="*/ 6186394 h 10286999"/>
              <a:gd name="connsiteX542" fmla="*/ 18288000 w 18288000"/>
              <a:gd name="connsiteY542" fmla="*/ 6201825 h 10286999"/>
              <a:gd name="connsiteX543" fmla="*/ 16931518 w 18288000"/>
              <a:gd name="connsiteY543" fmla="*/ 6201825 h 10286999"/>
              <a:gd name="connsiteX544" fmla="*/ 16540155 w 18288000"/>
              <a:gd name="connsiteY544" fmla="*/ 6532037 h 10286999"/>
              <a:gd name="connsiteX545" fmla="*/ 14218797 w 18288000"/>
              <a:gd name="connsiteY545" fmla="*/ 6532037 h 10286999"/>
              <a:gd name="connsiteX546" fmla="*/ 14216116 w 18288000"/>
              <a:gd name="connsiteY546" fmla="*/ 6529774 h 10286999"/>
              <a:gd name="connsiteX547" fmla="*/ 13078357 w 18288000"/>
              <a:gd name="connsiteY547" fmla="*/ 5569792 h 10286999"/>
              <a:gd name="connsiteX548" fmla="*/ 11667256 w 18288000"/>
              <a:gd name="connsiteY548" fmla="*/ 5569792 h 10286999"/>
              <a:gd name="connsiteX549" fmla="*/ 5202088 w 18288000"/>
              <a:gd name="connsiteY549" fmla="*/ 5554361 h 10286999"/>
              <a:gd name="connsiteX550" fmla="*/ 6620750 w 18288000"/>
              <a:gd name="connsiteY550" fmla="*/ 5554361 h 10286999"/>
              <a:gd name="connsiteX551" fmla="*/ 6620750 w 18288000"/>
              <a:gd name="connsiteY551" fmla="*/ 5569792 h 10286999"/>
              <a:gd name="connsiteX552" fmla="*/ 5209891 w 18288000"/>
              <a:gd name="connsiteY552" fmla="*/ 5569792 h 10286999"/>
              <a:gd name="connsiteX553" fmla="*/ 4069207 w 18288000"/>
              <a:gd name="connsiteY553" fmla="*/ 6532037 h 10286999"/>
              <a:gd name="connsiteX554" fmla="*/ 1747849 w 18288000"/>
              <a:gd name="connsiteY554" fmla="*/ 6532037 h 10286999"/>
              <a:gd name="connsiteX555" fmla="*/ 1745168 w 18288000"/>
              <a:gd name="connsiteY555" fmla="*/ 6529774 h 10286999"/>
              <a:gd name="connsiteX556" fmla="*/ 1356486 w 18288000"/>
              <a:gd name="connsiteY556" fmla="*/ 6201825 h 10286999"/>
              <a:gd name="connsiteX557" fmla="*/ 5 w 18288000"/>
              <a:gd name="connsiteY557" fmla="*/ 6201825 h 10286999"/>
              <a:gd name="connsiteX558" fmla="*/ 5 w 18288000"/>
              <a:gd name="connsiteY558" fmla="*/ 6186394 h 10286999"/>
              <a:gd name="connsiteX559" fmla="*/ 1364046 w 18288000"/>
              <a:gd name="connsiteY559" fmla="*/ 6186394 h 10286999"/>
              <a:gd name="connsiteX560" fmla="*/ 1366727 w 18288000"/>
              <a:gd name="connsiteY560" fmla="*/ 6188657 h 10286999"/>
              <a:gd name="connsiteX561" fmla="*/ 1755409 w 18288000"/>
              <a:gd name="connsiteY561" fmla="*/ 6516607 h 10286999"/>
              <a:gd name="connsiteX562" fmla="*/ 4061649 w 18288000"/>
              <a:gd name="connsiteY562" fmla="*/ 6516607 h 10286999"/>
              <a:gd name="connsiteX563" fmla="*/ 13828529 w 18288000"/>
              <a:gd name="connsiteY563" fmla="*/ 5401187 h 10286999"/>
              <a:gd name="connsiteX564" fmla="*/ 13880103 w 18288000"/>
              <a:gd name="connsiteY564" fmla="*/ 5429272 h 10286999"/>
              <a:gd name="connsiteX565" fmla="*/ 15773765 w 18288000"/>
              <a:gd name="connsiteY565" fmla="*/ 5429272 h 10286999"/>
              <a:gd name="connsiteX566" fmla="*/ 15776447 w 18288000"/>
              <a:gd name="connsiteY566" fmla="*/ 5431535 h 10286999"/>
              <a:gd name="connsiteX567" fmla="*/ 16383852 w 18288000"/>
              <a:gd name="connsiteY567" fmla="*/ 5943622 h 10286999"/>
              <a:gd name="connsiteX568" fmla="*/ 18288000 w 18288000"/>
              <a:gd name="connsiteY568" fmla="*/ 5943622 h 10286999"/>
              <a:gd name="connsiteX569" fmla="*/ 18288000 w 18288000"/>
              <a:gd name="connsiteY569" fmla="*/ 5959053 h 10286999"/>
              <a:gd name="connsiteX570" fmla="*/ 16376050 w 18288000"/>
              <a:gd name="connsiteY570" fmla="*/ 5959053 h 10286999"/>
              <a:gd name="connsiteX571" fmla="*/ 16373367 w 18288000"/>
              <a:gd name="connsiteY571" fmla="*/ 5956789 h 10286999"/>
              <a:gd name="connsiteX572" fmla="*/ 15766450 w 18288000"/>
              <a:gd name="connsiteY572" fmla="*/ 5444703 h 10286999"/>
              <a:gd name="connsiteX573" fmla="*/ 13880103 w 18288000"/>
              <a:gd name="connsiteY573" fmla="*/ 5444703 h 10286999"/>
              <a:gd name="connsiteX574" fmla="*/ 13846817 w 18288000"/>
              <a:gd name="connsiteY574" fmla="*/ 5472787 h 10286999"/>
              <a:gd name="connsiteX575" fmla="*/ 13795244 w 18288000"/>
              <a:gd name="connsiteY575" fmla="*/ 5444703 h 10286999"/>
              <a:gd name="connsiteX576" fmla="*/ 13828529 w 18288000"/>
              <a:gd name="connsiteY576" fmla="*/ 5401187 h 10286999"/>
              <a:gd name="connsiteX577" fmla="*/ 4441186 w 18288000"/>
              <a:gd name="connsiteY577" fmla="*/ 5401187 h 10286999"/>
              <a:gd name="connsiteX578" fmla="*/ 4492762 w 18288000"/>
              <a:gd name="connsiteY578" fmla="*/ 5429272 h 10286999"/>
              <a:gd name="connsiteX579" fmla="*/ 4459474 w 18288000"/>
              <a:gd name="connsiteY579" fmla="*/ 5472787 h 10286999"/>
              <a:gd name="connsiteX580" fmla="*/ 4407903 w 18288000"/>
              <a:gd name="connsiteY580" fmla="*/ 5444703 h 10286999"/>
              <a:gd name="connsiteX581" fmla="*/ 2521555 w 18288000"/>
              <a:gd name="connsiteY581" fmla="*/ 5444703 h 10286999"/>
              <a:gd name="connsiteX582" fmla="*/ 1911954 w 18288000"/>
              <a:gd name="connsiteY582" fmla="*/ 5959053 h 10286999"/>
              <a:gd name="connsiteX583" fmla="*/ 4 w 18288000"/>
              <a:gd name="connsiteY583" fmla="*/ 5959053 h 10286999"/>
              <a:gd name="connsiteX584" fmla="*/ 4 w 18288000"/>
              <a:gd name="connsiteY584" fmla="*/ 5943622 h 10286999"/>
              <a:gd name="connsiteX585" fmla="*/ 1904151 w 18288000"/>
              <a:gd name="connsiteY585" fmla="*/ 5943622 h 10286999"/>
              <a:gd name="connsiteX586" fmla="*/ 2513753 w 18288000"/>
              <a:gd name="connsiteY586" fmla="*/ 5429272 h 10286999"/>
              <a:gd name="connsiteX587" fmla="*/ 4407903 w 18288000"/>
              <a:gd name="connsiteY587" fmla="*/ 5429272 h 10286999"/>
              <a:gd name="connsiteX588" fmla="*/ 4441186 w 18288000"/>
              <a:gd name="connsiteY588" fmla="*/ 5401187 h 10286999"/>
              <a:gd name="connsiteX589" fmla="*/ 11667256 w 18288000"/>
              <a:gd name="connsiteY589" fmla="*/ 5290397 h 10286999"/>
              <a:gd name="connsiteX590" fmla="*/ 13280988 w 18288000"/>
              <a:gd name="connsiteY590" fmla="*/ 5290397 h 10286999"/>
              <a:gd name="connsiteX591" fmla="*/ 13283672 w 18288000"/>
              <a:gd name="connsiteY591" fmla="*/ 5292660 h 10286999"/>
              <a:gd name="connsiteX592" fmla="*/ 13750380 w 18288000"/>
              <a:gd name="connsiteY592" fmla="*/ 5686447 h 10286999"/>
              <a:gd name="connsiteX593" fmla="*/ 15693785 w 18288000"/>
              <a:gd name="connsiteY593" fmla="*/ 5686447 h 10286999"/>
              <a:gd name="connsiteX594" fmla="*/ 15696467 w 18288000"/>
              <a:gd name="connsiteY594" fmla="*/ 5688709 h 10286999"/>
              <a:gd name="connsiteX595" fmla="*/ 16352398 w 18288000"/>
              <a:gd name="connsiteY595" fmla="*/ 6242150 h 10286999"/>
              <a:gd name="connsiteX596" fmla="*/ 16376782 w 18288000"/>
              <a:gd name="connsiteY596" fmla="*/ 6236390 h 10286999"/>
              <a:gd name="connsiteX597" fmla="*/ 16419942 w 18288000"/>
              <a:gd name="connsiteY597" fmla="*/ 6272806 h 10286999"/>
              <a:gd name="connsiteX598" fmla="*/ 16376782 w 18288000"/>
              <a:gd name="connsiteY598" fmla="*/ 6309221 h 10286999"/>
              <a:gd name="connsiteX599" fmla="*/ 16376783 w 18288000"/>
              <a:gd name="connsiteY599" fmla="*/ 6308604 h 10286999"/>
              <a:gd name="connsiteX600" fmla="*/ 16352850 w 18288000"/>
              <a:gd name="connsiteY600" fmla="*/ 6302609 h 10286999"/>
              <a:gd name="connsiteX601" fmla="*/ 16340694 w 18288000"/>
              <a:gd name="connsiteY601" fmla="*/ 6252437 h 10286999"/>
              <a:gd name="connsiteX602" fmla="*/ 15687203 w 18288000"/>
              <a:gd name="connsiteY602" fmla="*/ 5701259 h 10286999"/>
              <a:gd name="connsiteX603" fmla="*/ 13742579 w 18288000"/>
              <a:gd name="connsiteY603" fmla="*/ 5701259 h 10286999"/>
              <a:gd name="connsiteX604" fmla="*/ 13739895 w 18288000"/>
              <a:gd name="connsiteY604" fmla="*/ 5698996 h 10286999"/>
              <a:gd name="connsiteX605" fmla="*/ 13273187 w 18288000"/>
              <a:gd name="connsiteY605" fmla="*/ 5305828 h 10286999"/>
              <a:gd name="connsiteX606" fmla="*/ 11667256 w 18288000"/>
              <a:gd name="connsiteY606" fmla="*/ 5305828 h 10286999"/>
              <a:gd name="connsiteX607" fmla="*/ 5007014 w 18288000"/>
              <a:gd name="connsiteY607" fmla="*/ 5290397 h 10286999"/>
              <a:gd name="connsiteX608" fmla="*/ 6620749 w 18288000"/>
              <a:gd name="connsiteY608" fmla="*/ 5290397 h 10286999"/>
              <a:gd name="connsiteX609" fmla="*/ 6620749 w 18288000"/>
              <a:gd name="connsiteY609" fmla="*/ 5305828 h 10286999"/>
              <a:gd name="connsiteX610" fmla="*/ 5014819 w 18288000"/>
              <a:gd name="connsiteY610" fmla="*/ 5305828 h 10286999"/>
              <a:gd name="connsiteX611" fmla="*/ 4545428 w 18288000"/>
              <a:gd name="connsiteY611" fmla="*/ 5701877 h 10286999"/>
              <a:gd name="connsiteX612" fmla="*/ 2599829 w 18288000"/>
              <a:gd name="connsiteY612" fmla="*/ 5701671 h 10286999"/>
              <a:gd name="connsiteX613" fmla="*/ 1946335 w 18288000"/>
              <a:gd name="connsiteY613" fmla="*/ 6252849 h 10286999"/>
              <a:gd name="connsiteX614" fmla="*/ 1953454 w 18288000"/>
              <a:gd name="connsiteY614" fmla="*/ 6273379 h 10286999"/>
              <a:gd name="connsiteX615" fmla="*/ 1909370 w 18288000"/>
              <a:gd name="connsiteY615" fmla="*/ 6309835 h 10286999"/>
              <a:gd name="connsiteX616" fmla="*/ 1866163 w 18288000"/>
              <a:gd name="connsiteY616" fmla="*/ 6272640 h 10286999"/>
              <a:gd name="connsiteX617" fmla="*/ 1910246 w 18288000"/>
              <a:gd name="connsiteY617" fmla="*/ 6236184 h 10286999"/>
              <a:gd name="connsiteX618" fmla="*/ 1934630 w 18288000"/>
              <a:gd name="connsiteY618" fmla="*/ 6241945 h 10286999"/>
              <a:gd name="connsiteX619" fmla="*/ 2592998 w 18288000"/>
              <a:gd name="connsiteY619" fmla="*/ 5686447 h 10286999"/>
              <a:gd name="connsiteX620" fmla="*/ 4537623 w 18288000"/>
              <a:gd name="connsiteY620" fmla="*/ 5686447 h 10286999"/>
              <a:gd name="connsiteX621" fmla="*/ 1304788 w 18288000"/>
              <a:gd name="connsiteY621" fmla="*/ 5141647 h 10286999"/>
              <a:gd name="connsiteX622" fmla="*/ 6593922 w 18288000"/>
              <a:gd name="connsiteY622" fmla="*/ 5141647 h 10286999"/>
              <a:gd name="connsiteX623" fmla="*/ 6593922 w 18288000"/>
              <a:gd name="connsiteY623" fmla="*/ 5157078 h 10286999"/>
              <a:gd name="connsiteX624" fmla="*/ 1312347 w 18288000"/>
              <a:gd name="connsiteY624" fmla="*/ 5157078 h 10286999"/>
              <a:gd name="connsiteX625" fmla="*/ 836859 w 18288000"/>
              <a:gd name="connsiteY625" fmla="*/ 5558271 h 10286999"/>
              <a:gd name="connsiteX626" fmla="*/ 0 w 18288000"/>
              <a:gd name="connsiteY626" fmla="*/ 5558271 h 10286999"/>
              <a:gd name="connsiteX627" fmla="*/ 0 w 18288000"/>
              <a:gd name="connsiteY627" fmla="*/ 5542840 h 10286999"/>
              <a:gd name="connsiteX628" fmla="*/ 829300 w 18288000"/>
              <a:gd name="connsiteY628" fmla="*/ 5542840 h 10286999"/>
              <a:gd name="connsiteX629" fmla="*/ 17451140 w 18288000"/>
              <a:gd name="connsiteY629" fmla="*/ 4734693 h 10286999"/>
              <a:gd name="connsiteX630" fmla="*/ 18288000 w 18288000"/>
              <a:gd name="connsiteY630" fmla="*/ 4734693 h 10286999"/>
              <a:gd name="connsiteX631" fmla="*/ 18288000 w 18288000"/>
              <a:gd name="connsiteY631" fmla="*/ 4750124 h 10286999"/>
              <a:gd name="connsiteX632" fmla="*/ 17458700 w 18288000"/>
              <a:gd name="connsiteY632" fmla="*/ 4750124 h 10286999"/>
              <a:gd name="connsiteX633" fmla="*/ 16983212 w 18288000"/>
              <a:gd name="connsiteY633" fmla="*/ 5151317 h 10286999"/>
              <a:gd name="connsiteX634" fmla="*/ 11694078 w 18288000"/>
              <a:gd name="connsiteY634" fmla="*/ 5151317 h 10286999"/>
              <a:gd name="connsiteX635" fmla="*/ 11694078 w 18288000"/>
              <a:gd name="connsiteY635" fmla="*/ 5135886 h 10286999"/>
              <a:gd name="connsiteX636" fmla="*/ 16975652 w 18288000"/>
              <a:gd name="connsiteY636" fmla="*/ 5135886 h 10286999"/>
              <a:gd name="connsiteX637" fmla="*/ 16376050 w 18288000"/>
              <a:gd name="connsiteY637" fmla="*/ 4327945 h 10286999"/>
              <a:gd name="connsiteX638" fmla="*/ 18288000 w 18288000"/>
              <a:gd name="connsiteY638" fmla="*/ 4327945 h 10286999"/>
              <a:gd name="connsiteX639" fmla="*/ 18288000 w 18288000"/>
              <a:gd name="connsiteY639" fmla="*/ 4343376 h 10286999"/>
              <a:gd name="connsiteX640" fmla="*/ 16383852 w 18288000"/>
              <a:gd name="connsiteY640" fmla="*/ 4343376 h 10286999"/>
              <a:gd name="connsiteX641" fmla="*/ 15774252 w 18288000"/>
              <a:gd name="connsiteY641" fmla="*/ 4857726 h 10286999"/>
              <a:gd name="connsiteX642" fmla="*/ 13880103 w 18288000"/>
              <a:gd name="connsiteY642" fmla="*/ 4857726 h 10286999"/>
              <a:gd name="connsiteX643" fmla="*/ 13846817 w 18288000"/>
              <a:gd name="connsiteY643" fmla="*/ 4885810 h 10286999"/>
              <a:gd name="connsiteX644" fmla="*/ 13795244 w 18288000"/>
              <a:gd name="connsiteY644" fmla="*/ 4857726 h 10286999"/>
              <a:gd name="connsiteX645" fmla="*/ 13828529 w 18288000"/>
              <a:gd name="connsiteY645" fmla="*/ 4814210 h 10286999"/>
              <a:gd name="connsiteX646" fmla="*/ 13880103 w 18288000"/>
              <a:gd name="connsiteY646" fmla="*/ 4842295 h 10286999"/>
              <a:gd name="connsiteX647" fmla="*/ 15766450 w 18288000"/>
              <a:gd name="connsiteY647" fmla="*/ 4842295 h 10286999"/>
              <a:gd name="connsiteX648" fmla="*/ 15 w 18288000"/>
              <a:gd name="connsiteY648" fmla="*/ 4327945 h 10286999"/>
              <a:gd name="connsiteX649" fmla="*/ 1911964 w 18288000"/>
              <a:gd name="connsiteY649" fmla="*/ 4327945 h 10286999"/>
              <a:gd name="connsiteX650" fmla="*/ 1914646 w 18288000"/>
              <a:gd name="connsiteY650" fmla="*/ 4330208 h 10286999"/>
              <a:gd name="connsiteX651" fmla="*/ 2521570 w 18288000"/>
              <a:gd name="connsiteY651" fmla="*/ 4842295 h 10286999"/>
              <a:gd name="connsiteX652" fmla="*/ 4408402 w 18288000"/>
              <a:gd name="connsiteY652" fmla="*/ 4842295 h 10286999"/>
              <a:gd name="connsiteX653" fmla="*/ 4441688 w 18288000"/>
              <a:gd name="connsiteY653" fmla="*/ 4814210 h 10286999"/>
              <a:gd name="connsiteX654" fmla="*/ 4493261 w 18288000"/>
              <a:gd name="connsiteY654" fmla="*/ 4842295 h 10286999"/>
              <a:gd name="connsiteX655" fmla="*/ 4459976 w 18288000"/>
              <a:gd name="connsiteY655" fmla="*/ 4885810 h 10286999"/>
              <a:gd name="connsiteX656" fmla="*/ 4408402 w 18288000"/>
              <a:gd name="connsiteY656" fmla="*/ 4857726 h 10286999"/>
              <a:gd name="connsiteX657" fmla="*/ 2514255 w 18288000"/>
              <a:gd name="connsiteY657" fmla="*/ 4857726 h 10286999"/>
              <a:gd name="connsiteX658" fmla="*/ 2511571 w 18288000"/>
              <a:gd name="connsiteY658" fmla="*/ 4855462 h 10286999"/>
              <a:gd name="connsiteX659" fmla="*/ 1904161 w 18288000"/>
              <a:gd name="connsiteY659" fmla="*/ 4343376 h 10286999"/>
              <a:gd name="connsiteX660" fmla="*/ 15 w 18288000"/>
              <a:gd name="connsiteY660" fmla="*/ 4343376 h 10286999"/>
              <a:gd name="connsiteX661" fmla="*/ 1911229 w 18288000"/>
              <a:gd name="connsiteY661" fmla="*/ 3977786 h 10286999"/>
              <a:gd name="connsiteX662" fmla="*/ 1911229 w 18288000"/>
              <a:gd name="connsiteY662" fmla="*/ 3978404 h 10286999"/>
              <a:gd name="connsiteX663" fmla="*/ 1935161 w 18288000"/>
              <a:gd name="connsiteY663" fmla="*/ 3984399 h 10286999"/>
              <a:gd name="connsiteX664" fmla="*/ 1947317 w 18288000"/>
              <a:gd name="connsiteY664" fmla="*/ 4034570 h 10286999"/>
              <a:gd name="connsiteX665" fmla="*/ 2600812 w 18288000"/>
              <a:gd name="connsiteY665" fmla="*/ 4585738 h 10286999"/>
              <a:gd name="connsiteX666" fmla="*/ 4545437 w 18288000"/>
              <a:gd name="connsiteY666" fmla="*/ 4585738 h 10286999"/>
              <a:gd name="connsiteX667" fmla="*/ 4548118 w 18288000"/>
              <a:gd name="connsiteY667" fmla="*/ 4588001 h 10286999"/>
              <a:gd name="connsiteX668" fmla="*/ 5014828 w 18288000"/>
              <a:gd name="connsiteY668" fmla="*/ 4981170 h 10286999"/>
              <a:gd name="connsiteX669" fmla="*/ 6621978 w 18288000"/>
              <a:gd name="connsiteY669" fmla="*/ 4981170 h 10286999"/>
              <a:gd name="connsiteX670" fmla="*/ 6621978 w 18288000"/>
              <a:gd name="connsiteY670" fmla="*/ 4996601 h 10286999"/>
              <a:gd name="connsiteX671" fmla="*/ 5008243 w 18288000"/>
              <a:gd name="connsiteY671" fmla="*/ 4996601 h 10286999"/>
              <a:gd name="connsiteX672" fmla="*/ 5005562 w 18288000"/>
              <a:gd name="connsiteY672" fmla="*/ 4994337 h 10286999"/>
              <a:gd name="connsiteX673" fmla="*/ 4538855 w 18288000"/>
              <a:gd name="connsiteY673" fmla="*/ 4600551 h 10286999"/>
              <a:gd name="connsiteX674" fmla="*/ 2594230 w 18288000"/>
              <a:gd name="connsiteY674" fmla="*/ 4600551 h 10286999"/>
              <a:gd name="connsiteX675" fmla="*/ 2591546 w 18288000"/>
              <a:gd name="connsiteY675" fmla="*/ 4598288 h 10286999"/>
              <a:gd name="connsiteX676" fmla="*/ 1935613 w 18288000"/>
              <a:gd name="connsiteY676" fmla="*/ 4044858 h 10286999"/>
              <a:gd name="connsiteX677" fmla="*/ 1911229 w 18288000"/>
              <a:gd name="connsiteY677" fmla="*/ 4050618 h 10286999"/>
              <a:gd name="connsiteX678" fmla="*/ 1868069 w 18288000"/>
              <a:gd name="connsiteY678" fmla="*/ 4014202 h 10286999"/>
              <a:gd name="connsiteX679" fmla="*/ 1911229 w 18288000"/>
              <a:gd name="connsiteY679" fmla="*/ 3977786 h 10286999"/>
              <a:gd name="connsiteX680" fmla="*/ 16378632 w 18288000"/>
              <a:gd name="connsiteY680" fmla="*/ 3977172 h 10286999"/>
              <a:gd name="connsiteX681" fmla="*/ 16421839 w 18288000"/>
              <a:gd name="connsiteY681" fmla="*/ 4014367 h 10286999"/>
              <a:gd name="connsiteX682" fmla="*/ 16377756 w 18288000"/>
              <a:gd name="connsiteY682" fmla="*/ 4050823 h 10286999"/>
              <a:gd name="connsiteX683" fmla="*/ 16353372 w 18288000"/>
              <a:gd name="connsiteY683" fmla="*/ 4045062 h 10286999"/>
              <a:gd name="connsiteX684" fmla="*/ 15695004 w 18288000"/>
              <a:gd name="connsiteY684" fmla="*/ 4600550 h 10286999"/>
              <a:gd name="connsiteX685" fmla="*/ 13750380 w 18288000"/>
              <a:gd name="connsiteY685" fmla="*/ 4600550 h 10286999"/>
              <a:gd name="connsiteX686" fmla="*/ 13280988 w 18288000"/>
              <a:gd name="connsiteY686" fmla="*/ 4996600 h 10286999"/>
              <a:gd name="connsiteX687" fmla="*/ 11667256 w 18288000"/>
              <a:gd name="connsiteY687" fmla="*/ 4996600 h 10286999"/>
              <a:gd name="connsiteX688" fmla="*/ 11667256 w 18288000"/>
              <a:gd name="connsiteY688" fmla="*/ 4981169 h 10286999"/>
              <a:gd name="connsiteX689" fmla="*/ 13273187 w 18288000"/>
              <a:gd name="connsiteY689" fmla="*/ 4981169 h 10286999"/>
              <a:gd name="connsiteX690" fmla="*/ 13742579 w 18288000"/>
              <a:gd name="connsiteY690" fmla="*/ 4585120 h 10286999"/>
              <a:gd name="connsiteX691" fmla="*/ 15688178 w 18288000"/>
              <a:gd name="connsiteY691" fmla="*/ 4585326 h 10286999"/>
              <a:gd name="connsiteX692" fmla="*/ 16341667 w 18288000"/>
              <a:gd name="connsiteY692" fmla="*/ 4034158 h 10286999"/>
              <a:gd name="connsiteX693" fmla="*/ 16334549 w 18288000"/>
              <a:gd name="connsiteY693" fmla="*/ 4013628 h 10286999"/>
              <a:gd name="connsiteX694" fmla="*/ 16378632 w 18288000"/>
              <a:gd name="connsiteY694" fmla="*/ 3977172 h 10286999"/>
              <a:gd name="connsiteX695" fmla="*/ 14218797 w 18288000"/>
              <a:gd name="connsiteY695" fmla="*/ 3754970 h 10286999"/>
              <a:gd name="connsiteX696" fmla="*/ 16540155 w 18288000"/>
              <a:gd name="connsiteY696" fmla="*/ 3754970 h 10286999"/>
              <a:gd name="connsiteX697" fmla="*/ 16542837 w 18288000"/>
              <a:gd name="connsiteY697" fmla="*/ 3757233 h 10286999"/>
              <a:gd name="connsiteX698" fmla="*/ 16931518 w 18288000"/>
              <a:gd name="connsiteY698" fmla="*/ 4085182 h 10286999"/>
              <a:gd name="connsiteX699" fmla="*/ 18288000 w 18288000"/>
              <a:gd name="connsiteY699" fmla="*/ 4085182 h 10286999"/>
              <a:gd name="connsiteX700" fmla="*/ 18288000 w 18288000"/>
              <a:gd name="connsiteY700" fmla="*/ 4100612 h 10286999"/>
              <a:gd name="connsiteX701" fmla="*/ 16923960 w 18288000"/>
              <a:gd name="connsiteY701" fmla="*/ 4100612 h 10286999"/>
              <a:gd name="connsiteX702" fmla="*/ 16921276 w 18288000"/>
              <a:gd name="connsiteY702" fmla="*/ 4098349 h 10286999"/>
              <a:gd name="connsiteX703" fmla="*/ 16532596 w 18288000"/>
              <a:gd name="connsiteY703" fmla="*/ 3770401 h 10286999"/>
              <a:gd name="connsiteX704" fmla="*/ 14226356 w 18288000"/>
              <a:gd name="connsiteY704" fmla="*/ 3770401 h 10286999"/>
              <a:gd name="connsiteX705" fmla="*/ 13085674 w 18288000"/>
              <a:gd name="connsiteY705" fmla="*/ 4732636 h 10286999"/>
              <a:gd name="connsiteX706" fmla="*/ 11667256 w 18288000"/>
              <a:gd name="connsiteY706" fmla="*/ 4732636 h 10286999"/>
              <a:gd name="connsiteX707" fmla="*/ 11667256 w 18288000"/>
              <a:gd name="connsiteY707" fmla="*/ 4717205 h 10286999"/>
              <a:gd name="connsiteX708" fmla="*/ 13078357 w 18288000"/>
              <a:gd name="connsiteY708" fmla="*/ 4717205 h 10286999"/>
              <a:gd name="connsiteX709" fmla="*/ 1747859 w 18288000"/>
              <a:gd name="connsiteY709" fmla="*/ 3754970 h 10286999"/>
              <a:gd name="connsiteX710" fmla="*/ 4069219 w 18288000"/>
              <a:gd name="connsiteY710" fmla="*/ 3754970 h 10286999"/>
              <a:gd name="connsiteX711" fmla="*/ 4071901 w 18288000"/>
              <a:gd name="connsiteY711" fmla="*/ 3757233 h 10286999"/>
              <a:gd name="connsiteX712" fmla="*/ 5209903 w 18288000"/>
              <a:gd name="connsiteY712" fmla="*/ 4717205 h 10286999"/>
              <a:gd name="connsiteX713" fmla="*/ 6620762 w 18288000"/>
              <a:gd name="connsiteY713" fmla="*/ 4717205 h 10286999"/>
              <a:gd name="connsiteX714" fmla="*/ 6620762 w 18288000"/>
              <a:gd name="connsiteY714" fmla="*/ 4732636 h 10286999"/>
              <a:gd name="connsiteX715" fmla="*/ 5202100 w 18288000"/>
              <a:gd name="connsiteY715" fmla="*/ 4732636 h 10286999"/>
              <a:gd name="connsiteX716" fmla="*/ 5199416 w 18288000"/>
              <a:gd name="connsiteY716" fmla="*/ 4730372 h 10286999"/>
              <a:gd name="connsiteX717" fmla="*/ 4061660 w 18288000"/>
              <a:gd name="connsiteY717" fmla="*/ 3770401 h 10286999"/>
              <a:gd name="connsiteX718" fmla="*/ 1755418 w 18288000"/>
              <a:gd name="connsiteY718" fmla="*/ 3770401 h 10286999"/>
              <a:gd name="connsiteX719" fmla="*/ 1364055 w 18288000"/>
              <a:gd name="connsiteY719" fmla="*/ 4100612 h 10286999"/>
              <a:gd name="connsiteX720" fmla="*/ 16 w 18288000"/>
              <a:gd name="connsiteY720" fmla="*/ 4100612 h 10286999"/>
              <a:gd name="connsiteX721" fmla="*/ 16 w 18288000"/>
              <a:gd name="connsiteY721" fmla="*/ 4085182 h 10286999"/>
              <a:gd name="connsiteX722" fmla="*/ 1356496 w 18288000"/>
              <a:gd name="connsiteY722" fmla="*/ 4085182 h 10286999"/>
              <a:gd name="connsiteX723" fmla="*/ 15819176 w 18288000"/>
              <a:gd name="connsiteY723" fmla="*/ 3380253 h 10286999"/>
              <a:gd name="connsiteX724" fmla="*/ 15871546 w 18288000"/>
              <a:gd name="connsiteY724" fmla="*/ 3407267 h 10286999"/>
              <a:gd name="connsiteX725" fmla="*/ 16434572 w 18288000"/>
              <a:gd name="connsiteY725" fmla="*/ 3407267 h 10286999"/>
              <a:gd name="connsiteX726" fmla="*/ 16437254 w 18288000"/>
              <a:gd name="connsiteY726" fmla="*/ 3409532 h 10286999"/>
              <a:gd name="connsiteX727" fmla="*/ 17020032 w 18288000"/>
              <a:gd name="connsiteY727" fmla="*/ 3901251 h 10286999"/>
              <a:gd name="connsiteX728" fmla="*/ 17680838 w 18288000"/>
              <a:gd name="connsiteY728" fmla="*/ 3901251 h 10286999"/>
              <a:gd name="connsiteX729" fmla="*/ 17713872 w 18288000"/>
              <a:gd name="connsiteY729" fmla="*/ 3873377 h 10286999"/>
              <a:gd name="connsiteX730" fmla="*/ 17765196 w 18288000"/>
              <a:gd name="connsiteY730" fmla="*/ 3901251 h 10286999"/>
              <a:gd name="connsiteX731" fmla="*/ 17732160 w 18288000"/>
              <a:gd name="connsiteY731" fmla="*/ 3944554 h 10286999"/>
              <a:gd name="connsiteX732" fmla="*/ 17680838 w 18288000"/>
              <a:gd name="connsiteY732" fmla="*/ 3916682 h 10286999"/>
              <a:gd name="connsiteX733" fmla="*/ 17012228 w 18288000"/>
              <a:gd name="connsiteY733" fmla="*/ 3916682 h 10286999"/>
              <a:gd name="connsiteX734" fmla="*/ 17009548 w 18288000"/>
              <a:gd name="connsiteY734" fmla="*/ 3914418 h 10286999"/>
              <a:gd name="connsiteX735" fmla="*/ 16427013 w 18288000"/>
              <a:gd name="connsiteY735" fmla="*/ 3422903 h 10286999"/>
              <a:gd name="connsiteX736" fmla="*/ 15871546 w 18288000"/>
              <a:gd name="connsiteY736" fmla="*/ 3422903 h 10286999"/>
              <a:gd name="connsiteX737" fmla="*/ 15830478 w 18288000"/>
              <a:gd name="connsiteY737" fmla="*/ 3450945 h 10286999"/>
              <a:gd name="connsiteX738" fmla="*/ 15785958 w 18288000"/>
              <a:gd name="connsiteY738" fmla="*/ 3415292 h 10286999"/>
              <a:gd name="connsiteX739" fmla="*/ 15785958 w 18288000"/>
              <a:gd name="connsiteY739" fmla="*/ 3415087 h 10286999"/>
              <a:gd name="connsiteX740" fmla="*/ 15819176 w 18288000"/>
              <a:gd name="connsiteY740" fmla="*/ 3380253 h 10286999"/>
              <a:gd name="connsiteX741" fmla="*/ 2449506 w 18288000"/>
              <a:gd name="connsiteY741" fmla="*/ 3379394 h 10286999"/>
              <a:gd name="connsiteX742" fmla="*/ 2500828 w 18288000"/>
              <a:gd name="connsiteY742" fmla="*/ 3407267 h 10286999"/>
              <a:gd name="connsiteX743" fmla="*/ 2467793 w 18288000"/>
              <a:gd name="connsiteY743" fmla="*/ 3450572 h 10286999"/>
              <a:gd name="connsiteX744" fmla="*/ 2416468 w 18288000"/>
              <a:gd name="connsiteY744" fmla="*/ 3422699 h 10286999"/>
              <a:gd name="connsiteX745" fmla="*/ 1860997 w 18288000"/>
              <a:gd name="connsiteY745" fmla="*/ 3422699 h 10286999"/>
              <a:gd name="connsiteX746" fmla="*/ 1275781 w 18288000"/>
              <a:gd name="connsiteY746" fmla="*/ 3916476 h 10286999"/>
              <a:gd name="connsiteX747" fmla="*/ 607173 w 18288000"/>
              <a:gd name="connsiteY747" fmla="*/ 3916476 h 10286999"/>
              <a:gd name="connsiteX748" fmla="*/ 573888 w 18288000"/>
              <a:gd name="connsiteY748" fmla="*/ 3944559 h 10286999"/>
              <a:gd name="connsiteX749" fmla="*/ 522314 w 18288000"/>
              <a:gd name="connsiteY749" fmla="*/ 3916476 h 10286999"/>
              <a:gd name="connsiteX750" fmla="*/ 555600 w 18288000"/>
              <a:gd name="connsiteY750" fmla="*/ 3872961 h 10286999"/>
              <a:gd name="connsiteX751" fmla="*/ 607173 w 18288000"/>
              <a:gd name="connsiteY751" fmla="*/ 3901045 h 10286999"/>
              <a:gd name="connsiteX752" fmla="*/ 1267978 w 18288000"/>
              <a:gd name="connsiteY752" fmla="*/ 3901045 h 10286999"/>
              <a:gd name="connsiteX753" fmla="*/ 1853194 w 18288000"/>
              <a:gd name="connsiteY753" fmla="*/ 3407267 h 10286999"/>
              <a:gd name="connsiteX754" fmla="*/ 2416468 w 18288000"/>
              <a:gd name="connsiteY754" fmla="*/ 3407267 h 10286999"/>
              <a:gd name="connsiteX755" fmla="*/ 2449506 w 18288000"/>
              <a:gd name="connsiteY755" fmla="*/ 3379394 h 10286999"/>
              <a:gd name="connsiteX756" fmla="*/ 5440450 w 18288000"/>
              <a:gd name="connsiteY756" fmla="*/ 3224879 h 10286999"/>
              <a:gd name="connsiteX757" fmla="*/ 5492024 w 18288000"/>
              <a:gd name="connsiteY757" fmla="*/ 3252964 h 10286999"/>
              <a:gd name="connsiteX758" fmla="*/ 5807065 w 18288000"/>
              <a:gd name="connsiteY758" fmla="*/ 3252964 h 10286999"/>
              <a:gd name="connsiteX759" fmla="*/ 5809750 w 18288000"/>
              <a:gd name="connsiteY759" fmla="*/ 3255227 h 10286999"/>
              <a:gd name="connsiteX760" fmla="*/ 6282555 w 18288000"/>
              <a:gd name="connsiteY760" fmla="*/ 3654157 h 10286999"/>
              <a:gd name="connsiteX761" fmla="*/ 6648314 w 18288000"/>
              <a:gd name="connsiteY761" fmla="*/ 3654157 h 10286999"/>
              <a:gd name="connsiteX762" fmla="*/ 6832659 w 18288000"/>
              <a:gd name="connsiteY762" fmla="*/ 3809492 h 10286999"/>
              <a:gd name="connsiteX763" fmla="*/ 6819490 w 18288000"/>
              <a:gd name="connsiteY763" fmla="*/ 3820396 h 10286999"/>
              <a:gd name="connsiteX764" fmla="*/ 6640756 w 18288000"/>
              <a:gd name="connsiteY764" fmla="*/ 3669589 h 10286999"/>
              <a:gd name="connsiteX765" fmla="*/ 6274994 w 18288000"/>
              <a:gd name="connsiteY765" fmla="*/ 3669589 h 10286999"/>
              <a:gd name="connsiteX766" fmla="*/ 6272314 w 18288000"/>
              <a:gd name="connsiteY766" fmla="*/ 3667324 h 10286999"/>
              <a:gd name="connsiteX767" fmla="*/ 5799506 w 18288000"/>
              <a:gd name="connsiteY767" fmla="*/ 3268394 h 10286999"/>
              <a:gd name="connsiteX768" fmla="*/ 5492024 w 18288000"/>
              <a:gd name="connsiteY768" fmla="*/ 3268394 h 10286999"/>
              <a:gd name="connsiteX769" fmla="*/ 5458738 w 18288000"/>
              <a:gd name="connsiteY769" fmla="*/ 3296479 h 10286999"/>
              <a:gd name="connsiteX770" fmla="*/ 5407165 w 18288000"/>
              <a:gd name="connsiteY770" fmla="*/ 3268394 h 10286999"/>
              <a:gd name="connsiteX771" fmla="*/ 5440450 w 18288000"/>
              <a:gd name="connsiteY771" fmla="*/ 3224879 h 10286999"/>
              <a:gd name="connsiteX772" fmla="*/ 12838175 w 18288000"/>
              <a:gd name="connsiteY772" fmla="*/ 3224365 h 10286999"/>
              <a:gd name="connsiteX773" fmla="*/ 12880404 w 18288000"/>
              <a:gd name="connsiteY773" fmla="*/ 3253169 h 10286999"/>
              <a:gd name="connsiteX774" fmla="*/ 12847220 w 18288000"/>
              <a:gd name="connsiteY774" fmla="*/ 3296393 h 10286999"/>
              <a:gd name="connsiteX775" fmla="*/ 12795992 w 18288000"/>
              <a:gd name="connsiteY775" fmla="*/ 3268394 h 10286999"/>
              <a:gd name="connsiteX776" fmla="*/ 12488508 w 18288000"/>
              <a:gd name="connsiteY776" fmla="*/ 3268394 h 10286999"/>
              <a:gd name="connsiteX777" fmla="*/ 12013021 w 18288000"/>
              <a:gd name="connsiteY777" fmla="*/ 3669587 h 10286999"/>
              <a:gd name="connsiteX778" fmla="*/ 11647261 w 18288000"/>
              <a:gd name="connsiteY778" fmla="*/ 3669587 h 10286999"/>
              <a:gd name="connsiteX779" fmla="*/ 11468526 w 18288000"/>
              <a:gd name="connsiteY779" fmla="*/ 3820395 h 10286999"/>
              <a:gd name="connsiteX780" fmla="*/ 11455359 w 18288000"/>
              <a:gd name="connsiteY780" fmla="*/ 3809491 h 10286999"/>
              <a:gd name="connsiteX781" fmla="*/ 11639702 w 18288000"/>
              <a:gd name="connsiteY781" fmla="*/ 3654157 h 10286999"/>
              <a:gd name="connsiteX782" fmla="*/ 12005462 w 18288000"/>
              <a:gd name="connsiteY782" fmla="*/ 3654157 h 10286999"/>
              <a:gd name="connsiteX783" fmla="*/ 12480950 w 18288000"/>
              <a:gd name="connsiteY783" fmla="*/ 3252962 h 10286999"/>
              <a:gd name="connsiteX784" fmla="*/ 12795992 w 18288000"/>
              <a:gd name="connsiteY784" fmla="*/ 3252962 h 10286999"/>
              <a:gd name="connsiteX785" fmla="*/ 12838175 w 18288000"/>
              <a:gd name="connsiteY785" fmla="*/ 3224365 h 10286999"/>
              <a:gd name="connsiteX786" fmla="*/ 3525330 w 18288000"/>
              <a:gd name="connsiteY786" fmla="*/ 3183731 h 10286999"/>
              <a:gd name="connsiteX787" fmla="*/ 3576903 w 18288000"/>
              <a:gd name="connsiteY787" fmla="*/ 3211815 h 10286999"/>
              <a:gd name="connsiteX788" fmla="*/ 4929485 w 18288000"/>
              <a:gd name="connsiteY788" fmla="*/ 3211815 h 10286999"/>
              <a:gd name="connsiteX789" fmla="*/ 4932167 w 18288000"/>
              <a:gd name="connsiteY789" fmla="*/ 3214078 h 10286999"/>
              <a:gd name="connsiteX790" fmla="*/ 5847786 w 18288000"/>
              <a:gd name="connsiteY790" fmla="*/ 3986840 h 10286999"/>
              <a:gd name="connsiteX791" fmla="*/ 6147222 w 18288000"/>
              <a:gd name="connsiteY791" fmla="*/ 3986840 h 10286999"/>
              <a:gd name="connsiteX792" fmla="*/ 6180505 w 18288000"/>
              <a:gd name="connsiteY792" fmla="*/ 3958755 h 10286999"/>
              <a:gd name="connsiteX793" fmla="*/ 6232080 w 18288000"/>
              <a:gd name="connsiteY793" fmla="*/ 3986840 h 10286999"/>
              <a:gd name="connsiteX794" fmla="*/ 6198794 w 18288000"/>
              <a:gd name="connsiteY794" fmla="*/ 4030354 h 10286999"/>
              <a:gd name="connsiteX795" fmla="*/ 6147222 w 18288000"/>
              <a:gd name="connsiteY795" fmla="*/ 4002270 h 10286999"/>
              <a:gd name="connsiteX796" fmla="*/ 5840227 w 18288000"/>
              <a:gd name="connsiteY796" fmla="*/ 4002270 h 10286999"/>
              <a:gd name="connsiteX797" fmla="*/ 5837545 w 18288000"/>
              <a:gd name="connsiteY797" fmla="*/ 4000006 h 10286999"/>
              <a:gd name="connsiteX798" fmla="*/ 4921926 w 18288000"/>
              <a:gd name="connsiteY798" fmla="*/ 3227247 h 10286999"/>
              <a:gd name="connsiteX799" fmla="*/ 3576903 w 18288000"/>
              <a:gd name="connsiteY799" fmla="*/ 3227247 h 10286999"/>
              <a:gd name="connsiteX800" fmla="*/ 3543619 w 18288000"/>
              <a:gd name="connsiteY800" fmla="*/ 3255330 h 10286999"/>
              <a:gd name="connsiteX801" fmla="*/ 3492044 w 18288000"/>
              <a:gd name="connsiteY801" fmla="*/ 3227247 h 10286999"/>
              <a:gd name="connsiteX802" fmla="*/ 3525330 w 18288000"/>
              <a:gd name="connsiteY802" fmla="*/ 3183731 h 10286999"/>
              <a:gd name="connsiteX803" fmla="*/ 14752320 w 18288000"/>
              <a:gd name="connsiteY803" fmla="*/ 3183217 h 10286999"/>
              <a:gd name="connsiteX804" fmla="*/ 14753294 w 18288000"/>
              <a:gd name="connsiteY804" fmla="*/ 3183217 h 10286999"/>
              <a:gd name="connsiteX805" fmla="*/ 14795523 w 18288000"/>
              <a:gd name="connsiteY805" fmla="*/ 3212020 h 10286999"/>
              <a:gd name="connsiteX806" fmla="*/ 14762339 w 18288000"/>
              <a:gd name="connsiteY806" fmla="*/ 3255244 h 10286999"/>
              <a:gd name="connsiteX807" fmla="*/ 14711111 w 18288000"/>
              <a:gd name="connsiteY807" fmla="*/ 3227245 h 10286999"/>
              <a:gd name="connsiteX808" fmla="*/ 13366090 w 18288000"/>
              <a:gd name="connsiteY808" fmla="*/ 3227245 h 10286999"/>
              <a:gd name="connsiteX809" fmla="*/ 12447787 w 18288000"/>
              <a:gd name="connsiteY809" fmla="*/ 4002268 h 10286999"/>
              <a:gd name="connsiteX810" fmla="*/ 12140793 w 18288000"/>
              <a:gd name="connsiteY810" fmla="*/ 4002268 h 10286999"/>
              <a:gd name="connsiteX811" fmla="*/ 12107757 w 18288000"/>
              <a:gd name="connsiteY811" fmla="*/ 4030142 h 10286999"/>
              <a:gd name="connsiteX812" fmla="*/ 12056433 w 18288000"/>
              <a:gd name="connsiteY812" fmla="*/ 4002268 h 10286999"/>
              <a:gd name="connsiteX813" fmla="*/ 12089469 w 18288000"/>
              <a:gd name="connsiteY813" fmla="*/ 3958965 h 10286999"/>
              <a:gd name="connsiteX814" fmla="*/ 12140793 w 18288000"/>
              <a:gd name="connsiteY814" fmla="*/ 3986838 h 10286999"/>
              <a:gd name="connsiteX815" fmla="*/ 12440228 w 18288000"/>
              <a:gd name="connsiteY815" fmla="*/ 3986838 h 10286999"/>
              <a:gd name="connsiteX816" fmla="*/ 13358531 w 18288000"/>
              <a:gd name="connsiteY816" fmla="*/ 3211814 h 10286999"/>
              <a:gd name="connsiteX817" fmla="*/ 14710136 w 18288000"/>
              <a:gd name="connsiteY817" fmla="*/ 3211814 h 10286999"/>
              <a:gd name="connsiteX818" fmla="*/ 14752320 w 18288000"/>
              <a:gd name="connsiteY818" fmla="*/ 3183217 h 10286999"/>
              <a:gd name="connsiteX819" fmla="*/ 16137215 w 18288000"/>
              <a:gd name="connsiteY819" fmla="*/ 3057205 h 10286999"/>
              <a:gd name="connsiteX820" fmla="*/ 16188538 w 18288000"/>
              <a:gd name="connsiteY820" fmla="*/ 3085079 h 10286999"/>
              <a:gd name="connsiteX821" fmla="*/ 16719133 w 18288000"/>
              <a:gd name="connsiteY821" fmla="*/ 3085079 h 10286999"/>
              <a:gd name="connsiteX822" fmla="*/ 16721816 w 18288000"/>
              <a:gd name="connsiteY822" fmla="*/ 3087137 h 10286999"/>
              <a:gd name="connsiteX823" fmla="*/ 17231196 w 18288000"/>
              <a:gd name="connsiteY823" fmla="*/ 3518163 h 10286999"/>
              <a:gd name="connsiteX824" fmla="*/ 18288000 w 18288000"/>
              <a:gd name="connsiteY824" fmla="*/ 3518163 h 10286999"/>
              <a:gd name="connsiteX825" fmla="*/ 18288000 w 18288000"/>
              <a:gd name="connsiteY825" fmla="*/ 3532565 h 10286999"/>
              <a:gd name="connsiteX826" fmla="*/ 17223396 w 18288000"/>
              <a:gd name="connsiteY826" fmla="*/ 3532565 h 10286999"/>
              <a:gd name="connsiteX827" fmla="*/ 17220712 w 18288000"/>
              <a:gd name="connsiteY827" fmla="*/ 3530302 h 10286999"/>
              <a:gd name="connsiteX828" fmla="*/ 16711331 w 18288000"/>
              <a:gd name="connsiteY828" fmla="*/ 3100510 h 10286999"/>
              <a:gd name="connsiteX829" fmla="*/ 16188538 w 18288000"/>
              <a:gd name="connsiteY829" fmla="*/ 3100510 h 10286999"/>
              <a:gd name="connsiteX830" fmla="*/ 16155503 w 18288000"/>
              <a:gd name="connsiteY830" fmla="*/ 3128384 h 10286999"/>
              <a:gd name="connsiteX831" fmla="*/ 16104179 w 18288000"/>
              <a:gd name="connsiteY831" fmla="*/ 3100510 h 10286999"/>
              <a:gd name="connsiteX832" fmla="*/ 16137215 w 18288000"/>
              <a:gd name="connsiteY832" fmla="*/ 3057205 h 10286999"/>
              <a:gd name="connsiteX833" fmla="*/ 2132763 w 18288000"/>
              <a:gd name="connsiteY833" fmla="*/ 3056995 h 10286999"/>
              <a:gd name="connsiteX834" fmla="*/ 2184337 w 18288000"/>
              <a:gd name="connsiteY834" fmla="*/ 3085079 h 10286999"/>
              <a:gd name="connsiteX835" fmla="*/ 2151051 w 18288000"/>
              <a:gd name="connsiteY835" fmla="*/ 3128594 h 10286999"/>
              <a:gd name="connsiteX836" fmla="*/ 2099478 w 18288000"/>
              <a:gd name="connsiteY836" fmla="*/ 3100510 h 10286999"/>
              <a:gd name="connsiteX837" fmla="*/ 1576684 w 18288000"/>
              <a:gd name="connsiteY837" fmla="*/ 3100510 h 10286999"/>
              <a:gd name="connsiteX838" fmla="*/ 1064619 w 18288000"/>
              <a:gd name="connsiteY838" fmla="*/ 3532565 h 10286999"/>
              <a:gd name="connsiteX839" fmla="*/ 15 w 18288000"/>
              <a:gd name="connsiteY839" fmla="*/ 3532565 h 10286999"/>
              <a:gd name="connsiteX840" fmla="*/ 15 w 18288000"/>
              <a:gd name="connsiteY840" fmla="*/ 3517134 h 10286999"/>
              <a:gd name="connsiteX841" fmla="*/ 1056817 w 18288000"/>
              <a:gd name="connsiteY841" fmla="*/ 3517134 h 10286999"/>
              <a:gd name="connsiteX842" fmla="*/ 1568880 w 18288000"/>
              <a:gd name="connsiteY842" fmla="*/ 3085079 h 10286999"/>
              <a:gd name="connsiteX843" fmla="*/ 2099478 w 18288000"/>
              <a:gd name="connsiteY843" fmla="*/ 3085079 h 10286999"/>
              <a:gd name="connsiteX844" fmla="*/ 2132763 w 18288000"/>
              <a:gd name="connsiteY844" fmla="*/ 3056995 h 10286999"/>
              <a:gd name="connsiteX845" fmla="*/ 17364452 w 18288000"/>
              <a:gd name="connsiteY845" fmla="*/ 2530508 h 10286999"/>
              <a:gd name="connsiteX846" fmla="*/ 17415776 w 18288000"/>
              <a:gd name="connsiteY846" fmla="*/ 2558382 h 10286999"/>
              <a:gd name="connsiteX847" fmla="*/ 17382740 w 18288000"/>
              <a:gd name="connsiteY847" fmla="*/ 2601687 h 10286999"/>
              <a:gd name="connsiteX848" fmla="*/ 17331416 w 18288000"/>
              <a:gd name="connsiteY848" fmla="*/ 2573813 h 10286999"/>
              <a:gd name="connsiteX849" fmla="*/ 16356542 w 18288000"/>
              <a:gd name="connsiteY849" fmla="*/ 2573813 h 10286999"/>
              <a:gd name="connsiteX850" fmla="*/ 15345339 w 18288000"/>
              <a:gd name="connsiteY850" fmla="*/ 3427019 h 10286999"/>
              <a:gd name="connsiteX851" fmla="*/ 13578473 w 18288000"/>
              <a:gd name="connsiteY851" fmla="*/ 3427019 h 10286999"/>
              <a:gd name="connsiteX852" fmla="*/ 12492411 w 18288000"/>
              <a:gd name="connsiteY852" fmla="*/ 4343376 h 10286999"/>
              <a:gd name="connsiteX853" fmla="*/ 11667256 w 18288000"/>
              <a:gd name="connsiteY853" fmla="*/ 4343376 h 10286999"/>
              <a:gd name="connsiteX854" fmla="*/ 11667256 w 18288000"/>
              <a:gd name="connsiteY854" fmla="*/ 4327945 h 10286999"/>
              <a:gd name="connsiteX855" fmla="*/ 12484607 w 18288000"/>
              <a:gd name="connsiteY855" fmla="*/ 4327945 h 10286999"/>
              <a:gd name="connsiteX856" fmla="*/ 13570914 w 18288000"/>
              <a:gd name="connsiteY856" fmla="*/ 3411589 h 10286999"/>
              <a:gd name="connsiteX857" fmla="*/ 15337536 w 18288000"/>
              <a:gd name="connsiteY857" fmla="*/ 3411589 h 10286999"/>
              <a:gd name="connsiteX858" fmla="*/ 16348984 w 18288000"/>
              <a:gd name="connsiteY858" fmla="*/ 2558382 h 10286999"/>
              <a:gd name="connsiteX859" fmla="*/ 17331416 w 18288000"/>
              <a:gd name="connsiteY859" fmla="*/ 2558382 h 10286999"/>
              <a:gd name="connsiteX860" fmla="*/ 17364452 w 18288000"/>
              <a:gd name="connsiteY860" fmla="*/ 2530508 h 10286999"/>
              <a:gd name="connsiteX861" fmla="*/ 905025 w 18288000"/>
              <a:gd name="connsiteY861" fmla="*/ 2530298 h 10286999"/>
              <a:gd name="connsiteX862" fmla="*/ 956598 w 18288000"/>
              <a:gd name="connsiteY862" fmla="*/ 2558382 h 10286999"/>
              <a:gd name="connsiteX863" fmla="*/ 1939029 w 18288000"/>
              <a:gd name="connsiteY863" fmla="*/ 2558382 h 10286999"/>
              <a:gd name="connsiteX864" fmla="*/ 1941712 w 18288000"/>
              <a:gd name="connsiteY864" fmla="*/ 2560645 h 10286999"/>
              <a:gd name="connsiteX865" fmla="*/ 2950486 w 18288000"/>
              <a:gd name="connsiteY865" fmla="*/ 3411589 h 10286999"/>
              <a:gd name="connsiteX866" fmla="*/ 4717349 w 18288000"/>
              <a:gd name="connsiteY866" fmla="*/ 3411589 h 10286999"/>
              <a:gd name="connsiteX867" fmla="*/ 4720030 w 18288000"/>
              <a:gd name="connsiteY867" fmla="*/ 3413852 h 10286999"/>
              <a:gd name="connsiteX868" fmla="*/ 5803410 w 18288000"/>
              <a:gd name="connsiteY868" fmla="*/ 4327945 h 10286999"/>
              <a:gd name="connsiteX869" fmla="*/ 6620761 w 18288000"/>
              <a:gd name="connsiteY869" fmla="*/ 4327945 h 10286999"/>
              <a:gd name="connsiteX870" fmla="*/ 6620761 w 18288000"/>
              <a:gd name="connsiteY870" fmla="*/ 4343375 h 10286999"/>
              <a:gd name="connsiteX871" fmla="*/ 5795608 w 18288000"/>
              <a:gd name="connsiteY871" fmla="*/ 4343375 h 10286999"/>
              <a:gd name="connsiteX872" fmla="*/ 5792926 w 18288000"/>
              <a:gd name="connsiteY872" fmla="*/ 4341112 h 10286999"/>
              <a:gd name="connsiteX873" fmla="*/ 4709547 w 18288000"/>
              <a:gd name="connsiteY873" fmla="*/ 3427019 h 10286999"/>
              <a:gd name="connsiteX874" fmla="*/ 2942685 w 18288000"/>
              <a:gd name="connsiteY874" fmla="*/ 3427019 h 10286999"/>
              <a:gd name="connsiteX875" fmla="*/ 2940490 w 18288000"/>
              <a:gd name="connsiteY875" fmla="*/ 3424756 h 10286999"/>
              <a:gd name="connsiteX876" fmla="*/ 1931958 w 18288000"/>
              <a:gd name="connsiteY876" fmla="*/ 2573813 h 10286999"/>
              <a:gd name="connsiteX877" fmla="*/ 956598 w 18288000"/>
              <a:gd name="connsiteY877" fmla="*/ 2573813 h 10286999"/>
              <a:gd name="connsiteX878" fmla="*/ 923313 w 18288000"/>
              <a:gd name="connsiteY878" fmla="*/ 2601898 h 10286999"/>
              <a:gd name="connsiteX879" fmla="*/ 871739 w 18288000"/>
              <a:gd name="connsiteY879" fmla="*/ 2573813 h 10286999"/>
              <a:gd name="connsiteX880" fmla="*/ 905025 w 18288000"/>
              <a:gd name="connsiteY880" fmla="*/ 2530298 h 10286999"/>
              <a:gd name="connsiteX881" fmla="*/ 16209264 w 18288000"/>
              <a:gd name="connsiteY881" fmla="*/ 2124476 h 10286999"/>
              <a:gd name="connsiteX882" fmla="*/ 18288000 w 18288000"/>
              <a:gd name="connsiteY882" fmla="*/ 2124476 h 10286999"/>
              <a:gd name="connsiteX883" fmla="*/ 18288000 w 18288000"/>
              <a:gd name="connsiteY883" fmla="*/ 2139908 h 10286999"/>
              <a:gd name="connsiteX884" fmla="*/ 16216823 w 18288000"/>
              <a:gd name="connsiteY884" fmla="*/ 2139908 h 10286999"/>
              <a:gd name="connsiteX885" fmla="*/ 15127834 w 18288000"/>
              <a:gd name="connsiteY885" fmla="*/ 3058538 h 10286999"/>
              <a:gd name="connsiteX886" fmla="*/ 11550944 w 18288000"/>
              <a:gd name="connsiteY886" fmla="*/ 3058538 h 10286999"/>
              <a:gd name="connsiteX887" fmla="*/ 10948903 w 18288000"/>
              <a:gd name="connsiteY887" fmla="*/ 3566717 h 10286999"/>
              <a:gd name="connsiteX888" fmla="*/ 10935736 w 18288000"/>
              <a:gd name="connsiteY888" fmla="*/ 3555813 h 10286999"/>
              <a:gd name="connsiteX889" fmla="*/ 11543385 w 18288000"/>
              <a:gd name="connsiteY889" fmla="*/ 3043108 h 10286999"/>
              <a:gd name="connsiteX890" fmla="*/ 15120517 w 18288000"/>
              <a:gd name="connsiteY890" fmla="*/ 3043108 h 10286999"/>
              <a:gd name="connsiteX891" fmla="*/ 16 w 18288000"/>
              <a:gd name="connsiteY891" fmla="*/ 2124476 h 10286999"/>
              <a:gd name="connsiteX892" fmla="*/ 2078750 w 18288000"/>
              <a:gd name="connsiteY892" fmla="*/ 2124476 h 10286999"/>
              <a:gd name="connsiteX893" fmla="*/ 2081432 w 18288000"/>
              <a:gd name="connsiteY893" fmla="*/ 2126739 h 10286999"/>
              <a:gd name="connsiteX894" fmla="*/ 3167746 w 18288000"/>
              <a:gd name="connsiteY894" fmla="*/ 3043108 h 10286999"/>
              <a:gd name="connsiteX895" fmla="*/ 6744635 w 18288000"/>
              <a:gd name="connsiteY895" fmla="*/ 3043108 h 10286999"/>
              <a:gd name="connsiteX896" fmla="*/ 6747317 w 18288000"/>
              <a:gd name="connsiteY896" fmla="*/ 3045371 h 10286999"/>
              <a:gd name="connsiteX897" fmla="*/ 7352284 w 18288000"/>
              <a:gd name="connsiteY897" fmla="*/ 3555813 h 10286999"/>
              <a:gd name="connsiteX898" fmla="*/ 7339117 w 18288000"/>
              <a:gd name="connsiteY898" fmla="*/ 3566717 h 10286999"/>
              <a:gd name="connsiteX899" fmla="*/ 6737075 w 18288000"/>
              <a:gd name="connsiteY899" fmla="*/ 3058538 h 10286999"/>
              <a:gd name="connsiteX900" fmla="*/ 3159945 w 18288000"/>
              <a:gd name="connsiteY900" fmla="*/ 3058538 h 10286999"/>
              <a:gd name="connsiteX901" fmla="*/ 3157261 w 18288000"/>
              <a:gd name="connsiteY901" fmla="*/ 3056481 h 10286999"/>
              <a:gd name="connsiteX902" fmla="*/ 2071191 w 18288000"/>
              <a:gd name="connsiteY902" fmla="*/ 2139908 h 10286999"/>
              <a:gd name="connsiteX903" fmla="*/ 16 w 18288000"/>
              <a:gd name="connsiteY903" fmla="*/ 2139908 h 10286999"/>
              <a:gd name="connsiteX904" fmla="*/ 13243615 w 18288000"/>
              <a:gd name="connsiteY904" fmla="*/ 1774569 h 10286999"/>
              <a:gd name="connsiteX905" fmla="*/ 13276111 w 18288000"/>
              <a:gd name="connsiteY905" fmla="*/ 1779574 h 10286999"/>
              <a:gd name="connsiteX906" fmla="*/ 13288962 w 18288000"/>
              <a:gd name="connsiteY906" fmla="*/ 1829918 h 10286999"/>
              <a:gd name="connsiteX907" fmla="*/ 13229294 w 18288000"/>
              <a:gd name="connsiteY907" fmla="*/ 1840763 h 10286999"/>
              <a:gd name="connsiteX908" fmla="*/ 12342205 w 18288000"/>
              <a:gd name="connsiteY908" fmla="*/ 2589449 h 10286999"/>
              <a:gd name="connsiteX909" fmla="*/ 11342461 w 18288000"/>
              <a:gd name="connsiteY909" fmla="*/ 2589449 h 10286999"/>
              <a:gd name="connsiteX910" fmla="*/ 10462685 w 18288000"/>
              <a:gd name="connsiteY910" fmla="*/ 3331556 h 10286999"/>
              <a:gd name="connsiteX911" fmla="*/ 10449762 w 18288000"/>
              <a:gd name="connsiteY911" fmla="*/ 3320652 h 10286999"/>
              <a:gd name="connsiteX912" fmla="*/ 11334658 w 18288000"/>
              <a:gd name="connsiteY912" fmla="*/ 2575048 h 10286999"/>
              <a:gd name="connsiteX913" fmla="*/ 12334402 w 18288000"/>
              <a:gd name="connsiteY913" fmla="*/ 2575048 h 10286999"/>
              <a:gd name="connsiteX914" fmla="*/ 13216371 w 18288000"/>
              <a:gd name="connsiteY914" fmla="*/ 1830888 h 10286999"/>
              <a:gd name="connsiteX915" fmla="*/ 13209543 w 18288000"/>
              <a:gd name="connsiteY915" fmla="*/ 1810314 h 10286999"/>
              <a:gd name="connsiteX916" fmla="*/ 13216443 w 18288000"/>
              <a:gd name="connsiteY916" fmla="*/ 1790417 h 10286999"/>
              <a:gd name="connsiteX917" fmla="*/ 13243615 w 18288000"/>
              <a:gd name="connsiteY917" fmla="*/ 1774569 h 10286999"/>
              <a:gd name="connsiteX918" fmla="*/ 5035509 w 18288000"/>
              <a:gd name="connsiteY918" fmla="*/ 1772088 h 10286999"/>
              <a:gd name="connsiteX919" fmla="*/ 5078719 w 18288000"/>
              <a:gd name="connsiteY919" fmla="*/ 1809284 h 10286999"/>
              <a:gd name="connsiteX920" fmla="*/ 5071888 w 18288000"/>
              <a:gd name="connsiteY920" fmla="*/ 1829857 h 10286999"/>
              <a:gd name="connsiteX921" fmla="*/ 5953615 w 18288000"/>
              <a:gd name="connsiteY921" fmla="*/ 2574019 h 10286999"/>
              <a:gd name="connsiteX922" fmla="*/ 6953359 w 18288000"/>
              <a:gd name="connsiteY922" fmla="*/ 2574019 h 10286999"/>
              <a:gd name="connsiteX923" fmla="*/ 6956042 w 18288000"/>
              <a:gd name="connsiteY923" fmla="*/ 2576282 h 10286999"/>
              <a:gd name="connsiteX924" fmla="*/ 7838498 w 18288000"/>
              <a:gd name="connsiteY924" fmla="*/ 3319622 h 10286999"/>
              <a:gd name="connsiteX925" fmla="*/ 7825576 w 18288000"/>
              <a:gd name="connsiteY925" fmla="*/ 3330528 h 10286999"/>
              <a:gd name="connsiteX926" fmla="*/ 6945802 w 18288000"/>
              <a:gd name="connsiteY926" fmla="*/ 2588421 h 10286999"/>
              <a:gd name="connsiteX927" fmla="*/ 5946058 w 18288000"/>
              <a:gd name="connsiteY927" fmla="*/ 2588421 h 10286999"/>
              <a:gd name="connsiteX928" fmla="*/ 5943373 w 18288000"/>
              <a:gd name="connsiteY928" fmla="*/ 2586157 h 10286999"/>
              <a:gd name="connsiteX929" fmla="*/ 5058966 w 18288000"/>
              <a:gd name="connsiteY929" fmla="*/ 1839732 h 10286999"/>
              <a:gd name="connsiteX930" fmla="*/ 5034635 w 18288000"/>
              <a:gd name="connsiteY930" fmla="*/ 1845739 h 10286999"/>
              <a:gd name="connsiteX931" fmla="*/ 4991427 w 18288000"/>
              <a:gd name="connsiteY931" fmla="*/ 1808544 h 10286999"/>
              <a:gd name="connsiteX932" fmla="*/ 5035509 w 18288000"/>
              <a:gd name="connsiteY932" fmla="*/ 1772088 h 10286999"/>
              <a:gd name="connsiteX933" fmla="*/ 1856153 w 18288000"/>
              <a:gd name="connsiteY933" fmla="*/ 447722 h 10286999"/>
              <a:gd name="connsiteX934" fmla="*/ 1907572 w 18288000"/>
              <a:gd name="connsiteY934" fmla="*/ 475471 h 10286999"/>
              <a:gd name="connsiteX935" fmla="*/ 3771243 w 18288000"/>
              <a:gd name="connsiteY935" fmla="*/ 475471 h 10286999"/>
              <a:gd name="connsiteX936" fmla="*/ 3774169 w 18288000"/>
              <a:gd name="connsiteY936" fmla="*/ 477734 h 10286999"/>
              <a:gd name="connsiteX937" fmla="*/ 4325250 w 18288000"/>
              <a:gd name="connsiteY937" fmla="*/ 942911 h 10286999"/>
              <a:gd name="connsiteX938" fmla="*/ 4325250 w 18288000"/>
              <a:gd name="connsiteY938" fmla="*/ 1771014 h 10286999"/>
              <a:gd name="connsiteX939" fmla="*/ 5195026 w 18288000"/>
              <a:gd name="connsiteY939" fmla="*/ 2505919 h 10286999"/>
              <a:gd name="connsiteX940" fmla="*/ 5218192 w 18288000"/>
              <a:gd name="connsiteY940" fmla="*/ 2499953 h 10286999"/>
              <a:gd name="connsiteX941" fmla="*/ 5261351 w 18288000"/>
              <a:gd name="connsiteY941" fmla="*/ 2536368 h 10286999"/>
              <a:gd name="connsiteX942" fmla="*/ 5218192 w 18288000"/>
              <a:gd name="connsiteY942" fmla="*/ 2572785 h 10286999"/>
              <a:gd name="connsiteX943" fmla="*/ 5175031 w 18288000"/>
              <a:gd name="connsiteY943" fmla="*/ 2536368 h 10286999"/>
              <a:gd name="connsiteX944" fmla="*/ 5181858 w 18288000"/>
              <a:gd name="connsiteY944" fmla="*/ 2515794 h 10286999"/>
              <a:gd name="connsiteX945" fmla="*/ 4306963 w 18288000"/>
              <a:gd name="connsiteY945" fmla="*/ 1777392 h 10286999"/>
              <a:gd name="connsiteX946" fmla="*/ 4306963 w 18288000"/>
              <a:gd name="connsiteY946" fmla="*/ 949289 h 10286999"/>
              <a:gd name="connsiteX947" fmla="*/ 3763685 w 18288000"/>
              <a:gd name="connsiteY947" fmla="*/ 490901 h 10286999"/>
              <a:gd name="connsiteX948" fmla="*/ 1907572 w 18288000"/>
              <a:gd name="connsiteY948" fmla="*/ 490901 h 10286999"/>
              <a:gd name="connsiteX949" fmla="*/ 1865388 w 18288000"/>
              <a:gd name="connsiteY949" fmla="*/ 519705 h 10286999"/>
              <a:gd name="connsiteX950" fmla="*/ 1823266 w 18288000"/>
              <a:gd name="connsiteY950" fmla="*/ 491107 h 10286999"/>
              <a:gd name="connsiteX951" fmla="*/ 1856153 w 18288000"/>
              <a:gd name="connsiteY951" fmla="*/ 447722 h 10286999"/>
              <a:gd name="connsiteX952" fmla="*/ 16413725 w 18288000"/>
              <a:gd name="connsiteY952" fmla="*/ 447388 h 10286999"/>
              <a:gd name="connsiteX953" fmla="*/ 16465298 w 18288000"/>
              <a:gd name="connsiteY953" fmla="*/ 475472 h 10286999"/>
              <a:gd name="connsiteX954" fmla="*/ 16432013 w 18288000"/>
              <a:gd name="connsiteY954" fmla="*/ 518987 h 10286999"/>
              <a:gd name="connsiteX955" fmla="*/ 16380439 w 18288000"/>
              <a:gd name="connsiteY955" fmla="*/ 490903 h 10286999"/>
              <a:gd name="connsiteX956" fmla="*/ 14524329 w 18288000"/>
              <a:gd name="connsiteY956" fmla="*/ 490903 h 10286999"/>
              <a:gd name="connsiteX957" fmla="*/ 13981053 w 18288000"/>
              <a:gd name="connsiteY957" fmla="*/ 949291 h 10286999"/>
              <a:gd name="connsiteX958" fmla="*/ 13981053 w 18288000"/>
              <a:gd name="connsiteY958" fmla="*/ 1777395 h 10286999"/>
              <a:gd name="connsiteX959" fmla="*/ 13978371 w 18288000"/>
              <a:gd name="connsiteY959" fmla="*/ 1779658 h 10286999"/>
              <a:gd name="connsiteX960" fmla="*/ 13106155 w 18288000"/>
              <a:gd name="connsiteY960" fmla="*/ 2514766 h 10286999"/>
              <a:gd name="connsiteX961" fmla="*/ 13112983 w 18288000"/>
              <a:gd name="connsiteY961" fmla="*/ 2535341 h 10286999"/>
              <a:gd name="connsiteX962" fmla="*/ 13112983 w 18288000"/>
              <a:gd name="connsiteY962" fmla="*/ 2535750 h 10286999"/>
              <a:gd name="connsiteX963" fmla="*/ 13069338 w 18288000"/>
              <a:gd name="connsiteY963" fmla="*/ 2572166 h 10286999"/>
              <a:gd name="connsiteX964" fmla="*/ 13026178 w 18288000"/>
              <a:gd name="connsiteY964" fmla="*/ 2535341 h 10286999"/>
              <a:gd name="connsiteX965" fmla="*/ 13069823 w 18288000"/>
              <a:gd name="connsiteY965" fmla="*/ 2498924 h 10286999"/>
              <a:gd name="connsiteX966" fmla="*/ 13094207 w 18288000"/>
              <a:gd name="connsiteY966" fmla="*/ 2504890 h 10286999"/>
              <a:gd name="connsiteX967" fmla="*/ 13962765 w 18288000"/>
              <a:gd name="connsiteY967" fmla="*/ 1771017 h 10286999"/>
              <a:gd name="connsiteX968" fmla="*/ 13962765 w 18288000"/>
              <a:gd name="connsiteY968" fmla="*/ 942913 h 10286999"/>
              <a:gd name="connsiteX969" fmla="*/ 13965447 w 18288000"/>
              <a:gd name="connsiteY969" fmla="*/ 940650 h 10286999"/>
              <a:gd name="connsiteX970" fmla="*/ 14516526 w 18288000"/>
              <a:gd name="connsiteY970" fmla="*/ 475472 h 10286999"/>
              <a:gd name="connsiteX971" fmla="*/ 16380439 w 18288000"/>
              <a:gd name="connsiteY971" fmla="*/ 475472 h 10286999"/>
              <a:gd name="connsiteX972" fmla="*/ 16413725 w 18288000"/>
              <a:gd name="connsiteY972" fmla="*/ 447388 h 10286999"/>
              <a:gd name="connsiteX973" fmla="*/ 16056131 w 18288000"/>
              <a:gd name="connsiteY973" fmla="*/ 8 h 10286999"/>
              <a:gd name="connsiteX974" fmla="*/ 16074419 w 18288000"/>
              <a:gd name="connsiteY974" fmla="*/ 8 h 10286999"/>
              <a:gd name="connsiteX975" fmla="*/ 16074419 w 18288000"/>
              <a:gd name="connsiteY975" fmla="*/ 45888 h 10286999"/>
              <a:gd name="connsiteX976" fmla="*/ 15914217 w 18288000"/>
              <a:gd name="connsiteY976" fmla="*/ 181059 h 10286999"/>
              <a:gd name="connsiteX977" fmla="*/ 13919362 w 18288000"/>
              <a:gd name="connsiteY977" fmla="*/ 181059 h 10286999"/>
              <a:gd name="connsiteX978" fmla="*/ 13295375 w 18288000"/>
              <a:gd name="connsiteY978" fmla="*/ 707548 h 10286999"/>
              <a:gd name="connsiteX979" fmla="*/ 13295375 w 18288000"/>
              <a:gd name="connsiteY979" fmla="*/ 1431135 h 10286999"/>
              <a:gd name="connsiteX980" fmla="*/ 13292693 w 18288000"/>
              <a:gd name="connsiteY980" fmla="*/ 1433400 h 10286999"/>
              <a:gd name="connsiteX981" fmla="*/ 12372441 w 18288000"/>
              <a:gd name="connsiteY981" fmla="*/ 2209654 h 10286999"/>
              <a:gd name="connsiteX982" fmla="*/ 10831372 w 18288000"/>
              <a:gd name="connsiteY982" fmla="*/ 2209654 h 10286999"/>
              <a:gd name="connsiteX983" fmla="*/ 9854792 w 18288000"/>
              <a:gd name="connsiteY983" fmla="*/ 3033644 h 10286999"/>
              <a:gd name="connsiteX984" fmla="*/ 9841869 w 18288000"/>
              <a:gd name="connsiteY984" fmla="*/ 3022740 h 10286999"/>
              <a:gd name="connsiteX985" fmla="*/ 10823813 w 18288000"/>
              <a:gd name="connsiteY985" fmla="*/ 2194223 h 10286999"/>
              <a:gd name="connsiteX986" fmla="*/ 12365126 w 18288000"/>
              <a:gd name="connsiteY986" fmla="*/ 2194223 h 10286999"/>
              <a:gd name="connsiteX987" fmla="*/ 13277087 w 18288000"/>
              <a:gd name="connsiteY987" fmla="*/ 1424758 h 10286999"/>
              <a:gd name="connsiteX988" fmla="*/ 13277087 w 18288000"/>
              <a:gd name="connsiteY988" fmla="*/ 701170 h 10286999"/>
              <a:gd name="connsiteX989" fmla="*/ 13279769 w 18288000"/>
              <a:gd name="connsiteY989" fmla="*/ 698907 h 10286999"/>
              <a:gd name="connsiteX990" fmla="*/ 13911803 w 18288000"/>
              <a:gd name="connsiteY990" fmla="*/ 165629 h 10286999"/>
              <a:gd name="connsiteX991" fmla="*/ 15906901 w 18288000"/>
              <a:gd name="connsiteY991" fmla="*/ 165629 h 10286999"/>
              <a:gd name="connsiteX992" fmla="*/ 16056131 w 18288000"/>
              <a:gd name="connsiteY992" fmla="*/ 39510 h 10286999"/>
              <a:gd name="connsiteX993" fmla="*/ 9648992 w 18288000"/>
              <a:gd name="connsiteY993" fmla="*/ 8 h 10286999"/>
              <a:gd name="connsiteX994" fmla="*/ 9667280 w 18288000"/>
              <a:gd name="connsiteY994" fmla="*/ 8 h 10286999"/>
              <a:gd name="connsiteX995" fmla="*/ 9667280 w 18288000"/>
              <a:gd name="connsiteY995" fmla="*/ 1413853 h 10286999"/>
              <a:gd name="connsiteX996" fmla="*/ 9664599 w 18288000"/>
              <a:gd name="connsiteY996" fmla="*/ 1416117 h 10286999"/>
              <a:gd name="connsiteX997" fmla="*/ 9153266 w 18288000"/>
              <a:gd name="connsiteY997" fmla="*/ 1847759 h 10286999"/>
              <a:gd name="connsiteX998" fmla="*/ 9153266 w 18288000"/>
              <a:gd name="connsiteY998" fmla="*/ 2727502 h 10286999"/>
              <a:gd name="connsiteX999" fmla="*/ 9134978 w 18288000"/>
              <a:gd name="connsiteY999" fmla="*/ 2727502 h 10286999"/>
              <a:gd name="connsiteX1000" fmla="*/ 9134978 w 18288000"/>
              <a:gd name="connsiteY1000" fmla="*/ 1841381 h 10286999"/>
              <a:gd name="connsiteX1001" fmla="*/ 9137417 w 18288000"/>
              <a:gd name="connsiteY1001" fmla="*/ 1839118 h 10286999"/>
              <a:gd name="connsiteX1002" fmla="*/ 9648992 w 18288000"/>
              <a:gd name="connsiteY1002" fmla="*/ 1407476 h 10286999"/>
              <a:gd name="connsiteX1003" fmla="*/ 13210031 w 18288000"/>
              <a:gd name="connsiteY1003" fmla="*/ 8 h 10286999"/>
              <a:gd name="connsiteX1004" fmla="*/ 13228319 w 18288000"/>
              <a:gd name="connsiteY1004" fmla="*/ 8 h 10286999"/>
              <a:gd name="connsiteX1005" fmla="*/ 13228319 w 18288000"/>
              <a:gd name="connsiteY1005" fmla="*/ 67285 h 10286999"/>
              <a:gd name="connsiteX1006" fmla="*/ 13225638 w 18288000"/>
              <a:gd name="connsiteY1006" fmla="*/ 69548 h 10286999"/>
              <a:gd name="connsiteX1007" fmla="*/ 12743565 w 18288000"/>
              <a:gd name="connsiteY1007" fmla="*/ 476090 h 10286999"/>
              <a:gd name="connsiteX1008" fmla="*/ 12743565 w 18288000"/>
              <a:gd name="connsiteY1008" fmla="*/ 1309338 h 10286999"/>
              <a:gd name="connsiteX1009" fmla="*/ 12741128 w 18288000"/>
              <a:gd name="connsiteY1009" fmla="*/ 1311602 h 10286999"/>
              <a:gd name="connsiteX1010" fmla="*/ 11921581 w 18288000"/>
              <a:gd name="connsiteY1010" fmla="*/ 2003093 h 10286999"/>
              <a:gd name="connsiteX1011" fmla="*/ 10984504 w 18288000"/>
              <a:gd name="connsiteY1011" fmla="*/ 2003093 h 10286999"/>
              <a:gd name="connsiteX1012" fmla="*/ 10951218 w 18288000"/>
              <a:gd name="connsiteY1012" fmla="*/ 2031177 h 10286999"/>
              <a:gd name="connsiteX1013" fmla="*/ 10899645 w 18288000"/>
              <a:gd name="connsiteY1013" fmla="*/ 2003093 h 10286999"/>
              <a:gd name="connsiteX1014" fmla="*/ 10932930 w 18288000"/>
              <a:gd name="connsiteY1014" fmla="*/ 1959578 h 10286999"/>
              <a:gd name="connsiteX1015" fmla="*/ 10984504 w 18288000"/>
              <a:gd name="connsiteY1015" fmla="*/ 1987661 h 10286999"/>
              <a:gd name="connsiteX1016" fmla="*/ 11913778 w 18288000"/>
              <a:gd name="connsiteY1016" fmla="*/ 1987661 h 10286999"/>
              <a:gd name="connsiteX1017" fmla="*/ 12726010 w 18288000"/>
              <a:gd name="connsiteY1017" fmla="*/ 1302960 h 10286999"/>
              <a:gd name="connsiteX1018" fmla="*/ 12726010 w 18288000"/>
              <a:gd name="connsiteY1018" fmla="*/ 469712 h 10286999"/>
              <a:gd name="connsiteX1019" fmla="*/ 12728447 w 18288000"/>
              <a:gd name="connsiteY1019" fmla="*/ 467449 h 10286999"/>
              <a:gd name="connsiteX1020" fmla="*/ 13210031 w 18288000"/>
              <a:gd name="connsiteY1020" fmla="*/ 61730 h 10286999"/>
              <a:gd name="connsiteX1021" fmla="*/ 11843796 w 18288000"/>
              <a:gd name="connsiteY1021" fmla="*/ 8 h 10286999"/>
              <a:gd name="connsiteX1022" fmla="*/ 11862084 w 18288000"/>
              <a:gd name="connsiteY1022" fmla="*/ 8 h 10286999"/>
              <a:gd name="connsiteX1023" fmla="*/ 11862084 w 18288000"/>
              <a:gd name="connsiteY1023" fmla="*/ 1329088 h 10286999"/>
              <a:gd name="connsiteX1024" fmla="*/ 11859402 w 18288000"/>
              <a:gd name="connsiteY1024" fmla="*/ 1331353 h 10286999"/>
              <a:gd name="connsiteX1025" fmla="*/ 11361725 w 18288000"/>
              <a:gd name="connsiteY1025" fmla="*/ 1751267 h 10286999"/>
              <a:gd name="connsiteX1026" fmla="*/ 10555590 w 18288000"/>
              <a:gd name="connsiteY1026" fmla="*/ 1751267 h 10286999"/>
              <a:gd name="connsiteX1027" fmla="*/ 9717755 w 18288000"/>
              <a:gd name="connsiteY1027" fmla="*/ 2458393 h 10286999"/>
              <a:gd name="connsiteX1028" fmla="*/ 9724583 w 18288000"/>
              <a:gd name="connsiteY1028" fmla="*/ 2478968 h 10286999"/>
              <a:gd name="connsiteX1029" fmla="*/ 9717683 w 18288000"/>
              <a:gd name="connsiteY1029" fmla="*/ 2498658 h 10286999"/>
              <a:gd name="connsiteX1030" fmla="*/ 9658014 w 18288000"/>
              <a:gd name="connsiteY1030" fmla="*/ 2509501 h 10286999"/>
              <a:gd name="connsiteX1031" fmla="*/ 9645163 w 18288000"/>
              <a:gd name="connsiteY1031" fmla="*/ 2459156 h 10286999"/>
              <a:gd name="connsiteX1032" fmla="*/ 9704832 w 18288000"/>
              <a:gd name="connsiteY1032" fmla="*/ 2448312 h 10286999"/>
              <a:gd name="connsiteX1033" fmla="*/ 10548274 w 18288000"/>
              <a:gd name="connsiteY1033" fmla="*/ 1736659 h 10286999"/>
              <a:gd name="connsiteX1034" fmla="*/ 11352946 w 18288000"/>
              <a:gd name="connsiteY1034" fmla="*/ 1736659 h 10286999"/>
              <a:gd name="connsiteX1035" fmla="*/ 11843796 w 18288000"/>
              <a:gd name="connsiteY1035" fmla="*/ 1323535 h 10286999"/>
              <a:gd name="connsiteX1036" fmla="*/ 10174224 w 18288000"/>
              <a:gd name="connsiteY1036" fmla="*/ 8 h 10286999"/>
              <a:gd name="connsiteX1037" fmla="*/ 10192512 w 18288000"/>
              <a:gd name="connsiteY1037" fmla="*/ 8 h 10286999"/>
              <a:gd name="connsiteX1038" fmla="*/ 10192512 w 18288000"/>
              <a:gd name="connsiteY1038" fmla="*/ 462923 h 10286999"/>
              <a:gd name="connsiteX1039" fmla="*/ 10662879 w 18288000"/>
              <a:gd name="connsiteY1039" fmla="*/ 858973 h 10286999"/>
              <a:gd name="connsiteX1040" fmla="*/ 10662879 w 18288000"/>
              <a:gd name="connsiteY1040" fmla="*/ 1322300 h 10286999"/>
              <a:gd name="connsiteX1041" fmla="*/ 10660197 w 18288000"/>
              <a:gd name="connsiteY1041" fmla="*/ 1324562 h 10286999"/>
              <a:gd name="connsiteX1042" fmla="*/ 9516587 w 18288000"/>
              <a:gd name="connsiteY1042" fmla="*/ 2289481 h 10286999"/>
              <a:gd name="connsiteX1043" fmla="*/ 9523415 w 18288000"/>
              <a:gd name="connsiteY1043" fmla="*/ 2310055 h 10286999"/>
              <a:gd name="connsiteX1044" fmla="*/ 9516515 w 18288000"/>
              <a:gd name="connsiteY1044" fmla="*/ 2329745 h 10286999"/>
              <a:gd name="connsiteX1045" fmla="*/ 9456846 w 18288000"/>
              <a:gd name="connsiteY1045" fmla="*/ 2340588 h 10286999"/>
              <a:gd name="connsiteX1046" fmla="*/ 9443995 w 18288000"/>
              <a:gd name="connsiteY1046" fmla="*/ 2290243 h 10286999"/>
              <a:gd name="connsiteX1047" fmla="*/ 9503664 w 18288000"/>
              <a:gd name="connsiteY1047" fmla="*/ 2279400 h 10286999"/>
              <a:gd name="connsiteX1048" fmla="*/ 10644591 w 18288000"/>
              <a:gd name="connsiteY1048" fmla="*/ 1316744 h 10286999"/>
              <a:gd name="connsiteX1049" fmla="*/ 10643616 w 18288000"/>
              <a:gd name="connsiteY1049" fmla="*/ 865350 h 10286999"/>
              <a:gd name="connsiteX1050" fmla="*/ 10174224 w 18288000"/>
              <a:gd name="connsiteY1050" fmla="*/ 469301 h 10286999"/>
              <a:gd name="connsiteX1051" fmla="*/ 17581352 w 18288000"/>
              <a:gd name="connsiteY1051" fmla="*/ 8 h 10286999"/>
              <a:gd name="connsiteX1052" fmla="*/ 17599640 w 18288000"/>
              <a:gd name="connsiteY1052" fmla="*/ 8 h 10286999"/>
              <a:gd name="connsiteX1053" fmla="*/ 17599640 w 18288000"/>
              <a:gd name="connsiteY1053" fmla="*/ 1067592 h 10286999"/>
              <a:gd name="connsiteX1054" fmla="*/ 17596956 w 18288000"/>
              <a:gd name="connsiteY1054" fmla="*/ 1069854 h 10286999"/>
              <a:gd name="connsiteX1055" fmla="*/ 16962972 w 18288000"/>
              <a:gd name="connsiteY1055" fmla="*/ 1604780 h 10286999"/>
              <a:gd name="connsiteX1056" fmla="*/ 15966156 w 18288000"/>
              <a:gd name="connsiteY1056" fmla="*/ 1604780 h 10286999"/>
              <a:gd name="connsiteX1057" fmla="*/ 14525305 w 18288000"/>
              <a:gd name="connsiteY1057" fmla="*/ 2820908 h 10286999"/>
              <a:gd name="connsiteX1058" fmla="*/ 12696505 w 18288000"/>
              <a:gd name="connsiteY1058" fmla="*/ 2820908 h 10286999"/>
              <a:gd name="connsiteX1059" fmla="*/ 12660978 w 18288000"/>
              <a:gd name="connsiteY1059" fmla="*/ 2846443 h 10286999"/>
              <a:gd name="connsiteX1060" fmla="*/ 12612426 w 18288000"/>
              <a:gd name="connsiteY1060" fmla="*/ 2815233 h 10286999"/>
              <a:gd name="connsiteX1061" fmla="*/ 12649416 w 18288000"/>
              <a:gd name="connsiteY1061" fmla="*/ 2774268 h 10286999"/>
              <a:gd name="connsiteX1062" fmla="*/ 12697968 w 18288000"/>
              <a:gd name="connsiteY1062" fmla="*/ 2805478 h 10286999"/>
              <a:gd name="connsiteX1063" fmla="*/ 14516527 w 18288000"/>
              <a:gd name="connsiteY1063" fmla="*/ 2805478 h 10286999"/>
              <a:gd name="connsiteX1064" fmla="*/ 15958353 w 18288000"/>
              <a:gd name="connsiteY1064" fmla="*/ 1588938 h 10286999"/>
              <a:gd name="connsiteX1065" fmla="*/ 16955172 w 18288000"/>
              <a:gd name="connsiteY1065" fmla="*/ 1588938 h 10286999"/>
              <a:gd name="connsiteX1066" fmla="*/ 17581352 w 18288000"/>
              <a:gd name="connsiteY1066" fmla="*/ 1059980 h 10286999"/>
              <a:gd name="connsiteX1067" fmla="*/ 17037100 w 18288000"/>
              <a:gd name="connsiteY1067" fmla="*/ 8 h 10286999"/>
              <a:gd name="connsiteX1068" fmla="*/ 17055388 w 18288000"/>
              <a:gd name="connsiteY1068" fmla="*/ 8 h 10286999"/>
              <a:gd name="connsiteX1069" fmla="*/ 17055388 w 18288000"/>
              <a:gd name="connsiteY1069" fmla="*/ 827288 h 10286999"/>
              <a:gd name="connsiteX1070" fmla="*/ 17052708 w 18288000"/>
              <a:gd name="connsiteY1070" fmla="*/ 829551 h 10286999"/>
              <a:gd name="connsiteX1071" fmla="*/ 16621597 w 18288000"/>
              <a:gd name="connsiteY1071" fmla="*/ 1193299 h 10286999"/>
              <a:gd name="connsiteX1072" fmla="*/ 15301204 w 18288000"/>
              <a:gd name="connsiteY1072" fmla="*/ 1193299 h 10286999"/>
              <a:gd name="connsiteX1073" fmla="*/ 13735751 w 18288000"/>
              <a:gd name="connsiteY1073" fmla="*/ 2514766 h 10286999"/>
              <a:gd name="connsiteX1074" fmla="*/ 13744042 w 18288000"/>
              <a:gd name="connsiteY1074" fmla="*/ 2535341 h 10286999"/>
              <a:gd name="connsiteX1075" fmla="*/ 13744042 w 18288000"/>
              <a:gd name="connsiteY1075" fmla="*/ 2535751 h 10286999"/>
              <a:gd name="connsiteX1076" fmla="*/ 13700397 w 18288000"/>
              <a:gd name="connsiteY1076" fmla="*/ 2572166 h 10286999"/>
              <a:gd name="connsiteX1077" fmla="*/ 13657237 w 18288000"/>
              <a:gd name="connsiteY1077" fmla="*/ 2535341 h 10286999"/>
              <a:gd name="connsiteX1078" fmla="*/ 13700882 w 18288000"/>
              <a:gd name="connsiteY1078" fmla="*/ 2498924 h 10286999"/>
              <a:gd name="connsiteX1079" fmla="*/ 13722096 w 18288000"/>
              <a:gd name="connsiteY1079" fmla="*/ 2503862 h 10286999"/>
              <a:gd name="connsiteX1080" fmla="*/ 15293645 w 18288000"/>
              <a:gd name="connsiteY1080" fmla="*/ 1178074 h 10286999"/>
              <a:gd name="connsiteX1081" fmla="*/ 16613795 w 18288000"/>
              <a:gd name="connsiteY1081" fmla="*/ 1178074 h 10286999"/>
              <a:gd name="connsiteX1082" fmla="*/ 17037100 w 18288000"/>
              <a:gd name="connsiteY1082" fmla="*/ 821115 h 10286999"/>
              <a:gd name="connsiteX1083" fmla="*/ 11209568 w 18288000"/>
              <a:gd name="connsiteY1083" fmla="*/ 7 h 10286999"/>
              <a:gd name="connsiteX1084" fmla="*/ 11227856 w 18288000"/>
              <a:gd name="connsiteY1084" fmla="*/ 7 h 10286999"/>
              <a:gd name="connsiteX1085" fmla="*/ 11227856 w 18288000"/>
              <a:gd name="connsiteY1085" fmla="*/ 1177458 h 10286999"/>
              <a:gd name="connsiteX1086" fmla="*/ 11225174 w 18288000"/>
              <a:gd name="connsiteY1086" fmla="*/ 1179720 h 10286999"/>
              <a:gd name="connsiteX1087" fmla="*/ 10781386 w 18288000"/>
              <a:gd name="connsiteY1087" fmla="*/ 1553961 h 10286999"/>
              <a:gd name="connsiteX1088" fmla="*/ 10788492 w 18288000"/>
              <a:gd name="connsiteY1088" fmla="*/ 1574154 h 10286999"/>
              <a:gd name="connsiteX1089" fmla="*/ 10745297 w 18288000"/>
              <a:gd name="connsiteY1089" fmla="*/ 1610128 h 10286999"/>
              <a:gd name="connsiteX1090" fmla="*/ 10745296 w 18288000"/>
              <a:gd name="connsiteY1090" fmla="*/ 1610128 h 10286999"/>
              <a:gd name="connsiteX1091" fmla="*/ 10702137 w 18288000"/>
              <a:gd name="connsiteY1091" fmla="*/ 1573712 h 10286999"/>
              <a:gd name="connsiteX1092" fmla="*/ 10745296 w 18288000"/>
              <a:gd name="connsiteY1092" fmla="*/ 1537296 h 10286999"/>
              <a:gd name="connsiteX1093" fmla="*/ 10768462 w 18288000"/>
              <a:gd name="connsiteY1093" fmla="*/ 1543058 h 10286999"/>
              <a:gd name="connsiteX1094" fmla="*/ 11209568 w 18288000"/>
              <a:gd name="connsiteY1094" fmla="*/ 1170872 h 10286999"/>
              <a:gd name="connsiteX1095" fmla="*/ 12272223 w 18288000"/>
              <a:gd name="connsiteY1095" fmla="*/ 7 h 10286999"/>
              <a:gd name="connsiteX1096" fmla="*/ 12290511 w 18288000"/>
              <a:gd name="connsiteY1096" fmla="*/ 7 h 10286999"/>
              <a:gd name="connsiteX1097" fmla="*/ 12290511 w 18288000"/>
              <a:gd name="connsiteY1097" fmla="*/ 1329910 h 10286999"/>
              <a:gd name="connsiteX1098" fmla="*/ 12287829 w 18288000"/>
              <a:gd name="connsiteY1098" fmla="*/ 1332175 h 10286999"/>
              <a:gd name="connsiteX1099" fmla="*/ 11730410 w 18288000"/>
              <a:gd name="connsiteY1099" fmla="*/ 1802495 h 10286999"/>
              <a:gd name="connsiteX1100" fmla="*/ 11737532 w 18288000"/>
              <a:gd name="connsiteY1100" fmla="*/ 1822820 h 10286999"/>
              <a:gd name="connsiteX1101" fmla="*/ 11693693 w 18288000"/>
              <a:gd name="connsiteY1101" fmla="*/ 1859484 h 10286999"/>
              <a:gd name="connsiteX1102" fmla="*/ 11650238 w 18288000"/>
              <a:gd name="connsiteY1102" fmla="*/ 1822495 h 10286999"/>
              <a:gd name="connsiteX1103" fmla="*/ 11694078 w 18288000"/>
              <a:gd name="connsiteY1103" fmla="*/ 1785830 h 10286999"/>
              <a:gd name="connsiteX1104" fmla="*/ 11694079 w 18288000"/>
              <a:gd name="connsiteY1104" fmla="*/ 1785830 h 10286999"/>
              <a:gd name="connsiteX1105" fmla="*/ 11717487 w 18288000"/>
              <a:gd name="connsiteY1105" fmla="*/ 1791591 h 10286999"/>
              <a:gd name="connsiteX1106" fmla="*/ 12272223 w 18288000"/>
              <a:gd name="connsiteY1106" fmla="*/ 1323533 h 10286999"/>
              <a:gd name="connsiteX1107" fmla="*/ 2213598 w 18288000"/>
              <a:gd name="connsiteY1107" fmla="*/ 7 h 10286999"/>
              <a:gd name="connsiteX1108" fmla="*/ 2231886 w 18288000"/>
              <a:gd name="connsiteY1108" fmla="*/ 7 h 10286999"/>
              <a:gd name="connsiteX1109" fmla="*/ 2231886 w 18288000"/>
              <a:gd name="connsiteY1109" fmla="*/ 39509 h 10286999"/>
              <a:gd name="connsiteX1110" fmla="*/ 2381364 w 18288000"/>
              <a:gd name="connsiteY1110" fmla="*/ 165628 h 10286999"/>
              <a:gd name="connsiteX1111" fmla="*/ 4376218 w 18288000"/>
              <a:gd name="connsiteY1111" fmla="*/ 165628 h 10286999"/>
              <a:gd name="connsiteX1112" fmla="*/ 4378900 w 18288000"/>
              <a:gd name="connsiteY1112" fmla="*/ 167891 h 10286999"/>
              <a:gd name="connsiteX1113" fmla="*/ 5010931 w 18288000"/>
              <a:gd name="connsiteY1113" fmla="*/ 701168 h 10286999"/>
              <a:gd name="connsiteX1114" fmla="*/ 5010931 w 18288000"/>
              <a:gd name="connsiteY1114" fmla="*/ 1424757 h 10286999"/>
              <a:gd name="connsiteX1115" fmla="*/ 5923134 w 18288000"/>
              <a:gd name="connsiteY1115" fmla="*/ 2194223 h 10286999"/>
              <a:gd name="connsiteX1116" fmla="*/ 7464206 w 18288000"/>
              <a:gd name="connsiteY1116" fmla="*/ 2194223 h 10286999"/>
              <a:gd name="connsiteX1117" fmla="*/ 7466888 w 18288000"/>
              <a:gd name="connsiteY1117" fmla="*/ 2196486 h 10286999"/>
              <a:gd name="connsiteX1118" fmla="*/ 8446130 w 18288000"/>
              <a:gd name="connsiteY1118" fmla="*/ 3022740 h 10286999"/>
              <a:gd name="connsiteX1119" fmla="*/ 8433206 w 18288000"/>
              <a:gd name="connsiteY1119" fmla="*/ 3033644 h 10286999"/>
              <a:gd name="connsiteX1120" fmla="*/ 7456647 w 18288000"/>
              <a:gd name="connsiteY1120" fmla="*/ 2209654 h 10286999"/>
              <a:gd name="connsiteX1121" fmla="*/ 5915333 w 18288000"/>
              <a:gd name="connsiteY1121" fmla="*/ 2209654 h 10286999"/>
              <a:gd name="connsiteX1122" fmla="*/ 5912650 w 18288000"/>
              <a:gd name="connsiteY1122" fmla="*/ 2207596 h 10286999"/>
              <a:gd name="connsiteX1123" fmla="*/ 4992643 w 18288000"/>
              <a:gd name="connsiteY1123" fmla="*/ 1431133 h 10286999"/>
              <a:gd name="connsiteX1124" fmla="*/ 4992643 w 18288000"/>
              <a:gd name="connsiteY1124" fmla="*/ 707547 h 10286999"/>
              <a:gd name="connsiteX1125" fmla="*/ 4368659 w 18288000"/>
              <a:gd name="connsiteY1125" fmla="*/ 181058 h 10286999"/>
              <a:gd name="connsiteX1126" fmla="*/ 2373559 w 18288000"/>
              <a:gd name="connsiteY1126" fmla="*/ 181058 h 10286999"/>
              <a:gd name="connsiteX1127" fmla="*/ 2213598 w 18288000"/>
              <a:gd name="connsiteY1127" fmla="*/ 45887 h 10286999"/>
              <a:gd name="connsiteX1128" fmla="*/ 6426910 w 18288000"/>
              <a:gd name="connsiteY1128" fmla="*/ 7 h 10286999"/>
              <a:gd name="connsiteX1129" fmla="*/ 6445198 w 18288000"/>
              <a:gd name="connsiteY1129" fmla="*/ 7 h 10286999"/>
              <a:gd name="connsiteX1130" fmla="*/ 6445198 w 18288000"/>
              <a:gd name="connsiteY1130" fmla="*/ 1323533 h 10286999"/>
              <a:gd name="connsiteX1131" fmla="*/ 6936290 w 18288000"/>
              <a:gd name="connsiteY1131" fmla="*/ 1736657 h 10286999"/>
              <a:gd name="connsiteX1132" fmla="*/ 7740962 w 18288000"/>
              <a:gd name="connsiteY1132" fmla="*/ 1736657 h 10286999"/>
              <a:gd name="connsiteX1133" fmla="*/ 7743647 w 18288000"/>
              <a:gd name="connsiteY1133" fmla="*/ 1738920 h 10286999"/>
              <a:gd name="connsiteX1134" fmla="*/ 8583168 w 18288000"/>
              <a:gd name="connsiteY1134" fmla="*/ 2448312 h 10286999"/>
              <a:gd name="connsiteX1135" fmla="*/ 8606593 w 18288000"/>
              <a:gd name="connsiteY1135" fmla="*/ 2441781 h 10286999"/>
              <a:gd name="connsiteX1136" fmla="*/ 8651641 w 18288000"/>
              <a:gd name="connsiteY1136" fmla="*/ 2477389 h 10286999"/>
              <a:gd name="connsiteX1137" fmla="*/ 8609441 w 18288000"/>
              <a:gd name="connsiteY1137" fmla="*/ 2515397 h 10286999"/>
              <a:gd name="connsiteX1138" fmla="*/ 8564393 w 18288000"/>
              <a:gd name="connsiteY1138" fmla="*/ 2479791 h 10286999"/>
              <a:gd name="connsiteX1139" fmla="*/ 8571220 w 18288000"/>
              <a:gd name="connsiteY1139" fmla="*/ 2459217 h 10286999"/>
              <a:gd name="connsiteX1140" fmla="*/ 7733403 w 18288000"/>
              <a:gd name="connsiteY1140" fmla="*/ 1752088 h 10286999"/>
              <a:gd name="connsiteX1141" fmla="*/ 6927269 w 18288000"/>
              <a:gd name="connsiteY1141" fmla="*/ 1752088 h 10286999"/>
              <a:gd name="connsiteX1142" fmla="*/ 6925075 w 18288000"/>
              <a:gd name="connsiteY1142" fmla="*/ 1749826 h 10286999"/>
              <a:gd name="connsiteX1143" fmla="*/ 6426910 w 18288000"/>
              <a:gd name="connsiteY1143" fmla="*/ 1329910 h 10286999"/>
              <a:gd name="connsiteX1144" fmla="*/ 5059699 w 18288000"/>
              <a:gd name="connsiteY1144" fmla="*/ 7 h 10286999"/>
              <a:gd name="connsiteX1145" fmla="*/ 5077986 w 18288000"/>
              <a:gd name="connsiteY1145" fmla="*/ 7 h 10286999"/>
              <a:gd name="connsiteX1146" fmla="*/ 5077986 w 18288000"/>
              <a:gd name="connsiteY1146" fmla="*/ 61729 h 10286999"/>
              <a:gd name="connsiteX1147" fmla="*/ 5562496 w 18288000"/>
              <a:gd name="connsiteY1147" fmla="*/ 469710 h 10286999"/>
              <a:gd name="connsiteX1148" fmla="*/ 5562496 w 18288000"/>
              <a:gd name="connsiteY1148" fmla="*/ 1302958 h 10286999"/>
              <a:gd name="connsiteX1149" fmla="*/ 6374241 w 18288000"/>
              <a:gd name="connsiteY1149" fmla="*/ 1987660 h 10286999"/>
              <a:gd name="connsiteX1150" fmla="*/ 7304003 w 18288000"/>
              <a:gd name="connsiteY1150" fmla="*/ 1987660 h 10286999"/>
              <a:gd name="connsiteX1151" fmla="*/ 7337288 w 18288000"/>
              <a:gd name="connsiteY1151" fmla="*/ 1959576 h 10286999"/>
              <a:gd name="connsiteX1152" fmla="*/ 7388862 w 18288000"/>
              <a:gd name="connsiteY1152" fmla="*/ 1987660 h 10286999"/>
              <a:gd name="connsiteX1153" fmla="*/ 7355576 w 18288000"/>
              <a:gd name="connsiteY1153" fmla="*/ 2031175 h 10286999"/>
              <a:gd name="connsiteX1154" fmla="*/ 7304003 w 18288000"/>
              <a:gd name="connsiteY1154" fmla="*/ 2003091 h 10286999"/>
              <a:gd name="connsiteX1155" fmla="*/ 6366923 w 18288000"/>
              <a:gd name="connsiteY1155" fmla="*/ 2003091 h 10286999"/>
              <a:gd name="connsiteX1156" fmla="*/ 6364243 w 18288000"/>
              <a:gd name="connsiteY1156" fmla="*/ 2000828 h 10286999"/>
              <a:gd name="connsiteX1157" fmla="*/ 5544451 w 18288000"/>
              <a:gd name="connsiteY1157" fmla="*/ 1309336 h 10286999"/>
              <a:gd name="connsiteX1158" fmla="*/ 5544451 w 18288000"/>
              <a:gd name="connsiteY1158" fmla="*/ 476089 h 10286999"/>
              <a:gd name="connsiteX1159" fmla="*/ 5059699 w 18288000"/>
              <a:gd name="connsiteY1159" fmla="*/ 67284 h 10286999"/>
              <a:gd name="connsiteX1160" fmla="*/ 687398 w 18288000"/>
              <a:gd name="connsiteY1160" fmla="*/ 6 h 10286999"/>
              <a:gd name="connsiteX1161" fmla="*/ 705686 w 18288000"/>
              <a:gd name="connsiteY1161" fmla="*/ 6 h 10286999"/>
              <a:gd name="connsiteX1162" fmla="*/ 705686 w 18288000"/>
              <a:gd name="connsiteY1162" fmla="*/ 1059979 h 10286999"/>
              <a:gd name="connsiteX1163" fmla="*/ 1332841 w 18288000"/>
              <a:gd name="connsiteY1163" fmla="*/ 1589348 h 10286999"/>
              <a:gd name="connsiteX1164" fmla="*/ 2329906 w 18288000"/>
              <a:gd name="connsiteY1164" fmla="*/ 1589348 h 10286999"/>
              <a:gd name="connsiteX1165" fmla="*/ 2332591 w 18288000"/>
              <a:gd name="connsiteY1165" fmla="*/ 1591611 h 10286999"/>
              <a:gd name="connsiteX1166" fmla="*/ 3771245 w 18288000"/>
              <a:gd name="connsiteY1166" fmla="*/ 2805478 h 10286999"/>
              <a:gd name="connsiteX1167" fmla="*/ 5590535 w 18288000"/>
              <a:gd name="connsiteY1167" fmla="*/ 2805478 h 10286999"/>
              <a:gd name="connsiteX1168" fmla="*/ 5621027 w 18288000"/>
              <a:gd name="connsiteY1168" fmla="*/ 2775275 h 10286999"/>
              <a:gd name="connsiteX1169" fmla="*/ 5675111 w 18288000"/>
              <a:gd name="connsiteY1169" fmla="*/ 2799769 h 10286999"/>
              <a:gd name="connsiteX1170" fmla="*/ 5646081 w 18288000"/>
              <a:gd name="connsiteY1170" fmla="*/ 2845402 h 10286999"/>
              <a:gd name="connsiteX1171" fmla="*/ 5591996 w 18288000"/>
              <a:gd name="connsiteY1171" fmla="*/ 2820908 h 10286999"/>
              <a:gd name="connsiteX1172" fmla="*/ 3763198 w 18288000"/>
              <a:gd name="connsiteY1172" fmla="*/ 2820908 h 10286999"/>
              <a:gd name="connsiteX1173" fmla="*/ 3760516 w 18288000"/>
              <a:gd name="connsiteY1173" fmla="*/ 2818645 h 10286999"/>
              <a:gd name="connsiteX1174" fmla="*/ 2321860 w 18288000"/>
              <a:gd name="connsiteY1174" fmla="*/ 1604778 h 10286999"/>
              <a:gd name="connsiteX1175" fmla="*/ 1325039 w 18288000"/>
              <a:gd name="connsiteY1175" fmla="*/ 1604778 h 10286999"/>
              <a:gd name="connsiteX1176" fmla="*/ 1321382 w 18288000"/>
              <a:gd name="connsiteY1176" fmla="*/ 1601281 h 10286999"/>
              <a:gd name="connsiteX1177" fmla="*/ 687398 w 18288000"/>
              <a:gd name="connsiteY1177" fmla="*/ 1066357 h 10286999"/>
              <a:gd name="connsiteX1178" fmla="*/ 1232624 w 18288000"/>
              <a:gd name="connsiteY1178" fmla="*/ 6 h 10286999"/>
              <a:gd name="connsiteX1179" fmla="*/ 1250912 w 18288000"/>
              <a:gd name="connsiteY1179" fmla="*/ 6 h 10286999"/>
              <a:gd name="connsiteX1180" fmla="*/ 1250912 w 18288000"/>
              <a:gd name="connsiteY1180" fmla="*/ 821114 h 10286999"/>
              <a:gd name="connsiteX1181" fmla="*/ 1674218 w 18288000"/>
              <a:gd name="connsiteY1181" fmla="*/ 1178073 h 10286999"/>
              <a:gd name="connsiteX1182" fmla="*/ 2994379 w 18288000"/>
              <a:gd name="connsiteY1182" fmla="*/ 1178073 h 10286999"/>
              <a:gd name="connsiteX1183" fmla="*/ 2997060 w 18288000"/>
              <a:gd name="connsiteY1183" fmla="*/ 1180336 h 10286999"/>
              <a:gd name="connsiteX1184" fmla="*/ 4565921 w 18288000"/>
              <a:gd name="connsiteY1184" fmla="*/ 2503245 h 10286999"/>
              <a:gd name="connsiteX1185" fmla="*/ 4587135 w 18288000"/>
              <a:gd name="connsiteY1185" fmla="*/ 2498307 h 10286999"/>
              <a:gd name="connsiteX1186" fmla="*/ 4587623 w 18288000"/>
              <a:gd name="connsiteY1186" fmla="*/ 2498307 h 10286999"/>
              <a:gd name="connsiteX1187" fmla="*/ 4630783 w 18288000"/>
              <a:gd name="connsiteY1187" fmla="*/ 2535133 h 10286999"/>
              <a:gd name="connsiteX1188" fmla="*/ 4587135 w 18288000"/>
              <a:gd name="connsiteY1188" fmla="*/ 2571549 h 10286999"/>
              <a:gd name="connsiteX1189" fmla="*/ 4543975 w 18288000"/>
              <a:gd name="connsiteY1189" fmla="*/ 2534724 h 10286999"/>
              <a:gd name="connsiteX1190" fmla="*/ 4552267 w 18288000"/>
              <a:gd name="connsiteY1190" fmla="*/ 2514149 h 10286999"/>
              <a:gd name="connsiteX1191" fmla="*/ 2986819 w 18288000"/>
              <a:gd name="connsiteY1191" fmla="*/ 1193297 h 10286999"/>
              <a:gd name="connsiteX1192" fmla="*/ 1666415 w 18288000"/>
              <a:gd name="connsiteY1192" fmla="*/ 1193297 h 10286999"/>
              <a:gd name="connsiteX1193" fmla="*/ 1663733 w 18288000"/>
              <a:gd name="connsiteY1193" fmla="*/ 1191241 h 10286999"/>
              <a:gd name="connsiteX1194" fmla="*/ 1232624 w 18288000"/>
              <a:gd name="connsiteY1194" fmla="*/ 827492 h 10286999"/>
              <a:gd name="connsiteX1195" fmla="*/ 8095504 w 18288000"/>
              <a:gd name="connsiteY1195" fmla="*/ 6 h 10286999"/>
              <a:gd name="connsiteX1196" fmla="*/ 8112815 w 18288000"/>
              <a:gd name="connsiteY1196" fmla="*/ 6 h 10286999"/>
              <a:gd name="connsiteX1197" fmla="*/ 8112815 w 18288000"/>
              <a:gd name="connsiteY1197" fmla="*/ 469299 h 10286999"/>
              <a:gd name="connsiteX1198" fmla="*/ 8110134 w 18288000"/>
              <a:gd name="connsiteY1198" fmla="*/ 471562 h 10286999"/>
              <a:gd name="connsiteX1199" fmla="*/ 7643424 w 18288000"/>
              <a:gd name="connsiteY1199" fmla="*/ 865348 h 10286999"/>
              <a:gd name="connsiteX1200" fmla="*/ 7643424 w 18288000"/>
              <a:gd name="connsiteY1200" fmla="*/ 1316742 h 10286999"/>
              <a:gd name="connsiteX1201" fmla="*/ 8784336 w 18288000"/>
              <a:gd name="connsiteY1201" fmla="*/ 2279400 h 10286999"/>
              <a:gd name="connsiteX1202" fmla="*/ 8807295 w 18288000"/>
              <a:gd name="connsiteY1202" fmla="*/ 2273672 h 10286999"/>
              <a:gd name="connsiteX1203" fmla="*/ 8850415 w 18288000"/>
              <a:gd name="connsiteY1203" fmla="*/ 2309709 h 10286999"/>
              <a:gd name="connsiteX1204" fmla="*/ 8807705 w 18288000"/>
              <a:gd name="connsiteY1204" fmla="*/ 2346092 h 10286999"/>
              <a:gd name="connsiteX1205" fmla="*/ 8764585 w 18288000"/>
              <a:gd name="connsiteY1205" fmla="*/ 2310055 h 10286999"/>
              <a:gd name="connsiteX1206" fmla="*/ 8771168 w 18288000"/>
              <a:gd name="connsiteY1206" fmla="*/ 2290097 h 10286999"/>
              <a:gd name="connsiteX1207" fmla="*/ 7625136 w 18288000"/>
              <a:gd name="connsiteY1207" fmla="*/ 1323120 h 10286999"/>
              <a:gd name="connsiteX1208" fmla="*/ 7625136 w 18288000"/>
              <a:gd name="connsiteY1208" fmla="*/ 858971 h 10286999"/>
              <a:gd name="connsiteX1209" fmla="*/ 7627820 w 18288000"/>
              <a:gd name="connsiteY1209" fmla="*/ 856707 h 10286999"/>
              <a:gd name="connsiteX1210" fmla="*/ 8095504 w 18288000"/>
              <a:gd name="connsiteY1210" fmla="*/ 462921 h 10286999"/>
              <a:gd name="connsiteX1211" fmla="*/ 7060158 w 18288000"/>
              <a:gd name="connsiteY1211" fmla="*/ 6 h 10286999"/>
              <a:gd name="connsiteX1212" fmla="*/ 7078444 w 18288000"/>
              <a:gd name="connsiteY1212" fmla="*/ 6 h 10286999"/>
              <a:gd name="connsiteX1213" fmla="*/ 7078444 w 18288000"/>
              <a:gd name="connsiteY1213" fmla="*/ 1170871 h 10286999"/>
              <a:gd name="connsiteX1214" fmla="*/ 7519553 w 18288000"/>
              <a:gd name="connsiteY1214" fmla="*/ 1543056 h 10286999"/>
              <a:gd name="connsiteX1215" fmla="*/ 7542719 w 18288000"/>
              <a:gd name="connsiteY1215" fmla="*/ 1537294 h 10286999"/>
              <a:gd name="connsiteX1216" fmla="*/ 7585877 w 18288000"/>
              <a:gd name="connsiteY1216" fmla="*/ 1573710 h 10286999"/>
              <a:gd name="connsiteX1217" fmla="*/ 7542719 w 18288000"/>
              <a:gd name="connsiteY1217" fmla="*/ 1610126 h 10286999"/>
              <a:gd name="connsiteX1218" fmla="*/ 7499559 w 18288000"/>
              <a:gd name="connsiteY1218" fmla="*/ 1573710 h 10286999"/>
              <a:gd name="connsiteX1219" fmla="*/ 7506631 w 18288000"/>
              <a:gd name="connsiteY1219" fmla="*/ 1553959 h 10286999"/>
              <a:gd name="connsiteX1220" fmla="*/ 7060158 w 18288000"/>
              <a:gd name="connsiteY1220" fmla="*/ 1177456 h 10286999"/>
              <a:gd name="connsiteX1221" fmla="*/ 5998479 w 18288000"/>
              <a:gd name="connsiteY1221" fmla="*/ 6 h 10286999"/>
              <a:gd name="connsiteX1222" fmla="*/ 6015793 w 18288000"/>
              <a:gd name="connsiteY1222" fmla="*/ 6 h 10286999"/>
              <a:gd name="connsiteX1223" fmla="*/ 6015793 w 18288000"/>
              <a:gd name="connsiteY1223" fmla="*/ 1323532 h 10286999"/>
              <a:gd name="connsiteX1224" fmla="*/ 6569554 w 18288000"/>
              <a:gd name="connsiteY1224" fmla="*/ 1791589 h 10286999"/>
              <a:gd name="connsiteX1225" fmla="*/ 6593938 w 18288000"/>
              <a:gd name="connsiteY1225" fmla="*/ 1785828 h 10286999"/>
              <a:gd name="connsiteX1226" fmla="*/ 6594180 w 18288000"/>
              <a:gd name="connsiteY1226" fmla="*/ 1785829 h 10286999"/>
              <a:gd name="connsiteX1227" fmla="*/ 6637339 w 18288000"/>
              <a:gd name="connsiteY1227" fmla="*/ 1822656 h 10286999"/>
              <a:gd name="connsiteX1228" fmla="*/ 6593692 w 18288000"/>
              <a:gd name="connsiteY1228" fmla="*/ 1859071 h 10286999"/>
              <a:gd name="connsiteX1229" fmla="*/ 6550534 w 18288000"/>
              <a:gd name="connsiteY1229" fmla="*/ 1822244 h 10286999"/>
              <a:gd name="connsiteX1230" fmla="*/ 6559310 w 18288000"/>
              <a:gd name="connsiteY1230" fmla="*/ 1803110 h 10286999"/>
              <a:gd name="connsiteX1231" fmla="*/ 5998479 w 18288000"/>
              <a:gd name="connsiteY1231" fmla="*/ 1329908 h 10286999"/>
              <a:gd name="connsiteX1232" fmla="*/ 8755806 w 18288000"/>
              <a:gd name="connsiteY1232" fmla="*/ 0 h 10286999"/>
              <a:gd name="connsiteX1233" fmla="*/ 8774094 w 18288000"/>
              <a:gd name="connsiteY1233" fmla="*/ 0 h 10286999"/>
              <a:gd name="connsiteX1234" fmla="*/ 8774094 w 18288000"/>
              <a:gd name="connsiteY1234" fmla="*/ 640469 h 10286999"/>
              <a:gd name="connsiteX1235" fmla="*/ 8771412 w 18288000"/>
              <a:gd name="connsiteY1235" fmla="*/ 642732 h 10286999"/>
              <a:gd name="connsiteX1236" fmla="*/ 8430036 w 18288000"/>
              <a:gd name="connsiteY1236" fmla="*/ 930768 h 10286999"/>
              <a:gd name="connsiteX1237" fmla="*/ 8430036 w 18288000"/>
              <a:gd name="connsiteY1237" fmla="*/ 1193292 h 10286999"/>
              <a:gd name="connsiteX1238" fmla="*/ 8924056 w 18288000"/>
              <a:gd name="connsiteY1238" fmla="*/ 1610121 h 10286999"/>
              <a:gd name="connsiteX1239" fmla="*/ 8924056 w 18288000"/>
              <a:gd name="connsiteY1239" fmla="*/ 1959879 h 10286999"/>
              <a:gd name="connsiteX1240" fmla="*/ 8957342 w 18288000"/>
              <a:gd name="connsiteY1240" fmla="*/ 1987964 h 10286999"/>
              <a:gd name="connsiteX1241" fmla="*/ 8924056 w 18288000"/>
              <a:gd name="connsiteY1241" fmla="*/ 2031479 h 10286999"/>
              <a:gd name="connsiteX1242" fmla="*/ 8872483 w 18288000"/>
              <a:gd name="connsiteY1242" fmla="*/ 2003394 h 10286999"/>
              <a:gd name="connsiteX1243" fmla="*/ 8905768 w 18288000"/>
              <a:gd name="connsiteY1243" fmla="*/ 1959879 h 10286999"/>
              <a:gd name="connsiteX1244" fmla="*/ 8905768 w 18288000"/>
              <a:gd name="connsiteY1244" fmla="*/ 1617116 h 10286999"/>
              <a:gd name="connsiteX1245" fmla="*/ 8411748 w 18288000"/>
              <a:gd name="connsiteY1245" fmla="*/ 1200287 h 10286999"/>
              <a:gd name="connsiteX1246" fmla="*/ 8411748 w 18288000"/>
              <a:gd name="connsiteY1246" fmla="*/ 924596 h 10286999"/>
              <a:gd name="connsiteX1247" fmla="*/ 8414430 w 18288000"/>
              <a:gd name="connsiteY1247" fmla="*/ 922332 h 10286999"/>
              <a:gd name="connsiteX1248" fmla="*/ 8755806 w 18288000"/>
              <a:gd name="connsiteY1248" fmla="*/ 634296 h 1028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Lst>
            <a:rect l="l" t="t" r="r" b="b"/>
            <a:pathLst>
              <a:path w="18288000" h="10286999">
                <a:moveTo>
                  <a:pt x="10745297" y="8676878"/>
                </a:moveTo>
                <a:cubicBezTo>
                  <a:pt x="10769134" y="8676878"/>
                  <a:pt x="10788457" y="8693182"/>
                  <a:pt x="10788457" y="8713294"/>
                </a:cubicBezTo>
                <a:cubicBezTo>
                  <a:pt x="10788434" y="8720318"/>
                  <a:pt x="10785976" y="8727184"/>
                  <a:pt x="10781385" y="8733045"/>
                </a:cubicBezTo>
                <a:lnTo>
                  <a:pt x="11227856" y="9109549"/>
                </a:lnTo>
                <a:lnTo>
                  <a:pt x="11227856" y="10286999"/>
                </a:lnTo>
                <a:lnTo>
                  <a:pt x="11209568" y="10286999"/>
                </a:lnTo>
                <a:lnTo>
                  <a:pt x="11209568" y="9115926"/>
                </a:lnTo>
                <a:lnTo>
                  <a:pt x="10768463" y="8743949"/>
                </a:lnTo>
                <a:cubicBezTo>
                  <a:pt x="10761583" y="8747755"/>
                  <a:pt x="10753523" y="8749759"/>
                  <a:pt x="10745297" y="8749710"/>
                </a:cubicBezTo>
                <a:cubicBezTo>
                  <a:pt x="10721461" y="8749710"/>
                  <a:pt x="10702138" y="8733406"/>
                  <a:pt x="10702138" y="8713294"/>
                </a:cubicBezTo>
                <a:cubicBezTo>
                  <a:pt x="10702138" y="8693182"/>
                  <a:pt x="10721461" y="8676878"/>
                  <a:pt x="10745297" y="8676878"/>
                </a:cubicBezTo>
                <a:close/>
                <a:moveTo>
                  <a:pt x="7542705" y="8676877"/>
                </a:moveTo>
                <a:lnTo>
                  <a:pt x="7542707" y="8676877"/>
                </a:lnTo>
                <a:cubicBezTo>
                  <a:pt x="7566542" y="8676877"/>
                  <a:pt x="7585865" y="8693181"/>
                  <a:pt x="7585865" y="8713293"/>
                </a:cubicBezTo>
                <a:cubicBezTo>
                  <a:pt x="7585865" y="8733405"/>
                  <a:pt x="7566542" y="8749709"/>
                  <a:pt x="7542707" y="8749709"/>
                </a:cubicBezTo>
                <a:cubicBezTo>
                  <a:pt x="7534479" y="8749759"/>
                  <a:pt x="7526419" y="8747754"/>
                  <a:pt x="7519541" y="8743948"/>
                </a:cubicBezTo>
                <a:lnTo>
                  <a:pt x="7078435" y="9115926"/>
                </a:lnTo>
                <a:lnTo>
                  <a:pt x="7078435" y="10286998"/>
                </a:lnTo>
                <a:lnTo>
                  <a:pt x="7060145" y="10286998"/>
                </a:lnTo>
                <a:lnTo>
                  <a:pt x="7060145" y="9109548"/>
                </a:lnTo>
                <a:lnTo>
                  <a:pt x="7062828" y="9107285"/>
                </a:lnTo>
                <a:lnTo>
                  <a:pt x="7506616" y="8733044"/>
                </a:lnTo>
                <a:cubicBezTo>
                  <a:pt x="7501928" y="8727055"/>
                  <a:pt x="7499456" y="8720027"/>
                  <a:pt x="7499510" y="8712851"/>
                </a:cubicBezTo>
                <a:cubicBezTo>
                  <a:pt x="7499665" y="8692853"/>
                  <a:pt x="7519003" y="8676747"/>
                  <a:pt x="7542705" y="8676877"/>
                </a:cubicBezTo>
                <a:close/>
                <a:moveTo>
                  <a:pt x="11694323" y="8427933"/>
                </a:moveTo>
                <a:cubicBezTo>
                  <a:pt x="11718293" y="8428046"/>
                  <a:pt x="11737616" y="8444534"/>
                  <a:pt x="11737481" y="8464760"/>
                </a:cubicBezTo>
                <a:cubicBezTo>
                  <a:pt x="11736776" y="8471713"/>
                  <a:pt x="11733730" y="8478351"/>
                  <a:pt x="11728703" y="8483893"/>
                </a:cubicBezTo>
                <a:lnTo>
                  <a:pt x="12289535" y="8957095"/>
                </a:lnTo>
                <a:lnTo>
                  <a:pt x="12289535" y="10286999"/>
                </a:lnTo>
                <a:lnTo>
                  <a:pt x="12273198" y="10286999"/>
                </a:lnTo>
                <a:lnTo>
                  <a:pt x="12273198" y="8963474"/>
                </a:lnTo>
                <a:lnTo>
                  <a:pt x="11718462" y="8495415"/>
                </a:lnTo>
                <a:cubicBezTo>
                  <a:pt x="11711218" y="8499384"/>
                  <a:pt x="11702711" y="8501394"/>
                  <a:pt x="11694078" y="8501175"/>
                </a:cubicBezTo>
                <a:cubicBezTo>
                  <a:pt x="11693997" y="8501175"/>
                  <a:pt x="11693915" y="8501175"/>
                  <a:pt x="11693834" y="8501175"/>
                </a:cubicBezTo>
                <a:cubicBezTo>
                  <a:pt x="11669864" y="8501061"/>
                  <a:pt x="11650541" y="8484573"/>
                  <a:pt x="11650676" y="8464348"/>
                </a:cubicBezTo>
                <a:cubicBezTo>
                  <a:pt x="11650810" y="8444123"/>
                  <a:pt x="11670352" y="8427819"/>
                  <a:pt x="11694323" y="8427933"/>
                </a:cubicBezTo>
                <a:close/>
                <a:moveTo>
                  <a:pt x="6594309" y="8427521"/>
                </a:moveTo>
                <a:cubicBezTo>
                  <a:pt x="6618414" y="8427611"/>
                  <a:pt x="6637870" y="8444172"/>
                  <a:pt x="6637763" y="8464511"/>
                </a:cubicBezTo>
                <a:cubicBezTo>
                  <a:pt x="6637657" y="8484850"/>
                  <a:pt x="6618029" y="8501265"/>
                  <a:pt x="6593923" y="8501175"/>
                </a:cubicBezTo>
                <a:lnTo>
                  <a:pt x="6593922" y="8501175"/>
                </a:lnTo>
                <a:cubicBezTo>
                  <a:pt x="6585621" y="8501229"/>
                  <a:pt x="6577481" y="8499226"/>
                  <a:pt x="6570514" y="8495415"/>
                </a:cubicBezTo>
                <a:lnTo>
                  <a:pt x="6015779" y="8963473"/>
                </a:lnTo>
                <a:lnTo>
                  <a:pt x="6015779" y="10286998"/>
                </a:lnTo>
                <a:lnTo>
                  <a:pt x="5997492" y="10286998"/>
                </a:lnTo>
                <a:lnTo>
                  <a:pt x="5997492" y="8957095"/>
                </a:lnTo>
                <a:lnTo>
                  <a:pt x="6000173" y="8954832"/>
                </a:lnTo>
                <a:lnTo>
                  <a:pt x="6557592" y="8484510"/>
                </a:lnTo>
                <a:cubicBezTo>
                  <a:pt x="6552908" y="8478471"/>
                  <a:pt x="6550431" y="8471403"/>
                  <a:pt x="6550470" y="8464186"/>
                </a:cubicBezTo>
                <a:cubicBezTo>
                  <a:pt x="6550575" y="8443847"/>
                  <a:pt x="6570204" y="8427432"/>
                  <a:pt x="6594309" y="8427521"/>
                </a:cubicBezTo>
                <a:close/>
                <a:moveTo>
                  <a:pt x="10932930" y="8255829"/>
                </a:moveTo>
                <a:cubicBezTo>
                  <a:pt x="10956363" y="8251569"/>
                  <a:pt x="10979454" y="8264142"/>
                  <a:pt x="10984504" y="8283914"/>
                </a:cubicBezTo>
                <a:lnTo>
                  <a:pt x="11921093" y="8283914"/>
                </a:lnTo>
                <a:lnTo>
                  <a:pt x="11923775" y="8286177"/>
                </a:lnTo>
                <a:lnTo>
                  <a:pt x="12743565" y="8977669"/>
                </a:lnTo>
                <a:lnTo>
                  <a:pt x="12743565" y="9810916"/>
                </a:lnTo>
                <a:lnTo>
                  <a:pt x="13228319" y="10219722"/>
                </a:lnTo>
                <a:lnTo>
                  <a:pt x="13228319" y="10286998"/>
                </a:lnTo>
                <a:lnTo>
                  <a:pt x="13210031" y="10286998"/>
                </a:lnTo>
                <a:lnTo>
                  <a:pt x="13210031" y="10225276"/>
                </a:lnTo>
                <a:lnTo>
                  <a:pt x="12725521" y="9817294"/>
                </a:lnTo>
                <a:lnTo>
                  <a:pt x="12725521" y="8984047"/>
                </a:lnTo>
                <a:lnTo>
                  <a:pt x="11913778" y="8299345"/>
                </a:lnTo>
                <a:lnTo>
                  <a:pt x="10984504" y="8299345"/>
                </a:lnTo>
                <a:cubicBezTo>
                  <a:pt x="10980911" y="8313411"/>
                  <a:pt x="10967889" y="8324398"/>
                  <a:pt x="10951218" y="8327429"/>
                </a:cubicBezTo>
                <a:cubicBezTo>
                  <a:pt x="10927785" y="8331690"/>
                  <a:pt x="10904695" y="8319116"/>
                  <a:pt x="10899645" y="8299345"/>
                </a:cubicBezTo>
                <a:cubicBezTo>
                  <a:pt x="10894595" y="8279573"/>
                  <a:pt x="10909497" y="8260090"/>
                  <a:pt x="10932930" y="8255829"/>
                </a:cubicBezTo>
                <a:close/>
                <a:moveTo>
                  <a:pt x="7336787" y="8255829"/>
                </a:moveTo>
                <a:cubicBezTo>
                  <a:pt x="7360221" y="8251569"/>
                  <a:pt x="7383312" y="8264142"/>
                  <a:pt x="7388360" y="8283914"/>
                </a:cubicBezTo>
                <a:cubicBezTo>
                  <a:pt x="7393410" y="8303686"/>
                  <a:pt x="7378509" y="8323168"/>
                  <a:pt x="7355076" y="8327429"/>
                </a:cubicBezTo>
                <a:cubicBezTo>
                  <a:pt x="7331642" y="8331690"/>
                  <a:pt x="7308552" y="8319116"/>
                  <a:pt x="7303503" y="8299345"/>
                </a:cubicBezTo>
                <a:lnTo>
                  <a:pt x="6373742" y="8299345"/>
                </a:lnTo>
                <a:lnTo>
                  <a:pt x="5561998" y="8984047"/>
                </a:lnTo>
                <a:lnTo>
                  <a:pt x="5561998" y="9817294"/>
                </a:lnTo>
                <a:lnTo>
                  <a:pt x="5559558" y="9819557"/>
                </a:lnTo>
                <a:lnTo>
                  <a:pt x="5077974" y="10225276"/>
                </a:lnTo>
                <a:lnTo>
                  <a:pt x="5077974" y="10286998"/>
                </a:lnTo>
                <a:lnTo>
                  <a:pt x="5059685" y="10286998"/>
                </a:lnTo>
                <a:lnTo>
                  <a:pt x="5059685" y="10219722"/>
                </a:lnTo>
                <a:lnTo>
                  <a:pt x="5062367" y="10217458"/>
                </a:lnTo>
                <a:lnTo>
                  <a:pt x="5544438" y="9810916"/>
                </a:lnTo>
                <a:lnTo>
                  <a:pt x="5544438" y="8977669"/>
                </a:lnTo>
                <a:lnTo>
                  <a:pt x="5546878" y="8975406"/>
                </a:lnTo>
                <a:lnTo>
                  <a:pt x="6366425" y="8283914"/>
                </a:lnTo>
                <a:lnTo>
                  <a:pt x="7303503" y="8283914"/>
                </a:lnTo>
                <a:cubicBezTo>
                  <a:pt x="7307095" y="8269848"/>
                  <a:pt x="7320117" y="8258861"/>
                  <a:pt x="7336787" y="8255829"/>
                </a:cubicBezTo>
                <a:close/>
                <a:moveTo>
                  <a:pt x="8798658" y="7941411"/>
                </a:moveTo>
                <a:cubicBezTo>
                  <a:pt x="8809456" y="7939449"/>
                  <a:pt x="8821141" y="7940962"/>
                  <a:pt x="8831153" y="7946416"/>
                </a:cubicBezTo>
                <a:cubicBezTo>
                  <a:pt x="8851179" y="7957324"/>
                  <a:pt x="8856933" y="7979865"/>
                  <a:pt x="8844005" y="7996761"/>
                </a:cubicBezTo>
                <a:cubicBezTo>
                  <a:pt x="8831076" y="8013658"/>
                  <a:pt x="8804361" y="8018513"/>
                  <a:pt x="8784336" y="8007605"/>
                </a:cubicBezTo>
                <a:lnTo>
                  <a:pt x="7643414" y="8970262"/>
                </a:lnTo>
                <a:lnTo>
                  <a:pt x="7644391" y="9421656"/>
                </a:lnTo>
                <a:lnTo>
                  <a:pt x="8113783" y="9817706"/>
                </a:lnTo>
                <a:lnTo>
                  <a:pt x="8113783" y="10286998"/>
                </a:lnTo>
                <a:lnTo>
                  <a:pt x="8095495" y="10286998"/>
                </a:lnTo>
                <a:lnTo>
                  <a:pt x="8095495" y="9824083"/>
                </a:lnTo>
                <a:lnTo>
                  <a:pt x="7625127" y="9428857"/>
                </a:lnTo>
                <a:lnTo>
                  <a:pt x="7625127" y="8964708"/>
                </a:lnTo>
                <a:lnTo>
                  <a:pt x="7627810" y="8962444"/>
                </a:lnTo>
                <a:lnTo>
                  <a:pt x="8771412" y="7997523"/>
                </a:lnTo>
                <a:cubicBezTo>
                  <a:pt x="8766708" y="7991411"/>
                  <a:pt x="8764326" y="7984234"/>
                  <a:pt x="8764585" y="7976949"/>
                </a:cubicBezTo>
                <a:cubicBezTo>
                  <a:pt x="8764599" y="7969963"/>
                  <a:pt x="8766993" y="7963128"/>
                  <a:pt x="8771484" y="7957259"/>
                </a:cubicBezTo>
                <a:cubicBezTo>
                  <a:pt x="8777949" y="7948811"/>
                  <a:pt x="8787860" y="7943373"/>
                  <a:pt x="8798658" y="7941411"/>
                </a:cubicBezTo>
                <a:close/>
                <a:moveTo>
                  <a:pt x="9480294" y="7940912"/>
                </a:moveTo>
                <a:cubicBezTo>
                  <a:pt x="9503996" y="7940817"/>
                  <a:pt x="9523301" y="7956951"/>
                  <a:pt x="9523414" y="7976950"/>
                </a:cubicBezTo>
                <a:cubicBezTo>
                  <a:pt x="9523310" y="7984089"/>
                  <a:pt x="9520677" y="7991039"/>
                  <a:pt x="9515855" y="7996906"/>
                </a:cubicBezTo>
                <a:lnTo>
                  <a:pt x="10661903" y="8963884"/>
                </a:lnTo>
                <a:lnTo>
                  <a:pt x="10661903" y="9428034"/>
                </a:lnTo>
                <a:lnTo>
                  <a:pt x="10659221" y="9430297"/>
                </a:lnTo>
                <a:lnTo>
                  <a:pt x="10192511" y="9824083"/>
                </a:lnTo>
                <a:lnTo>
                  <a:pt x="10192511" y="10286998"/>
                </a:lnTo>
                <a:lnTo>
                  <a:pt x="10175199" y="10286998"/>
                </a:lnTo>
                <a:lnTo>
                  <a:pt x="10175199" y="9817705"/>
                </a:lnTo>
                <a:lnTo>
                  <a:pt x="10177881" y="9815442"/>
                </a:lnTo>
                <a:lnTo>
                  <a:pt x="10644591" y="9421656"/>
                </a:lnTo>
                <a:lnTo>
                  <a:pt x="10644591" y="8970262"/>
                </a:lnTo>
                <a:lnTo>
                  <a:pt x="9503663" y="8007605"/>
                </a:lnTo>
                <a:cubicBezTo>
                  <a:pt x="9496809" y="8011313"/>
                  <a:pt x="9488846" y="8013299"/>
                  <a:pt x="9480703" y="8013332"/>
                </a:cubicBezTo>
                <a:cubicBezTo>
                  <a:pt x="9457002" y="8013427"/>
                  <a:pt x="9437697" y="7997293"/>
                  <a:pt x="9437583" y="7977295"/>
                </a:cubicBezTo>
                <a:cubicBezTo>
                  <a:pt x="9437470" y="7957297"/>
                  <a:pt x="9456593" y="7941008"/>
                  <a:pt x="9480294" y="7940912"/>
                </a:cubicBezTo>
                <a:close/>
                <a:moveTo>
                  <a:pt x="8597490" y="7772499"/>
                </a:moveTo>
                <a:cubicBezTo>
                  <a:pt x="8608288" y="7770537"/>
                  <a:pt x="8619973" y="7772050"/>
                  <a:pt x="8629986" y="7777504"/>
                </a:cubicBezTo>
                <a:cubicBezTo>
                  <a:pt x="8650011" y="7788412"/>
                  <a:pt x="8655765" y="7810953"/>
                  <a:pt x="8642837" y="7827849"/>
                </a:cubicBezTo>
                <a:cubicBezTo>
                  <a:pt x="8629908" y="7844746"/>
                  <a:pt x="8603194" y="7849601"/>
                  <a:pt x="8583168" y="7838693"/>
                </a:cubicBezTo>
                <a:lnTo>
                  <a:pt x="7739734" y="8550347"/>
                </a:lnTo>
                <a:lnTo>
                  <a:pt x="6935061" y="8550347"/>
                </a:lnTo>
                <a:lnTo>
                  <a:pt x="6445186" y="8963474"/>
                </a:lnTo>
                <a:lnTo>
                  <a:pt x="6445186" y="10286999"/>
                </a:lnTo>
                <a:lnTo>
                  <a:pt x="6426898" y="10286999"/>
                </a:lnTo>
                <a:lnTo>
                  <a:pt x="6426898" y="8957918"/>
                </a:lnTo>
                <a:lnTo>
                  <a:pt x="6429579" y="8955655"/>
                </a:lnTo>
                <a:lnTo>
                  <a:pt x="6927257" y="8535740"/>
                </a:lnTo>
                <a:lnTo>
                  <a:pt x="7732416" y="8535740"/>
                </a:lnTo>
                <a:lnTo>
                  <a:pt x="8570245" y="7828611"/>
                </a:lnTo>
                <a:cubicBezTo>
                  <a:pt x="8565540" y="7822499"/>
                  <a:pt x="8563158" y="7815322"/>
                  <a:pt x="8563417" y="7808037"/>
                </a:cubicBezTo>
                <a:cubicBezTo>
                  <a:pt x="8563431" y="7801051"/>
                  <a:pt x="8565826" y="7794216"/>
                  <a:pt x="8570317" y="7788347"/>
                </a:cubicBezTo>
                <a:cubicBezTo>
                  <a:pt x="8576781" y="7779899"/>
                  <a:pt x="8586692" y="7774461"/>
                  <a:pt x="8597490" y="7772499"/>
                </a:cubicBezTo>
                <a:close/>
                <a:moveTo>
                  <a:pt x="9678559" y="7771608"/>
                </a:moveTo>
                <a:cubicBezTo>
                  <a:pt x="9702652" y="7770944"/>
                  <a:pt x="9722820" y="7786886"/>
                  <a:pt x="9723607" y="7807214"/>
                </a:cubicBezTo>
                <a:cubicBezTo>
                  <a:pt x="9723866" y="7814499"/>
                  <a:pt x="9721484" y="7821677"/>
                  <a:pt x="9716779" y="7827788"/>
                </a:cubicBezTo>
                <a:lnTo>
                  <a:pt x="10554614" y="8534917"/>
                </a:lnTo>
                <a:lnTo>
                  <a:pt x="11360749" y="8534917"/>
                </a:lnTo>
                <a:lnTo>
                  <a:pt x="11362944" y="8538209"/>
                </a:lnTo>
                <a:lnTo>
                  <a:pt x="11860865" y="8957095"/>
                </a:lnTo>
                <a:lnTo>
                  <a:pt x="11860865" y="10286999"/>
                </a:lnTo>
                <a:lnTo>
                  <a:pt x="11842577" y="10286999"/>
                </a:lnTo>
                <a:lnTo>
                  <a:pt x="11842577" y="8963474"/>
                </a:lnTo>
                <a:lnTo>
                  <a:pt x="11352702" y="8550347"/>
                </a:lnTo>
                <a:lnTo>
                  <a:pt x="10548030" y="8550347"/>
                </a:lnTo>
                <a:lnTo>
                  <a:pt x="10545348" y="8548084"/>
                </a:lnTo>
                <a:lnTo>
                  <a:pt x="9704832" y="7838693"/>
                </a:lnTo>
                <a:cubicBezTo>
                  <a:pt x="9697930" y="7842725"/>
                  <a:pt x="9689797" y="7844993"/>
                  <a:pt x="9681407" y="7845224"/>
                </a:cubicBezTo>
                <a:cubicBezTo>
                  <a:pt x="9657314" y="7845887"/>
                  <a:pt x="9637145" y="7829946"/>
                  <a:pt x="9636359" y="7809617"/>
                </a:cubicBezTo>
                <a:cubicBezTo>
                  <a:pt x="9635572" y="7789289"/>
                  <a:pt x="9654466" y="7772272"/>
                  <a:pt x="9678559" y="7771608"/>
                </a:cubicBezTo>
                <a:close/>
                <a:moveTo>
                  <a:pt x="13700882" y="7715455"/>
                </a:moveTo>
                <a:cubicBezTo>
                  <a:pt x="13724854" y="7715568"/>
                  <a:pt x="13744176" y="7732055"/>
                  <a:pt x="13744042" y="7752281"/>
                </a:cubicBezTo>
                <a:cubicBezTo>
                  <a:pt x="13743887" y="7759700"/>
                  <a:pt x="13740988" y="7766894"/>
                  <a:pt x="13735751" y="7772855"/>
                </a:cubicBezTo>
                <a:lnTo>
                  <a:pt x="15301204" y="9093706"/>
                </a:lnTo>
                <a:lnTo>
                  <a:pt x="16621597" y="9093706"/>
                </a:lnTo>
                <a:lnTo>
                  <a:pt x="16624280" y="9095764"/>
                </a:lnTo>
                <a:lnTo>
                  <a:pt x="17055388" y="9459512"/>
                </a:lnTo>
                <a:lnTo>
                  <a:pt x="17055388" y="10286998"/>
                </a:lnTo>
                <a:lnTo>
                  <a:pt x="17037100" y="10286998"/>
                </a:lnTo>
                <a:lnTo>
                  <a:pt x="17037100" y="9466507"/>
                </a:lnTo>
                <a:lnTo>
                  <a:pt x="16613795" y="9109548"/>
                </a:lnTo>
                <a:lnTo>
                  <a:pt x="15293645" y="9109548"/>
                </a:lnTo>
                <a:lnTo>
                  <a:pt x="15290719" y="9107285"/>
                </a:lnTo>
                <a:lnTo>
                  <a:pt x="13722097" y="7783759"/>
                </a:lnTo>
                <a:cubicBezTo>
                  <a:pt x="13715673" y="7786969"/>
                  <a:pt x="13708350" y="7788673"/>
                  <a:pt x="13700884" y="7788697"/>
                </a:cubicBezTo>
                <a:cubicBezTo>
                  <a:pt x="13700721" y="7788697"/>
                  <a:pt x="13700559" y="7788697"/>
                  <a:pt x="13700397" y="7788697"/>
                </a:cubicBezTo>
                <a:cubicBezTo>
                  <a:pt x="13676425" y="7788583"/>
                  <a:pt x="13657103" y="7772096"/>
                  <a:pt x="13657237" y="7751870"/>
                </a:cubicBezTo>
                <a:cubicBezTo>
                  <a:pt x="13657371" y="7731645"/>
                  <a:pt x="13676912" y="7715342"/>
                  <a:pt x="13700882" y="7715455"/>
                </a:cubicBezTo>
                <a:close/>
                <a:moveTo>
                  <a:pt x="5218665" y="7714839"/>
                </a:moveTo>
                <a:cubicBezTo>
                  <a:pt x="5242636" y="7714952"/>
                  <a:pt x="5261959" y="7731439"/>
                  <a:pt x="5261825" y="7751665"/>
                </a:cubicBezTo>
                <a:cubicBezTo>
                  <a:pt x="5261690" y="7771890"/>
                  <a:pt x="5242149" y="7788194"/>
                  <a:pt x="5218180" y="7788081"/>
                </a:cubicBezTo>
                <a:cubicBezTo>
                  <a:pt x="5209931" y="7788057"/>
                  <a:pt x="5201872" y="7785982"/>
                  <a:pt x="5195014" y="7782114"/>
                </a:cubicBezTo>
                <a:lnTo>
                  <a:pt x="4325238" y="8515989"/>
                </a:lnTo>
                <a:lnTo>
                  <a:pt x="4325238" y="9344093"/>
                </a:lnTo>
                <a:lnTo>
                  <a:pt x="4322555" y="9346355"/>
                </a:lnTo>
                <a:lnTo>
                  <a:pt x="3771232" y="9811534"/>
                </a:lnTo>
                <a:lnTo>
                  <a:pt x="1907563" y="9811534"/>
                </a:lnTo>
                <a:cubicBezTo>
                  <a:pt x="1903970" y="9825600"/>
                  <a:pt x="1890948" y="9836587"/>
                  <a:pt x="1874278" y="9839618"/>
                </a:cubicBezTo>
                <a:cubicBezTo>
                  <a:pt x="1850844" y="9843879"/>
                  <a:pt x="1827754" y="9831305"/>
                  <a:pt x="1822704" y="9811534"/>
                </a:cubicBezTo>
                <a:cubicBezTo>
                  <a:pt x="1817654" y="9791762"/>
                  <a:pt x="1832556" y="9772279"/>
                  <a:pt x="1855990" y="9768019"/>
                </a:cubicBezTo>
                <a:cubicBezTo>
                  <a:pt x="1879423" y="9763758"/>
                  <a:pt x="1902513" y="9776332"/>
                  <a:pt x="1907563" y="9796103"/>
                </a:cubicBezTo>
                <a:lnTo>
                  <a:pt x="3763673" y="9796103"/>
                </a:lnTo>
                <a:lnTo>
                  <a:pt x="4306950" y="9337714"/>
                </a:lnTo>
                <a:lnTo>
                  <a:pt x="4306950" y="8509610"/>
                </a:lnTo>
                <a:lnTo>
                  <a:pt x="4309632" y="8507348"/>
                </a:lnTo>
                <a:lnTo>
                  <a:pt x="5181847" y="7772239"/>
                </a:lnTo>
                <a:cubicBezTo>
                  <a:pt x="5177211" y="7766101"/>
                  <a:pt x="5174835" y="7758941"/>
                  <a:pt x="5175020" y="7751665"/>
                </a:cubicBezTo>
                <a:cubicBezTo>
                  <a:pt x="5175018" y="7751528"/>
                  <a:pt x="5175018" y="7751391"/>
                  <a:pt x="5175020" y="7751254"/>
                </a:cubicBezTo>
                <a:cubicBezTo>
                  <a:pt x="5175153" y="7731029"/>
                  <a:pt x="5194694" y="7714726"/>
                  <a:pt x="5218665" y="7714839"/>
                </a:cubicBezTo>
                <a:close/>
                <a:moveTo>
                  <a:pt x="4587608" y="7714838"/>
                </a:moveTo>
                <a:cubicBezTo>
                  <a:pt x="4611579" y="7714951"/>
                  <a:pt x="4630901" y="7731438"/>
                  <a:pt x="4630768" y="7751664"/>
                </a:cubicBezTo>
                <a:cubicBezTo>
                  <a:pt x="4630635" y="7771889"/>
                  <a:pt x="4611094" y="7788193"/>
                  <a:pt x="4587123" y="7788080"/>
                </a:cubicBezTo>
                <a:cubicBezTo>
                  <a:pt x="4579656" y="7788056"/>
                  <a:pt x="4572331" y="7786352"/>
                  <a:pt x="4565909" y="7783142"/>
                </a:cubicBezTo>
                <a:lnTo>
                  <a:pt x="2994361" y="9108931"/>
                </a:lnTo>
                <a:lnTo>
                  <a:pt x="1674208" y="9108931"/>
                </a:lnTo>
                <a:lnTo>
                  <a:pt x="1250902" y="9465890"/>
                </a:lnTo>
                <a:lnTo>
                  <a:pt x="1250902" y="10286998"/>
                </a:lnTo>
                <a:lnTo>
                  <a:pt x="1232614" y="10286998"/>
                </a:lnTo>
                <a:lnTo>
                  <a:pt x="1232614" y="9459512"/>
                </a:lnTo>
                <a:lnTo>
                  <a:pt x="1235296" y="9457249"/>
                </a:lnTo>
                <a:lnTo>
                  <a:pt x="1666405" y="9093706"/>
                </a:lnTo>
                <a:lnTo>
                  <a:pt x="2986801" y="9093706"/>
                </a:lnTo>
                <a:lnTo>
                  <a:pt x="4552252" y="7772238"/>
                </a:lnTo>
                <a:cubicBezTo>
                  <a:pt x="4547015" y="7766277"/>
                  <a:pt x="4544117" y="7759083"/>
                  <a:pt x="4543963" y="7751664"/>
                </a:cubicBezTo>
                <a:cubicBezTo>
                  <a:pt x="4543960" y="7751527"/>
                  <a:pt x="4543960" y="7751390"/>
                  <a:pt x="4543963" y="7751253"/>
                </a:cubicBezTo>
                <a:cubicBezTo>
                  <a:pt x="4544096" y="7731028"/>
                  <a:pt x="4563638" y="7714725"/>
                  <a:pt x="4587608" y="7714838"/>
                </a:cubicBezTo>
                <a:close/>
                <a:moveTo>
                  <a:pt x="13069823" y="7714220"/>
                </a:moveTo>
                <a:cubicBezTo>
                  <a:pt x="13093659" y="7714220"/>
                  <a:pt x="13112983" y="7730524"/>
                  <a:pt x="13112983" y="7750636"/>
                </a:cubicBezTo>
                <a:cubicBezTo>
                  <a:pt x="13113166" y="7757912"/>
                  <a:pt x="13110791" y="7765072"/>
                  <a:pt x="13106155" y="7771210"/>
                </a:cubicBezTo>
                <a:lnTo>
                  <a:pt x="13981053" y="8509610"/>
                </a:lnTo>
                <a:lnTo>
                  <a:pt x="13981053" y="9337714"/>
                </a:lnTo>
                <a:lnTo>
                  <a:pt x="14524329" y="9796103"/>
                </a:lnTo>
                <a:lnTo>
                  <a:pt x="16380439" y="9796103"/>
                </a:lnTo>
                <a:cubicBezTo>
                  <a:pt x="16384693" y="9779311"/>
                  <a:pt x="16402273" y="9767308"/>
                  <a:pt x="16422623" y="9767299"/>
                </a:cubicBezTo>
                <a:lnTo>
                  <a:pt x="16423842" y="9766271"/>
                </a:lnTo>
                <a:cubicBezTo>
                  <a:pt x="16444098" y="9766283"/>
                  <a:pt x="16461616" y="9778177"/>
                  <a:pt x="16465965" y="9794868"/>
                </a:cubicBezTo>
                <a:cubicBezTo>
                  <a:pt x="16471082" y="9814511"/>
                  <a:pt x="16456358" y="9833935"/>
                  <a:pt x="16433077" y="9838253"/>
                </a:cubicBezTo>
                <a:cubicBezTo>
                  <a:pt x="16409797" y="9842571"/>
                  <a:pt x="16386775" y="9830148"/>
                  <a:pt x="16381658" y="9810505"/>
                </a:cubicBezTo>
                <a:lnTo>
                  <a:pt x="14517745" y="9810505"/>
                </a:lnTo>
                <a:lnTo>
                  <a:pt x="14515063" y="9808242"/>
                </a:lnTo>
                <a:lnTo>
                  <a:pt x="13963984" y="9343063"/>
                </a:lnTo>
                <a:lnTo>
                  <a:pt x="13963984" y="8514960"/>
                </a:lnTo>
                <a:lnTo>
                  <a:pt x="13094207" y="7781085"/>
                </a:lnTo>
                <a:cubicBezTo>
                  <a:pt x="13087005" y="7785152"/>
                  <a:pt x="13078486" y="7787236"/>
                  <a:pt x="13069823" y="7787052"/>
                </a:cubicBezTo>
                <a:cubicBezTo>
                  <a:pt x="13045987" y="7787052"/>
                  <a:pt x="13026663" y="7770748"/>
                  <a:pt x="13026663" y="7750636"/>
                </a:cubicBezTo>
                <a:cubicBezTo>
                  <a:pt x="13026663" y="7730524"/>
                  <a:pt x="13045987" y="7714220"/>
                  <a:pt x="13069823" y="7714220"/>
                </a:cubicBezTo>
                <a:close/>
                <a:moveTo>
                  <a:pt x="9283964" y="7559503"/>
                </a:moveTo>
                <a:lnTo>
                  <a:pt x="9302252" y="7559503"/>
                </a:lnTo>
                <a:lnTo>
                  <a:pt x="9302252" y="8200589"/>
                </a:lnTo>
                <a:lnTo>
                  <a:pt x="9811878" y="8630791"/>
                </a:lnTo>
                <a:lnTo>
                  <a:pt x="9811878" y="9048238"/>
                </a:lnTo>
                <a:lnTo>
                  <a:pt x="9809440" y="9050501"/>
                </a:lnTo>
                <a:lnTo>
                  <a:pt x="9153266" y="9604147"/>
                </a:lnTo>
                <a:lnTo>
                  <a:pt x="9153266" y="10286998"/>
                </a:lnTo>
                <a:lnTo>
                  <a:pt x="9134978" y="10286998"/>
                </a:lnTo>
                <a:lnTo>
                  <a:pt x="9134978" y="9597769"/>
                </a:lnTo>
                <a:lnTo>
                  <a:pt x="9137417" y="9595507"/>
                </a:lnTo>
                <a:lnTo>
                  <a:pt x="9793590" y="9041860"/>
                </a:lnTo>
                <a:lnTo>
                  <a:pt x="9793590" y="8637169"/>
                </a:lnTo>
                <a:lnTo>
                  <a:pt x="9283964" y="8206967"/>
                </a:lnTo>
                <a:close/>
                <a:moveTo>
                  <a:pt x="9134977" y="7559503"/>
                </a:moveTo>
                <a:lnTo>
                  <a:pt x="9153265" y="7559503"/>
                </a:lnTo>
                <a:lnTo>
                  <a:pt x="9153265" y="8331234"/>
                </a:lnTo>
                <a:lnTo>
                  <a:pt x="9150582" y="8333497"/>
                </a:lnTo>
                <a:lnTo>
                  <a:pt x="8511478" y="8872742"/>
                </a:lnTo>
                <a:lnTo>
                  <a:pt x="8511478" y="9467330"/>
                </a:lnTo>
                <a:lnTo>
                  <a:pt x="8899915" y="9795280"/>
                </a:lnTo>
                <a:lnTo>
                  <a:pt x="8899915" y="10286998"/>
                </a:lnTo>
                <a:lnTo>
                  <a:pt x="8881627" y="10286998"/>
                </a:lnTo>
                <a:lnTo>
                  <a:pt x="8881627" y="9801452"/>
                </a:lnTo>
                <a:lnTo>
                  <a:pt x="8493190" y="9473914"/>
                </a:lnTo>
                <a:lnTo>
                  <a:pt x="8493190" y="8866364"/>
                </a:lnTo>
                <a:lnTo>
                  <a:pt x="8495873" y="8864100"/>
                </a:lnTo>
                <a:lnTo>
                  <a:pt x="9134977" y="8324856"/>
                </a:lnTo>
                <a:close/>
                <a:moveTo>
                  <a:pt x="12641933" y="7441604"/>
                </a:moveTo>
                <a:cubicBezTo>
                  <a:pt x="12664885" y="7435767"/>
                  <a:pt x="12689098" y="7446733"/>
                  <a:pt x="12696017" y="7466098"/>
                </a:cubicBezTo>
                <a:lnTo>
                  <a:pt x="14524817" y="7466098"/>
                </a:lnTo>
                <a:lnTo>
                  <a:pt x="14527500" y="7468361"/>
                </a:lnTo>
                <a:lnTo>
                  <a:pt x="15966156" y="8682227"/>
                </a:lnTo>
                <a:lnTo>
                  <a:pt x="16962972" y="8682227"/>
                </a:lnTo>
                <a:lnTo>
                  <a:pt x="16965656" y="8685725"/>
                </a:lnTo>
                <a:lnTo>
                  <a:pt x="17599640" y="9220649"/>
                </a:lnTo>
                <a:lnTo>
                  <a:pt x="17599640" y="10286999"/>
                </a:lnTo>
                <a:lnTo>
                  <a:pt x="17581352" y="10286999"/>
                </a:lnTo>
                <a:lnTo>
                  <a:pt x="17581352" y="9226615"/>
                </a:lnTo>
                <a:lnTo>
                  <a:pt x="16954196" y="8697657"/>
                </a:lnTo>
                <a:lnTo>
                  <a:pt x="15957377" y="8697657"/>
                </a:lnTo>
                <a:lnTo>
                  <a:pt x="15954695" y="8695394"/>
                </a:lnTo>
                <a:lnTo>
                  <a:pt x="14516039" y="7481528"/>
                </a:lnTo>
                <a:lnTo>
                  <a:pt x="12697480" y="7481528"/>
                </a:lnTo>
                <a:cubicBezTo>
                  <a:pt x="12695219" y="7495772"/>
                  <a:pt x="12683295" y="7507583"/>
                  <a:pt x="12666988" y="7511731"/>
                </a:cubicBezTo>
                <a:cubicBezTo>
                  <a:pt x="12644036" y="7517568"/>
                  <a:pt x="12619823" y="7506602"/>
                  <a:pt x="12612904" y="7487237"/>
                </a:cubicBezTo>
                <a:cubicBezTo>
                  <a:pt x="12605985" y="7467872"/>
                  <a:pt x="12618982" y="7447441"/>
                  <a:pt x="12641933" y="7441604"/>
                </a:cubicBezTo>
                <a:close/>
                <a:moveTo>
                  <a:pt x="5627026" y="7440563"/>
                </a:moveTo>
                <a:cubicBezTo>
                  <a:pt x="5650647" y="7437868"/>
                  <a:pt x="5672385" y="7451842"/>
                  <a:pt x="5675577" y="7471773"/>
                </a:cubicBezTo>
                <a:cubicBezTo>
                  <a:pt x="5678771" y="7491703"/>
                  <a:pt x="5662208" y="7510044"/>
                  <a:pt x="5638588" y="7512738"/>
                </a:cubicBezTo>
                <a:cubicBezTo>
                  <a:pt x="5614966" y="7515432"/>
                  <a:pt x="5593229" y="7501459"/>
                  <a:pt x="5590037" y="7481528"/>
                </a:cubicBezTo>
                <a:lnTo>
                  <a:pt x="3771233" y="7481528"/>
                </a:lnTo>
                <a:lnTo>
                  <a:pt x="2329651" y="8698068"/>
                </a:lnTo>
                <a:lnTo>
                  <a:pt x="1333808" y="8698068"/>
                </a:lnTo>
                <a:lnTo>
                  <a:pt x="706651" y="9227026"/>
                </a:lnTo>
                <a:lnTo>
                  <a:pt x="706651" y="10286998"/>
                </a:lnTo>
                <a:lnTo>
                  <a:pt x="688364" y="10286998"/>
                </a:lnTo>
                <a:lnTo>
                  <a:pt x="688364" y="9219413"/>
                </a:lnTo>
                <a:lnTo>
                  <a:pt x="691045" y="9217150"/>
                </a:lnTo>
                <a:lnTo>
                  <a:pt x="1325029" y="8682226"/>
                </a:lnTo>
                <a:lnTo>
                  <a:pt x="2321847" y="8682226"/>
                </a:lnTo>
                <a:lnTo>
                  <a:pt x="3762699" y="7466097"/>
                </a:lnTo>
                <a:lnTo>
                  <a:pt x="5591499" y="7466097"/>
                </a:lnTo>
                <a:cubicBezTo>
                  <a:pt x="5596396" y="7452452"/>
                  <a:pt x="5610280" y="7442472"/>
                  <a:pt x="5627026" y="7440563"/>
                </a:cubicBezTo>
                <a:close/>
                <a:moveTo>
                  <a:pt x="9854792" y="7253362"/>
                </a:moveTo>
                <a:lnTo>
                  <a:pt x="10831372" y="8077351"/>
                </a:lnTo>
                <a:lnTo>
                  <a:pt x="12372441" y="8077351"/>
                </a:lnTo>
                <a:lnTo>
                  <a:pt x="12375367" y="8079409"/>
                </a:lnTo>
                <a:lnTo>
                  <a:pt x="13295375" y="8855871"/>
                </a:lnTo>
                <a:lnTo>
                  <a:pt x="13295375" y="9579459"/>
                </a:lnTo>
                <a:lnTo>
                  <a:pt x="13919362" y="10105948"/>
                </a:lnTo>
                <a:lnTo>
                  <a:pt x="15914217" y="10105948"/>
                </a:lnTo>
                <a:lnTo>
                  <a:pt x="16074419" y="10241118"/>
                </a:lnTo>
                <a:lnTo>
                  <a:pt x="16074419" y="10286999"/>
                </a:lnTo>
                <a:lnTo>
                  <a:pt x="16056131" y="10286999"/>
                </a:lnTo>
                <a:lnTo>
                  <a:pt x="16056131" y="10247496"/>
                </a:lnTo>
                <a:lnTo>
                  <a:pt x="15906901" y="10121378"/>
                </a:lnTo>
                <a:lnTo>
                  <a:pt x="13911803" y="10121378"/>
                </a:lnTo>
                <a:lnTo>
                  <a:pt x="13909120" y="10119115"/>
                </a:lnTo>
                <a:lnTo>
                  <a:pt x="13277087" y="9585837"/>
                </a:lnTo>
                <a:lnTo>
                  <a:pt x="13277087" y="8862249"/>
                </a:lnTo>
                <a:lnTo>
                  <a:pt x="12365126" y="8092782"/>
                </a:lnTo>
                <a:lnTo>
                  <a:pt x="10823813" y="8092782"/>
                </a:lnTo>
                <a:lnTo>
                  <a:pt x="10821131" y="8090518"/>
                </a:lnTo>
                <a:lnTo>
                  <a:pt x="9841869" y="7264266"/>
                </a:lnTo>
                <a:close/>
                <a:moveTo>
                  <a:pt x="8433206" y="7253362"/>
                </a:moveTo>
                <a:lnTo>
                  <a:pt x="8446130" y="7264266"/>
                </a:lnTo>
                <a:lnTo>
                  <a:pt x="7464194" y="8092782"/>
                </a:lnTo>
                <a:lnTo>
                  <a:pt x="5923125" y="8092782"/>
                </a:lnTo>
                <a:lnTo>
                  <a:pt x="5010919" y="8862249"/>
                </a:lnTo>
                <a:lnTo>
                  <a:pt x="5010919" y="9585837"/>
                </a:lnTo>
                <a:lnTo>
                  <a:pt x="5008237" y="9588100"/>
                </a:lnTo>
                <a:lnTo>
                  <a:pt x="4376203" y="10121378"/>
                </a:lnTo>
                <a:lnTo>
                  <a:pt x="2381349" y="10121378"/>
                </a:lnTo>
                <a:lnTo>
                  <a:pt x="2231874" y="10247496"/>
                </a:lnTo>
                <a:lnTo>
                  <a:pt x="2231874" y="10286999"/>
                </a:lnTo>
                <a:lnTo>
                  <a:pt x="2213586" y="10286999"/>
                </a:lnTo>
                <a:lnTo>
                  <a:pt x="2213586" y="10241118"/>
                </a:lnTo>
                <a:lnTo>
                  <a:pt x="2373547" y="10105948"/>
                </a:lnTo>
                <a:lnTo>
                  <a:pt x="4368644" y="10105948"/>
                </a:lnTo>
                <a:lnTo>
                  <a:pt x="4992630" y="9579459"/>
                </a:lnTo>
                <a:lnTo>
                  <a:pt x="4992630" y="8855871"/>
                </a:lnTo>
                <a:lnTo>
                  <a:pt x="4995312" y="8853608"/>
                </a:lnTo>
                <a:lnTo>
                  <a:pt x="5915321" y="8077351"/>
                </a:lnTo>
                <a:lnTo>
                  <a:pt x="7456634" y="8077351"/>
                </a:lnTo>
                <a:close/>
                <a:moveTo>
                  <a:pt x="10461711" y="6955451"/>
                </a:moveTo>
                <a:lnTo>
                  <a:pt x="11341486" y="7697555"/>
                </a:lnTo>
                <a:lnTo>
                  <a:pt x="12341230" y="7697555"/>
                </a:lnTo>
                <a:lnTo>
                  <a:pt x="12343913" y="7699818"/>
                </a:lnTo>
                <a:lnTo>
                  <a:pt x="13228320" y="8446243"/>
                </a:lnTo>
                <a:cubicBezTo>
                  <a:pt x="13235380" y="8442262"/>
                  <a:pt x="13243670" y="8440117"/>
                  <a:pt x="13252162" y="8440072"/>
                </a:cubicBezTo>
                <a:cubicBezTo>
                  <a:pt x="13276133" y="8439946"/>
                  <a:pt x="13295686" y="8456239"/>
                  <a:pt x="13295836" y="8476465"/>
                </a:cubicBezTo>
                <a:cubicBezTo>
                  <a:pt x="13295985" y="8496690"/>
                  <a:pt x="13276674" y="8513188"/>
                  <a:pt x="13252704" y="8513314"/>
                </a:cubicBezTo>
                <a:cubicBezTo>
                  <a:pt x="13228732" y="8513314"/>
                  <a:pt x="13209300" y="8496918"/>
                  <a:pt x="13209300" y="8476693"/>
                </a:cubicBezTo>
                <a:cubicBezTo>
                  <a:pt x="13209242" y="8469752"/>
                  <a:pt x="13211617" y="8462951"/>
                  <a:pt x="13216128" y="8457147"/>
                </a:cubicBezTo>
                <a:lnTo>
                  <a:pt x="12333427" y="7712986"/>
                </a:lnTo>
                <a:lnTo>
                  <a:pt x="11333683" y="7712986"/>
                </a:lnTo>
                <a:lnTo>
                  <a:pt x="11331001" y="7710722"/>
                </a:lnTo>
                <a:lnTo>
                  <a:pt x="10448788" y="6966355"/>
                </a:lnTo>
                <a:close/>
                <a:moveTo>
                  <a:pt x="7825321" y="6955451"/>
                </a:moveTo>
                <a:lnTo>
                  <a:pt x="7838244" y="6966355"/>
                </a:lnTo>
                <a:lnTo>
                  <a:pt x="6953348" y="7712986"/>
                </a:lnTo>
                <a:lnTo>
                  <a:pt x="5953605" y="7712986"/>
                </a:lnTo>
                <a:lnTo>
                  <a:pt x="5071634" y="8457147"/>
                </a:lnTo>
                <a:cubicBezTo>
                  <a:pt x="5076146" y="8462952"/>
                  <a:pt x="5078521" y="8469752"/>
                  <a:pt x="5078461" y="8476693"/>
                </a:cubicBezTo>
                <a:cubicBezTo>
                  <a:pt x="5078495" y="8483749"/>
                  <a:pt x="5076097" y="8490661"/>
                  <a:pt x="5071563" y="8496589"/>
                </a:cubicBezTo>
                <a:cubicBezTo>
                  <a:pt x="5058636" y="8513486"/>
                  <a:pt x="5031920" y="8518340"/>
                  <a:pt x="5011896" y="8507432"/>
                </a:cubicBezTo>
                <a:cubicBezTo>
                  <a:pt x="4991868" y="8496524"/>
                  <a:pt x="4986115" y="8473984"/>
                  <a:pt x="4999044" y="8457087"/>
                </a:cubicBezTo>
                <a:cubicBezTo>
                  <a:pt x="5011969" y="8440190"/>
                  <a:pt x="5038684" y="8435335"/>
                  <a:pt x="5058712" y="8446243"/>
                </a:cubicBezTo>
                <a:lnTo>
                  <a:pt x="5945800" y="7697555"/>
                </a:lnTo>
                <a:lnTo>
                  <a:pt x="6945544" y="7697555"/>
                </a:lnTo>
                <a:close/>
                <a:moveTo>
                  <a:pt x="17223396" y="6754442"/>
                </a:moveTo>
                <a:lnTo>
                  <a:pt x="18288000" y="6754442"/>
                </a:lnTo>
                <a:lnTo>
                  <a:pt x="18288000" y="6769873"/>
                </a:lnTo>
                <a:lnTo>
                  <a:pt x="17231196" y="6769873"/>
                </a:lnTo>
                <a:lnTo>
                  <a:pt x="16719132" y="7201927"/>
                </a:lnTo>
                <a:lnTo>
                  <a:pt x="16188538" y="7201927"/>
                </a:lnTo>
                <a:cubicBezTo>
                  <a:pt x="16184945" y="7215993"/>
                  <a:pt x="16171923" y="7226980"/>
                  <a:pt x="16155252" y="7230011"/>
                </a:cubicBezTo>
                <a:cubicBezTo>
                  <a:pt x="16131819" y="7234272"/>
                  <a:pt x="16108729" y="7221698"/>
                  <a:pt x="16103679" y="7201927"/>
                </a:cubicBezTo>
                <a:cubicBezTo>
                  <a:pt x="16098629" y="7182155"/>
                  <a:pt x="16113531" y="7162672"/>
                  <a:pt x="16136964" y="7158411"/>
                </a:cubicBezTo>
                <a:cubicBezTo>
                  <a:pt x="16160397" y="7154151"/>
                  <a:pt x="16183488" y="7166724"/>
                  <a:pt x="16188538" y="7186496"/>
                </a:cubicBezTo>
                <a:lnTo>
                  <a:pt x="16711331" y="7186496"/>
                </a:lnTo>
                <a:close/>
                <a:moveTo>
                  <a:pt x="4" y="6754442"/>
                </a:moveTo>
                <a:lnTo>
                  <a:pt x="1064608" y="6754442"/>
                </a:lnTo>
                <a:lnTo>
                  <a:pt x="1067291" y="6756705"/>
                </a:lnTo>
                <a:lnTo>
                  <a:pt x="1576674" y="7187525"/>
                </a:lnTo>
                <a:lnTo>
                  <a:pt x="2099466" y="7187525"/>
                </a:lnTo>
                <a:cubicBezTo>
                  <a:pt x="2103052" y="7173573"/>
                  <a:pt x="2115968" y="7162675"/>
                  <a:pt x="2132503" y="7159651"/>
                </a:cubicBezTo>
                <a:cubicBezTo>
                  <a:pt x="2155799" y="7155390"/>
                  <a:pt x="2178775" y="7167870"/>
                  <a:pt x="2183825" y="7187525"/>
                </a:cubicBezTo>
                <a:cubicBezTo>
                  <a:pt x="2188876" y="7207181"/>
                  <a:pt x="2174087" y="7226569"/>
                  <a:pt x="2150791" y="7230830"/>
                </a:cubicBezTo>
                <a:cubicBezTo>
                  <a:pt x="2127495" y="7235091"/>
                  <a:pt x="2104516" y="7222611"/>
                  <a:pt x="2099466" y="7202956"/>
                </a:cubicBezTo>
                <a:lnTo>
                  <a:pt x="1568870" y="7202956"/>
                </a:lnTo>
                <a:lnTo>
                  <a:pt x="1566187" y="7200898"/>
                </a:lnTo>
                <a:lnTo>
                  <a:pt x="1056806" y="6769873"/>
                </a:lnTo>
                <a:lnTo>
                  <a:pt x="4" y="6769873"/>
                </a:lnTo>
                <a:close/>
                <a:moveTo>
                  <a:pt x="10948903" y="6720290"/>
                </a:moveTo>
                <a:lnTo>
                  <a:pt x="11550944" y="7228467"/>
                </a:lnTo>
                <a:lnTo>
                  <a:pt x="15127834" y="7228467"/>
                </a:lnTo>
                <a:lnTo>
                  <a:pt x="15130760" y="7230525"/>
                </a:lnTo>
                <a:lnTo>
                  <a:pt x="16216823" y="8147096"/>
                </a:lnTo>
                <a:lnTo>
                  <a:pt x="18288000" y="8147096"/>
                </a:lnTo>
                <a:lnTo>
                  <a:pt x="18288000" y="8162527"/>
                </a:lnTo>
                <a:lnTo>
                  <a:pt x="16209264" y="8162527"/>
                </a:lnTo>
                <a:lnTo>
                  <a:pt x="16206582" y="8160264"/>
                </a:lnTo>
                <a:lnTo>
                  <a:pt x="15120517" y="7243898"/>
                </a:lnTo>
                <a:lnTo>
                  <a:pt x="11543385" y="7243898"/>
                </a:lnTo>
                <a:lnTo>
                  <a:pt x="11540703" y="7241635"/>
                </a:lnTo>
                <a:lnTo>
                  <a:pt x="10935736" y="6731194"/>
                </a:lnTo>
                <a:close/>
                <a:moveTo>
                  <a:pt x="7339104" y="6720290"/>
                </a:moveTo>
                <a:lnTo>
                  <a:pt x="7352271" y="6731194"/>
                </a:lnTo>
                <a:lnTo>
                  <a:pt x="6744620" y="7243898"/>
                </a:lnTo>
                <a:lnTo>
                  <a:pt x="3167731" y="7243898"/>
                </a:lnTo>
                <a:lnTo>
                  <a:pt x="2078741" y="8162527"/>
                </a:lnTo>
                <a:lnTo>
                  <a:pt x="5" y="8162527"/>
                </a:lnTo>
                <a:lnTo>
                  <a:pt x="5" y="8147096"/>
                </a:lnTo>
                <a:lnTo>
                  <a:pt x="2071182" y="8147096"/>
                </a:lnTo>
                <a:lnTo>
                  <a:pt x="3159930" y="7228467"/>
                </a:lnTo>
                <a:lnTo>
                  <a:pt x="6737062" y="7228467"/>
                </a:lnTo>
                <a:close/>
                <a:moveTo>
                  <a:pt x="11468526" y="6466612"/>
                </a:moveTo>
                <a:lnTo>
                  <a:pt x="11647261" y="6617420"/>
                </a:lnTo>
                <a:lnTo>
                  <a:pt x="12013021" y="6617420"/>
                </a:lnTo>
                <a:lnTo>
                  <a:pt x="12015703" y="6619683"/>
                </a:lnTo>
                <a:lnTo>
                  <a:pt x="12488508" y="7018613"/>
                </a:lnTo>
                <a:lnTo>
                  <a:pt x="12795992" y="7018613"/>
                </a:lnTo>
                <a:cubicBezTo>
                  <a:pt x="12799584" y="7004547"/>
                  <a:pt x="12812607" y="6993560"/>
                  <a:pt x="12829277" y="6990528"/>
                </a:cubicBezTo>
                <a:cubicBezTo>
                  <a:pt x="12852710" y="6986268"/>
                  <a:pt x="12875801" y="6998841"/>
                  <a:pt x="12880850" y="7018613"/>
                </a:cubicBezTo>
                <a:cubicBezTo>
                  <a:pt x="12885900" y="7038384"/>
                  <a:pt x="12870998" y="7057867"/>
                  <a:pt x="12847565" y="7062128"/>
                </a:cubicBezTo>
                <a:cubicBezTo>
                  <a:pt x="12824132" y="7066389"/>
                  <a:pt x="12801041" y="7053815"/>
                  <a:pt x="12795992" y="7034043"/>
                </a:cubicBezTo>
                <a:lnTo>
                  <a:pt x="12480950" y="7034043"/>
                </a:lnTo>
                <a:lnTo>
                  <a:pt x="12478267" y="7031780"/>
                </a:lnTo>
                <a:lnTo>
                  <a:pt x="12005462" y="6632850"/>
                </a:lnTo>
                <a:lnTo>
                  <a:pt x="11639702" y="6632850"/>
                </a:lnTo>
                <a:lnTo>
                  <a:pt x="11455359" y="6477516"/>
                </a:lnTo>
                <a:close/>
                <a:moveTo>
                  <a:pt x="6819475" y="6466612"/>
                </a:moveTo>
                <a:lnTo>
                  <a:pt x="6832642" y="6477516"/>
                </a:lnTo>
                <a:lnTo>
                  <a:pt x="6648300" y="6632850"/>
                </a:lnTo>
                <a:lnTo>
                  <a:pt x="6282540" y="6632850"/>
                </a:lnTo>
                <a:lnTo>
                  <a:pt x="5807051" y="7034043"/>
                </a:lnTo>
                <a:lnTo>
                  <a:pt x="5492010" y="7034043"/>
                </a:lnTo>
                <a:cubicBezTo>
                  <a:pt x="5487740" y="7050797"/>
                  <a:pt x="5470136" y="7062732"/>
                  <a:pt x="5449826" y="7062641"/>
                </a:cubicBezTo>
                <a:cubicBezTo>
                  <a:pt x="5429458" y="7062650"/>
                  <a:pt x="5411855" y="7050643"/>
                  <a:pt x="5407598" y="7033837"/>
                </a:cubicBezTo>
                <a:cubicBezTo>
                  <a:pt x="5402615" y="7014170"/>
                  <a:pt x="5417473" y="6994818"/>
                  <a:pt x="5440782" y="6990614"/>
                </a:cubicBezTo>
                <a:cubicBezTo>
                  <a:pt x="5464091" y="6986409"/>
                  <a:pt x="5487027" y="6998945"/>
                  <a:pt x="5492010" y="7018613"/>
                </a:cubicBezTo>
                <a:lnTo>
                  <a:pt x="5799493" y="7018613"/>
                </a:lnTo>
                <a:lnTo>
                  <a:pt x="6274980" y="6617420"/>
                </a:lnTo>
                <a:lnTo>
                  <a:pt x="6640741" y="6617420"/>
                </a:lnTo>
                <a:close/>
                <a:moveTo>
                  <a:pt x="555839" y="6342658"/>
                </a:moveTo>
                <a:cubicBezTo>
                  <a:pt x="579134" y="6338397"/>
                  <a:pt x="602113" y="6350877"/>
                  <a:pt x="607163" y="6370532"/>
                </a:cubicBezTo>
                <a:lnTo>
                  <a:pt x="1275772" y="6370532"/>
                </a:lnTo>
                <a:lnTo>
                  <a:pt x="1278453" y="6372795"/>
                </a:lnTo>
                <a:lnTo>
                  <a:pt x="1860988" y="6864103"/>
                </a:lnTo>
                <a:lnTo>
                  <a:pt x="2416454" y="6864103"/>
                </a:lnTo>
                <a:cubicBezTo>
                  <a:pt x="2421050" y="6847993"/>
                  <a:pt x="2437891" y="6836493"/>
                  <a:pt x="2457522" y="6836061"/>
                </a:cubicBezTo>
                <a:cubicBezTo>
                  <a:pt x="2481485" y="6835533"/>
                  <a:pt x="2501418" y="6851496"/>
                  <a:pt x="2502042" y="6871715"/>
                </a:cubicBezTo>
                <a:lnTo>
                  <a:pt x="2502042" y="6871921"/>
                </a:lnTo>
                <a:cubicBezTo>
                  <a:pt x="2501630" y="6888549"/>
                  <a:pt x="2487988" y="6902855"/>
                  <a:pt x="2468825" y="6906754"/>
                </a:cubicBezTo>
                <a:cubicBezTo>
                  <a:pt x="2445521" y="6911496"/>
                  <a:pt x="2422074" y="6899401"/>
                  <a:pt x="2416454" y="6879739"/>
                </a:cubicBezTo>
                <a:lnTo>
                  <a:pt x="1853428" y="6879739"/>
                </a:lnTo>
                <a:lnTo>
                  <a:pt x="1850747" y="6877475"/>
                </a:lnTo>
                <a:lnTo>
                  <a:pt x="1267968" y="6385963"/>
                </a:lnTo>
                <a:lnTo>
                  <a:pt x="607163" y="6385963"/>
                </a:lnTo>
                <a:cubicBezTo>
                  <a:pt x="603578" y="6399915"/>
                  <a:pt x="590662" y="6410813"/>
                  <a:pt x="574127" y="6413837"/>
                </a:cubicBezTo>
                <a:cubicBezTo>
                  <a:pt x="550831" y="6418098"/>
                  <a:pt x="527853" y="6405618"/>
                  <a:pt x="522803" y="6385963"/>
                </a:cubicBezTo>
                <a:cubicBezTo>
                  <a:pt x="517753" y="6366308"/>
                  <a:pt x="532543" y="6346919"/>
                  <a:pt x="555839" y="6342658"/>
                </a:cubicBezTo>
                <a:close/>
                <a:moveTo>
                  <a:pt x="17714124" y="6342447"/>
                </a:moveTo>
                <a:cubicBezTo>
                  <a:pt x="17737556" y="6338187"/>
                  <a:pt x="17760648" y="6350760"/>
                  <a:pt x="17765696" y="6370532"/>
                </a:cubicBezTo>
                <a:cubicBezTo>
                  <a:pt x="17770746" y="6390304"/>
                  <a:pt x="17755844" y="6409786"/>
                  <a:pt x="17732412" y="6414047"/>
                </a:cubicBezTo>
                <a:cubicBezTo>
                  <a:pt x="17708978" y="6418308"/>
                  <a:pt x="17685888" y="6405734"/>
                  <a:pt x="17680838" y="6385963"/>
                </a:cubicBezTo>
                <a:lnTo>
                  <a:pt x="17020032" y="6385963"/>
                </a:lnTo>
                <a:lnTo>
                  <a:pt x="16434816" y="6879739"/>
                </a:lnTo>
                <a:lnTo>
                  <a:pt x="15871546" y="6879739"/>
                </a:lnTo>
                <a:cubicBezTo>
                  <a:pt x="15867962" y="6893690"/>
                  <a:pt x="15855045" y="6904588"/>
                  <a:pt x="15838511" y="6907613"/>
                </a:cubicBezTo>
                <a:cubicBezTo>
                  <a:pt x="15815216" y="6911873"/>
                  <a:pt x="15792237" y="6899394"/>
                  <a:pt x="15787187" y="6879739"/>
                </a:cubicBezTo>
                <a:cubicBezTo>
                  <a:pt x="15782136" y="6860083"/>
                  <a:pt x="15796927" y="6840695"/>
                  <a:pt x="15820223" y="6836434"/>
                </a:cubicBezTo>
                <a:cubicBezTo>
                  <a:pt x="15843517" y="6832173"/>
                  <a:pt x="15866496" y="6844653"/>
                  <a:pt x="15871546" y="6864308"/>
                </a:cubicBezTo>
                <a:lnTo>
                  <a:pt x="16427013" y="6864308"/>
                </a:lnTo>
                <a:lnTo>
                  <a:pt x="17012228" y="6370532"/>
                </a:lnTo>
                <a:lnTo>
                  <a:pt x="17680838" y="6370532"/>
                </a:lnTo>
                <a:cubicBezTo>
                  <a:pt x="17684430" y="6356466"/>
                  <a:pt x="17697452" y="6345479"/>
                  <a:pt x="17714124" y="6342447"/>
                </a:cubicBezTo>
                <a:close/>
                <a:moveTo>
                  <a:pt x="6180244" y="6256864"/>
                </a:moveTo>
                <a:cubicBezTo>
                  <a:pt x="6203540" y="6252603"/>
                  <a:pt x="6226518" y="6265083"/>
                  <a:pt x="6231568" y="6284738"/>
                </a:cubicBezTo>
                <a:cubicBezTo>
                  <a:pt x="6236618" y="6304394"/>
                  <a:pt x="6221827" y="6323782"/>
                  <a:pt x="6198532" y="6328043"/>
                </a:cubicBezTo>
                <a:cubicBezTo>
                  <a:pt x="6175237" y="6332304"/>
                  <a:pt x="6152258" y="6319824"/>
                  <a:pt x="6147209" y="6300169"/>
                </a:cubicBezTo>
                <a:lnTo>
                  <a:pt x="5848748" y="6300169"/>
                </a:lnTo>
                <a:lnTo>
                  <a:pt x="4930448" y="7075192"/>
                </a:lnTo>
                <a:lnTo>
                  <a:pt x="3577866" y="7075191"/>
                </a:lnTo>
                <a:cubicBezTo>
                  <a:pt x="3573596" y="7091946"/>
                  <a:pt x="3555992" y="7103880"/>
                  <a:pt x="3535682" y="7103789"/>
                </a:cubicBezTo>
                <a:lnTo>
                  <a:pt x="3534707" y="7103789"/>
                </a:lnTo>
                <a:cubicBezTo>
                  <a:pt x="3514339" y="7103798"/>
                  <a:pt x="3496736" y="7091791"/>
                  <a:pt x="3492478" y="7074986"/>
                </a:cubicBezTo>
                <a:cubicBezTo>
                  <a:pt x="3487497" y="7055319"/>
                  <a:pt x="3502353" y="7035966"/>
                  <a:pt x="3525664" y="7031762"/>
                </a:cubicBezTo>
                <a:cubicBezTo>
                  <a:pt x="3548972" y="7027558"/>
                  <a:pt x="3571908" y="7040094"/>
                  <a:pt x="3576892" y="7059761"/>
                </a:cubicBezTo>
                <a:lnTo>
                  <a:pt x="4921912" y="7059761"/>
                </a:lnTo>
                <a:lnTo>
                  <a:pt x="5840214" y="6284738"/>
                </a:lnTo>
                <a:lnTo>
                  <a:pt x="6147209" y="6284738"/>
                </a:lnTo>
                <a:cubicBezTo>
                  <a:pt x="6150793" y="6270787"/>
                  <a:pt x="6163709" y="6259889"/>
                  <a:pt x="6180244" y="6256864"/>
                </a:cubicBezTo>
                <a:close/>
                <a:moveTo>
                  <a:pt x="12089219" y="6256653"/>
                </a:moveTo>
                <a:cubicBezTo>
                  <a:pt x="12112652" y="6252393"/>
                  <a:pt x="12135743" y="6264966"/>
                  <a:pt x="12140793" y="6284738"/>
                </a:cubicBezTo>
                <a:lnTo>
                  <a:pt x="12447787" y="6284738"/>
                </a:lnTo>
                <a:lnTo>
                  <a:pt x="12450470" y="6287001"/>
                </a:lnTo>
                <a:lnTo>
                  <a:pt x="13366090" y="7059761"/>
                </a:lnTo>
                <a:lnTo>
                  <a:pt x="14711111" y="7059761"/>
                </a:lnTo>
                <a:cubicBezTo>
                  <a:pt x="14714703" y="7045695"/>
                  <a:pt x="14727726" y="7034708"/>
                  <a:pt x="14744396" y="7031676"/>
                </a:cubicBezTo>
                <a:cubicBezTo>
                  <a:pt x="14767829" y="7027416"/>
                  <a:pt x="14790920" y="7039989"/>
                  <a:pt x="14795969" y="7059761"/>
                </a:cubicBezTo>
                <a:cubicBezTo>
                  <a:pt x="14801019" y="7079532"/>
                  <a:pt x="14786117" y="7099015"/>
                  <a:pt x="14762684" y="7103276"/>
                </a:cubicBezTo>
                <a:cubicBezTo>
                  <a:pt x="14739251" y="7107537"/>
                  <a:pt x="14716160" y="7094963"/>
                  <a:pt x="14711111" y="7075191"/>
                </a:cubicBezTo>
                <a:lnTo>
                  <a:pt x="13358531" y="7075191"/>
                </a:lnTo>
                <a:lnTo>
                  <a:pt x="13355847" y="7072928"/>
                </a:lnTo>
                <a:lnTo>
                  <a:pt x="12440228" y="6300169"/>
                </a:lnTo>
                <a:lnTo>
                  <a:pt x="12140793" y="6300169"/>
                </a:lnTo>
                <a:cubicBezTo>
                  <a:pt x="12137200" y="6314235"/>
                  <a:pt x="12124178" y="6325222"/>
                  <a:pt x="12107507" y="6328253"/>
                </a:cubicBezTo>
                <a:cubicBezTo>
                  <a:pt x="12084074" y="6332514"/>
                  <a:pt x="12060984" y="6319940"/>
                  <a:pt x="12055934" y="6300169"/>
                </a:cubicBezTo>
                <a:cubicBezTo>
                  <a:pt x="12050884" y="6280397"/>
                  <a:pt x="12065786" y="6260914"/>
                  <a:pt x="12089219" y="6256653"/>
                </a:cubicBezTo>
                <a:close/>
                <a:moveTo>
                  <a:pt x="11667256" y="5943622"/>
                </a:moveTo>
                <a:lnTo>
                  <a:pt x="12492411" y="5943622"/>
                </a:lnTo>
                <a:lnTo>
                  <a:pt x="12495092" y="5945885"/>
                </a:lnTo>
                <a:lnTo>
                  <a:pt x="13578473" y="6859988"/>
                </a:lnTo>
                <a:lnTo>
                  <a:pt x="15345339" y="6859988"/>
                </a:lnTo>
                <a:lnTo>
                  <a:pt x="15347290" y="6862251"/>
                </a:lnTo>
                <a:lnTo>
                  <a:pt x="16355812" y="7713191"/>
                </a:lnTo>
                <a:lnTo>
                  <a:pt x="17331172" y="7713191"/>
                </a:lnTo>
                <a:cubicBezTo>
                  <a:pt x="17334764" y="7699125"/>
                  <a:pt x="17347788" y="7688138"/>
                  <a:pt x="17364456" y="7685107"/>
                </a:cubicBezTo>
                <a:cubicBezTo>
                  <a:pt x="17387890" y="7680846"/>
                  <a:pt x="17410980" y="7693420"/>
                  <a:pt x="17416032" y="7713191"/>
                </a:cubicBezTo>
                <a:cubicBezTo>
                  <a:pt x="17421080" y="7732963"/>
                  <a:pt x="17406178" y="7752446"/>
                  <a:pt x="17382744" y="7756706"/>
                </a:cubicBezTo>
                <a:cubicBezTo>
                  <a:pt x="17359312" y="7760967"/>
                  <a:pt x="17336220" y="7748393"/>
                  <a:pt x="17331172" y="7728622"/>
                </a:cubicBezTo>
                <a:lnTo>
                  <a:pt x="16348739" y="7728622"/>
                </a:lnTo>
                <a:lnTo>
                  <a:pt x="16346058" y="7726359"/>
                </a:lnTo>
                <a:lnTo>
                  <a:pt x="15337536" y="6875418"/>
                </a:lnTo>
                <a:lnTo>
                  <a:pt x="13570670" y="6875418"/>
                </a:lnTo>
                <a:lnTo>
                  <a:pt x="13567988" y="6873155"/>
                </a:lnTo>
                <a:lnTo>
                  <a:pt x="12484607" y="5959053"/>
                </a:lnTo>
                <a:lnTo>
                  <a:pt x="11667256" y="5959053"/>
                </a:lnTo>
                <a:close/>
                <a:moveTo>
                  <a:pt x="5795593" y="5943622"/>
                </a:moveTo>
                <a:lnTo>
                  <a:pt x="6620992" y="5943622"/>
                </a:lnTo>
                <a:lnTo>
                  <a:pt x="6620992" y="5959053"/>
                </a:lnTo>
                <a:lnTo>
                  <a:pt x="5803397" y="5959053"/>
                </a:lnTo>
                <a:lnTo>
                  <a:pt x="4717334" y="6875418"/>
                </a:lnTo>
                <a:lnTo>
                  <a:pt x="2950468" y="6875418"/>
                </a:lnTo>
                <a:lnTo>
                  <a:pt x="1939019" y="7728622"/>
                </a:lnTo>
                <a:lnTo>
                  <a:pt x="956588" y="7728622"/>
                </a:lnTo>
                <a:cubicBezTo>
                  <a:pt x="953003" y="7742574"/>
                  <a:pt x="940087" y="7753472"/>
                  <a:pt x="923552" y="7756496"/>
                </a:cubicBezTo>
                <a:cubicBezTo>
                  <a:pt x="900256" y="7760757"/>
                  <a:pt x="877278" y="7748277"/>
                  <a:pt x="872228" y="7728622"/>
                </a:cubicBezTo>
                <a:cubicBezTo>
                  <a:pt x="867178" y="7708966"/>
                  <a:pt x="881968" y="7689578"/>
                  <a:pt x="905264" y="7685317"/>
                </a:cubicBezTo>
                <a:cubicBezTo>
                  <a:pt x="928559" y="7681056"/>
                  <a:pt x="951538" y="7693536"/>
                  <a:pt x="956588" y="7713191"/>
                </a:cubicBezTo>
                <a:lnTo>
                  <a:pt x="1931460" y="7713191"/>
                </a:lnTo>
                <a:lnTo>
                  <a:pt x="2942666" y="6859988"/>
                </a:lnTo>
                <a:lnTo>
                  <a:pt x="4709529" y="6859988"/>
                </a:lnTo>
                <a:close/>
                <a:moveTo>
                  <a:pt x="11667256" y="5554361"/>
                </a:moveTo>
                <a:lnTo>
                  <a:pt x="13085674" y="5554361"/>
                </a:lnTo>
                <a:lnTo>
                  <a:pt x="13088600" y="5556624"/>
                </a:lnTo>
                <a:lnTo>
                  <a:pt x="14226356" y="6516607"/>
                </a:lnTo>
                <a:lnTo>
                  <a:pt x="16532596" y="6516607"/>
                </a:lnTo>
                <a:lnTo>
                  <a:pt x="16923960" y="6186394"/>
                </a:lnTo>
                <a:lnTo>
                  <a:pt x="18288000" y="6186394"/>
                </a:lnTo>
                <a:lnTo>
                  <a:pt x="18288000" y="6201825"/>
                </a:lnTo>
                <a:lnTo>
                  <a:pt x="16931518" y="6201825"/>
                </a:lnTo>
                <a:lnTo>
                  <a:pt x="16540155" y="6532037"/>
                </a:lnTo>
                <a:lnTo>
                  <a:pt x="14218797" y="6532037"/>
                </a:lnTo>
                <a:lnTo>
                  <a:pt x="14216116" y="6529774"/>
                </a:lnTo>
                <a:lnTo>
                  <a:pt x="13078357" y="5569792"/>
                </a:lnTo>
                <a:lnTo>
                  <a:pt x="11667256" y="5569792"/>
                </a:lnTo>
                <a:close/>
                <a:moveTo>
                  <a:pt x="5202088" y="5554361"/>
                </a:moveTo>
                <a:lnTo>
                  <a:pt x="6620750" y="5554361"/>
                </a:lnTo>
                <a:lnTo>
                  <a:pt x="6620750" y="5569792"/>
                </a:lnTo>
                <a:lnTo>
                  <a:pt x="5209891" y="5569792"/>
                </a:lnTo>
                <a:lnTo>
                  <a:pt x="4069207" y="6532037"/>
                </a:lnTo>
                <a:lnTo>
                  <a:pt x="1747849" y="6532037"/>
                </a:lnTo>
                <a:lnTo>
                  <a:pt x="1745168" y="6529774"/>
                </a:lnTo>
                <a:lnTo>
                  <a:pt x="1356486" y="6201825"/>
                </a:lnTo>
                <a:lnTo>
                  <a:pt x="5" y="6201825"/>
                </a:lnTo>
                <a:lnTo>
                  <a:pt x="5" y="6186394"/>
                </a:lnTo>
                <a:lnTo>
                  <a:pt x="1364046" y="6186394"/>
                </a:lnTo>
                <a:lnTo>
                  <a:pt x="1366727" y="6188657"/>
                </a:lnTo>
                <a:lnTo>
                  <a:pt x="1755409" y="6516607"/>
                </a:lnTo>
                <a:lnTo>
                  <a:pt x="4061649" y="6516607"/>
                </a:lnTo>
                <a:close/>
                <a:moveTo>
                  <a:pt x="13828529" y="5401187"/>
                </a:moveTo>
                <a:cubicBezTo>
                  <a:pt x="13851962" y="5396927"/>
                  <a:pt x="13875053" y="5409500"/>
                  <a:pt x="13880103" y="5429272"/>
                </a:cubicBezTo>
                <a:lnTo>
                  <a:pt x="15773765" y="5429272"/>
                </a:lnTo>
                <a:lnTo>
                  <a:pt x="15776447" y="5431535"/>
                </a:lnTo>
                <a:lnTo>
                  <a:pt x="16383852" y="5943622"/>
                </a:lnTo>
                <a:lnTo>
                  <a:pt x="18288000" y="5943622"/>
                </a:lnTo>
                <a:lnTo>
                  <a:pt x="18288000" y="5959053"/>
                </a:lnTo>
                <a:lnTo>
                  <a:pt x="16376050" y="5959053"/>
                </a:lnTo>
                <a:lnTo>
                  <a:pt x="16373367" y="5956789"/>
                </a:lnTo>
                <a:lnTo>
                  <a:pt x="15766450" y="5444703"/>
                </a:lnTo>
                <a:lnTo>
                  <a:pt x="13880103" y="5444703"/>
                </a:lnTo>
                <a:cubicBezTo>
                  <a:pt x="13876510" y="5458769"/>
                  <a:pt x="13863488" y="5469756"/>
                  <a:pt x="13846817" y="5472787"/>
                </a:cubicBezTo>
                <a:cubicBezTo>
                  <a:pt x="13823384" y="5477048"/>
                  <a:pt x="13800294" y="5464474"/>
                  <a:pt x="13795244" y="5444703"/>
                </a:cubicBezTo>
                <a:cubicBezTo>
                  <a:pt x="13790194" y="5424931"/>
                  <a:pt x="13805096" y="5405448"/>
                  <a:pt x="13828529" y="5401187"/>
                </a:cubicBezTo>
                <a:close/>
                <a:moveTo>
                  <a:pt x="4441186" y="5401187"/>
                </a:moveTo>
                <a:cubicBezTo>
                  <a:pt x="4464621" y="5396927"/>
                  <a:pt x="4487711" y="5409500"/>
                  <a:pt x="4492762" y="5429272"/>
                </a:cubicBezTo>
                <a:cubicBezTo>
                  <a:pt x="4497810" y="5449044"/>
                  <a:pt x="4482908" y="5468526"/>
                  <a:pt x="4459474" y="5472787"/>
                </a:cubicBezTo>
                <a:cubicBezTo>
                  <a:pt x="4436041" y="5477048"/>
                  <a:pt x="4412951" y="5464474"/>
                  <a:pt x="4407903" y="5444703"/>
                </a:cubicBezTo>
                <a:lnTo>
                  <a:pt x="2521555" y="5444703"/>
                </a:lnTo>
                <a:lnTo>
                  <a:pt x="1911954" y="5959053"/>
                </a:lnTo>
                <a:lnTo>
                  <a:pt x="4" y="5959053"/>
                </a:lnTo>
                <a:lnTo>
                  <a:pt x="4" y="5943622"/>
                </a:lnTo>
                <a:lnTo>
                  <a:pt x="1904151" y="5943622"/>
                </a:lnTo>
                <a:lnTo>
                  <a:pt x="2513753" y="5429272"/>
                </a:lnTo>
                <a:lnTo>
                  <a:pt x="4407903" y="5429272"/>
                </a:lnTo>
                <a:cubicBezTo>
                  <a:pt x="4411495" y="5415206"/>
                  <a:pt x="4424517" y="5404219"/>
                  <a:pt x="4441186" y="5401187"/>
                </a:cubicBezTo>
                <a:close/>
                <a:moveTo>
                  <a:pt x="11667256" y="5290397"/>
                </a:moveTo>
                <a:lnTo>
                  <a:pt x="13280988" y="5290397"/>
                </a:lnTo>
                <a:lnTo>
                  <a:pt x="13283672" y="5292660"/>
                </a:lnTo>
                <a:lnTo>
                  <a:pt x="13750380" y="5686447"/>
                </a:lnTo>
                <a:lnTo>
                  <a:pt x="15693785" y="5686447"/>
                </a:lnTo>
                <a:lnTo>
                  <a:pt x="15696467" y="5688709"/>
                </a:lnTo>
                <a:lnTo>
                  <a:pt x="16352398" y="6242150"/>
                </a:lnTo>
                <a:cubicBezTo>
                  <a:pt x="16359635" y="6238169"/>
                  <a:pt x="16368147" y="6236158"/>
                  <a:pt x="16376782" y="6236390"/>
                </a:cubicBezTo>
                <a:cubicBezTo>
                  <a:pt x="16400618" y="6236390"/>
                  <a:pt x="16419942" y="6252694"/>
                  <a:pt x="16419942" y="6272806"/>
                </a:cubicBezTo>
                <a:cubicBezTo>
                  <a:pt x="16419942" y="6292917"/>
                  <a:pt x="16400618" y="6309221"/>
                  <a:pt x="16376782" y="6309221"/>
                </a:cubicBezTo>
                <a:lnTo>
                  <a:pt x="16376783" y="6308604"/>
                </a:lnTo>
                <a:cubicBezTo>
                  <a:pt x="16368278" y="6308651"/>
                  <a:pt x="16359948" y="6306564"/>
                  <a:pt x="16352850" y="6302609"/>
                </a:cubicBezTo>
                <a:cubicBezTo>
                  <a:pt x="16333072" y="6291586"/>
                  <a:pt x="16327630" y="6269124"/>
                  <a:pt x="16340694" y="6252437"/>
                </a:cubicBezTo>
                <a:lnTo>
                  <a:pt x="15687203" y="5701259"/>
                </a:lnTo>
                <a:lnTo>
                  <a:pt x="13742579" y="5701259"/>
                </a:lnTo>
                <a:lnTo>
                  <a:pt x="13739895" y="5698996"/>
                </a:lnTo>
                <a:lnTo>
                  <a:pt x="13273187" y="5305828"/>
                </a:lnTo>
                <a:lnTo>
                  <a:pt x="11667256" y="5305828"/>
                </a:lnTo>
                <a:close/>
                <a:moveTo>
                  <a:pt x="5007014" y="5290397"/>
                </a:moveTo>
                <a:lnTo>
                  <a:pt x="6620749" y="5290397"/>
                </a:lnTo>
                <a:lnTo>
                  <a:pt x="6620749" y="5305828"/>
                </a:lnTo>
                <a:lnTo>
                  <a:pt x="5014819" y="5305828"/>
                </a:lnTo>
                <a:lnTo>
                  <a:pt x="4545428" y="5701877"/>
                </a:lnTo>
                <a:lnTo>
                  <a:pt x="2599829" y="5701671"/>
                </a:lnTo>
                <a:lnTo>
                  <a:pt x="1946335" y="6252849"/>
                </a:lnTo>
                <a:cubicBezTo>
                  <a:pt x="1951063" y="6258947"/>
                  <a:pt x="1953540" y="6266092"/>
                  <a:pt x="1953454" y="6273379"/>
                </a:cubicBezTo>
                <a:cubicBezTo>
                  <a:pt x="1953212" y="6293717"/>
                  <a:pt x="1933475" y="6310039"/>
                  <a:pt x="1909370" y="6309835"/>
                </a:cubicBezTo>
                <a:cubicBezTo>
                  <a:pt x="1885266" y="6309631"/>
                  <a:pt x="1865921" y="6292978"/>
                  <a:pt x="1866163" y="6272640"/>
                </a:cubicBezTo>
                <a:cubicBezTo>
                  <a:pt x="1866405" y="6252302"/>
                  <a:pt x="1886142" y="6235980"/>
                  <a:pt x="1910246" y="6236184"/>
                </a:cubicBezTo>
                <a:cubicBezTo>
                  <a:pt x="1918882" y="6235952"/>
                  <a:pt x="1927393" y="6237963"/>
                  <a:pt x="1934630" y="6241945"/>
                </a:cubicBezTo>
                <a:lnTo>
                  <a:pt x="2592998" y="5686447"/>
                </a:lnTo>
                <a:lnTo>
                  <a:pt x="4537623" y="5686447"/>
                </a:lnTo>
                <a:close/>
                <a:moveTo>
                  <a:pt x="1304788" y="5141647"/>
                </a:moveTo>
                <a:lnTo>
                  <a:pt x="6593922" y="5141647"/>
                </a:lnTo>
                <a:lnTo>
                  <a:pt x="6593922" y="5157078"/>
                </a:lnTo>
                <a:lnTo>
                  <a:pt x="1312347" y="5157078"/>
                </a:lnTo>
                <a:lnTo>
                  <a:pt x="836859" y="5558271"/>
                </a:lnTo>
                <a:lnTo>
                  <a:pt x="0" y="5558271"/>
                </a:lnTo>
                <a:lnTo>
                  <a:pt x="0" y="5542840"/>
                </a:lnTo>
                <a:lnTo>
                  <a:pt x="829300" y="5542840"/>
                </a:lnTo>
                <a:close/>
                <a:moveTo>
                  <a:pt x="17451140" y="4734693"/>
                </a:moveTo>
                <a:lnTo>
                  <a:pt x="18288000" y="4734693"/>
                </a:lnTo>
                <a:lnTo>
                  <a:pt x="18288000" y="4750124"/>
                </a:lnTo>
                <a:lnTo>
                  <a:pt x="17458700" y="4750124"/>
                </a:lnTo>
                <a:lnTo>
                  <a:pt x="16983212" y="5151317"/>
                </a:lnTo>
                <a:lnTo>
                  <a:pt x="11694078" y="5151317"/>
                </a:lnTo>
                <a:lnTo>
                  <a:pt x="11694078" y="5135886"/>
                </a:lnTo>
                <a:lnTo>
                  <a:pt x="16975652" y="5135886"/>
                </a:lnTo>
                <a:close/>
                <a:moveTo>
                  <a:pt x="16376050" y="4327945"/>
                </a:moveTo>
                <a:lnTo>
                  <a:pt x="18288000" y="4327945"/>
                </a:lnTo>
                <a:lnTo>
                  <a:pt x="18288000" y="4343376"/>
                </a:lnTo>
                <a:lnTo>
                  <a:pt x="16383852" y="4343376"/>
                </a:lnTo>
                <a:lnTo>
                  <a:pt x="15774252" y="4857726"/>
                </a:lnTo>
                <a:lnTo>
                  <a:pt x="13880103" y="4857726"/>
                </a:lnTo>
                <a:cubicBezTo>
                  <a:pt x="13876510" y="4871791"/>
                  <a:pt x="13863488" y="4882779"/>
                  <a:pt x="13846817" y="4885810"/>
                </a:cubicBezTo>
                <a:cubicBezTo>
                  <a:pt x="13823384" y="4890071"/>
                  <a:pt x="13800294" y="4877497"/>
                  <a:pt x="13795244" y="4857726"/>
                </a:cubicBezTo>
                <a:cubicBezTo>
                  <a:pt x="13790194" y="4837954"/>
                  <a:pt x="13805096" y="4818471"/>
                  <a:pt x="13828529" y="4814210"/>
                </a:cubicBezTo>
                <a:cubicBezTo>
                  <a:pt x="13851962" y="4809949"/>
                  <a:pt x="13875053" y="4822523"/>
                  <a:pt x="13880103" y="4842295"/>
                </a:cubicBezTo>
                <a:lnTo>
                  <a:pt x="15766450" y="4842295"/>
                </a:lnTo>
                <a:close/>
                <a:moveTo>
                  <a:pt x="15" y="4327945"/>
                </a:moveTo>
                <a:lnTo>
                  <a:pt x="1911964" y="4327945"/>
                </a:lnTo>
                <a:lnTo>
                  <a:pt x="1914646" y="4330208"/>
                </a:lnTo>
                <a:lnTo>
                  <a:pt x="2521570" y="4842295"/>
                </a:lnTo>
                <a:lnTo>
                  <a:pt x="4408402" y="4842295"/>
                </a:lnTo>
                <a:cubicBezTo>
                  <a:pt x="4411995" y="4828229"/>
                  <a:pt x="4425017" y="4817242"/>
                  <a:pt x="4441688" y="4814210"/>
                </a:cubicBezTo>
                <a:cubicBezTo>
                  <a:pt x="4465123" y="4809949"/>
                  <a:pt x="4488211" y="4822523"/>
                  <a:pt x="4493261" y="4842295"/>
                </a:cubicBezTo>
                <a:cubicBezTo>
                  <a:pt x="4498312" y="4862067"/>
                  <a:pt x="4483411" y="4881549"/>
                  <a:pt x="4459976" y="4885810"/>
                </a:cubicBezTo>
                <a:cubicBezTo>
                  <a:pt x="4436544" y="4890071"/>
                  <a:pt x="4413453" y="4877497"/>
                  <a:pt x="4408402" y="4857726"/>
                </a:cubicBezTo>
                <a:lnTo>
                  <a:pt x="2514255" y="4857726"/>
                </a:lnTo>
                <a:lnTo>
                  <a:pt x="2511571" y="4855462"/>
                </a:lnTo>
                <a:lnTo>
                  <a:pt x="1904161" y="4343376"/>
                </a:lnTo>
                <a:lnTo>
                  <a:pt x="15" y="4343376"/>
                </a:lnTo>
                <a:close/>
                <a:moveTo>
                  <a:pt x="1911229" y="3977786"/>
                </a:moveTo>
                <a:lnTo>
                  <a:pt x="1911229" y="3978404"/>
                </a:lnTo>
                <a:cubicBezTo>
                  <a:pt x="1919734" y="3978357"/>
                  <a:pt x="1928064" y="3980443"/>
                  <a:pt x="1935161" y="3984399"/>
                </a:cubicBezTo>
                <a:cubicBezTo>
                  <a:pt x="1954938" y="3995422"/>
                  <a:pt x="1960380" y="4017884"/>
                  <a:pt x="1947317" y="4034570"/>
                </a:cubicBezTo>
                <a:lnTo>
                  <a:pt x="2600812" y="4585738"/>
                </a:lnTo>
                <a:lnTo>
                  <a:pt x="4545437" y="4585738"/>
                </a:lnTo>
                <a:lnTo>
                  <a:pt x="4548118" y="4588001"/>
                </a:lnTo>
                <a:lnTo>
                  <a:pt x="5014828" y="4981170"/>
                </a:lnTo>
                <a:lnTo>
                  <a:pt x="6621978" y="4981170"/>
                </a:lnTo>
                <a:lnTo>
                  <a:pt x="6621978" y="4996601"/>
                </a:lnTo>
                <a:lnTo>
                  <a:pt x="5008243" y="4996601"/>
                </a:lnTo>
                <a:lnTo>
                  <a:pt x="5005562" y="4994337"/>
                </a:lnTo>
                <a:lnTo>
                  <a:pt x="4538855" y="4600551"/>
                </a:lnTo>
                <a:lnTo>
                  <a:pt x="2594230" y="4600551"/>
                </a:lnTo>
                <a:lnTo>
                  <a:pt x="2591546" y="4598288"/>
                </a:lnTo>
                <a:lnTo>
                  <a:pt x="1935613" y="4044858"/>
                </a:lnTo>
                <a:cubicBezTo>
                  <a:pt x="1928376" y="4048839"/>
                  <a:pt x="1919864" y="4050850"/>
                  <a:pt x="1911229" y="4050618"/>
                </a:cubicBezTo>
                <a:cubicBezTo>
                  <a:pt x="1887392" y="4050618"/>
                  <a:pt x="1868069" y="4034314"/>
                  <a:pt x="1868069" y="4014202"/>
                </a:cubicBezTo>
                <a:cubicBezTo>
                  <a:pt x="1868069" y="3994091"/>
                  <a:pt x="1887392" y="3977786"/>
                  <a:pt x="1911229" y="3977786"/>
                </a:cubicBezTo>
                <a:close/>
                <a:moveTo>
                  <a:pt x="16378632" y="3977172"/>
                </a:moveTo>
                <a:cubicBezTo>
                  <a:pt x="16402737" y="3977376"/>
                  <a:pt x="16422080" y="3994029"/>
                  <a:pt x="16421839" y="4014367"/>
                </a:cubicBezTo>
                <a:cubicBezTo>
                  <a:pt x="16421598" y="4034705"/>
                  <a:pt x="16401861" y="4051027"/>
                  <a:pt x="16377756" y="4050823"/>
                </a:cubicBezTo>
                <a:cubicBezTo>
                  <a:pt x="16369121" y="4051055"/>
                  <a:pt x="16360610" y="4049044"/>
                  <a:pt x="16353372" y="4045062"/>
                </a:cubicBezTo>
                <a:lnTo>
                  <a:pt x="15695004" y="4600550"/>
                </a:lnTo>
                <a:lnTo>
                  <a:pt x="13750380" y="4600550"/>
                </a:lnTo>
                <a:lnTo>
                  <a:pt x="13280988" y="4996600"/>
                </a:lnTo>
                <a:lnTo>
                  <a:pt x="11667256" y="4996600"/>
                </a:lnTo>
                <a:lnTo>
                  <a:pt x="11667256" y="4981169"/>
                </a:lnTo>
                <a:lnTo>
                  <a:pt x="13273187" y="4981169"/>
                </a:lnTo>
                <a:lnTo>
                  <a:pt x="13742579" y="4585120"/>
                </a:lnTo>
                <a:lnTo>
                  <a:pt x="15688178" y="4585326"/>
                </a:lnTo>
                <a:lnTo>
                  <a:pt x="16341667" y="4034158"/>
                </a:lnTo>
                <a:cubicBezTo>
                  <a:pt x="16336939" y="4028060"/>
                  <a:pt x="16334462" y="4020915"/>
                  <a:pt x="16334549" y="4013628"/>
                </a:cubicBezTo>
                <a:cubicBezTo>
                  <a:pt x="16334790" y="3993290"/>
                  <a:pt x="16354527" y="3976968"/>
                  <a:pt x="16378632" y="3977172"/>
                </a:cubicBezTo>
                <a:close/>
                <a:moveTo>
                  <a:pt x="14218797" y="3754970"/>
                </a:moveTo>
                <a:lnTo>
                  <a:pt x="16540155" y="3754970"/>
                </a:lnTo>
                <a:lnTo>
                  <a:pt x="16542837" y="3757233"/>
                </a:lnTo>
                <a:lnTo>
                  <a:pt x="16931518" y="4085182"/>
                </a:lnTo>
                <a:lnTo>
                  <a:pt x="18288000" y="4085182"/>
                </a:lnTo>
                <a:lnTo>
                  <a:pt x="18288000" y="4100612"/>
                </a:lnTo>
                <a:lnTo>
                  <a:pt x="16923960" y="4100612"/>
                </a:lnTo>
                <a:lnTo>
                  <a:pt x="16921276" y="4098349"/>
                </a:lnTo>
                <a:lnTo>
                  <a:pt x="16532596" y="3770401"/>
                </a:lnTo>
                <a:lnTo>
                  <a:pt x="14226356" y="3770401"/>
                </a:lnTo>
                <a:lnTo>
                  <a:pt x="13085674" y="4732636"/>
                </a:lnTo>
                <a:lnTo>
                  <a:pt x="11667256" y="4732636"/>
                </a:lnTo>
                <a:lnTo>
                  <a:pt x="11667256" y="4717205"/>
                </a:lnTo>
                <a:lnTo>
                  <a:pt x="13078357" y="4717205"/>
                </a:lnTo>
                <a:close/>
                <a:moveTo>
                  <a:pt x="1747859" y="3754970"/>
                </a:moveTo>
                <a:lnTo>
                  <a:pt x="4069219" y="3754970"/>
                </a:lnTo>
                <a:lnTo>
                  <a:pt x="4071901" y="3757233"/>
                </a:lnTo>
                <a:lnTo>
                  <a:pt x="5209903" y="4717205"/>
                </a:lnTo>
                <a:lnTo>
                  <a:pt x="6620762" y="4717205"/>
                </a:lnTo>
                <a:lnTo>
                  <a:pt x="6620762" y="4732636"/>
                </a:lnTo>
                <a:lnTo>
                  <a:pt x="5202100" y="4732636"/>
                </a:lnTo>
                <a:lnTo>
                  <a:pt x="5199416" y="4730372"/>
                </a:lnTo>
                <a:lnTo>
                  <a:pt x="4061660" y="3770401"/>
                </a:lnTo>
                <a:lnTo>
                  <a:pt x="1755418" y="3770401"/>
                </a:lnTo>
                <a:lnTo>
                  <a:pt x="1364055" y="4100612"/>
                </a:lnTo>
                <a:lnTo>
                  <a:pt x="16" y="4100612"/>
                </a:lnTo>
                <a:lnTo>
                  <a:pt x="16" y="4085182"/>
                </a:lnTo>
                <a:lnTo>
                  <a:pt x="1356496" y="4085182"/>
                </a:lnTo>
                <a:close/>
                <a:moveTo>
                  <a:pt x="15819176" y="3380253"/>
                </a:moveTo>
                <a:cubicBezTo>
                  <a:pt x="15842480" y="3375510"/>
                  <a:pt x="15865926" y="3387606"/>
                  <a:pt x="15871546" y="3407267"/>
                </a:cubicBezTo>
                <a:lnTo>
                  <a:pt x="16434572" y="3407267"/>
                </a:lnTo>
                <a:lnTo>
                  <a:pt x="16437254" y="3409532"/>
                </a:lnTo>
                <a:lnTo>
                  <a:pt x="17020032" y="3901251"/>
                </a:lnTo>
                <a:lnTo>
                  <a:pt x="17680838" y="3901251"/>
                </a:lnTo>
                <a:cubicBezTo>
                  <a:pt x="17684422" y="3887299"/>
                  <a:pt x="17697338" y="3876402"/>
                  <a:pt x="17713872" y="3873377"/>
                </a:cubicBezTo>
                <a:cubicBezTo>
                  <a:pt x="17737168" y="3869116"/>
                  <a:pt x="17760148" y="3881595"/>
                  <a:pt x="17765196" y="3901251"/>
                </a:cubicBezTo>
                <a:cubicBezTo>
                  <a:pt x="17770248" y="3920905"/>
                  <a:pt x="17755456" y="3940293"/>
                  <a:pt x="17732160" y="3944554"/>
                </a:cubicBezTo>
                <a:cubicBezTo>
                  <a:pt x="17708868" y="3948815"/>
                  <a:pt x="17685888" y="3936337"/>
                  <a:pt x="17680838" y="3916682"/>
                </a:cubicBezTo>
                <a:lnTo>
                  <a:pt x="17012228" y="3916682"/>
                </a:lnTo>
                <a:lnTo>
                  <a:pt x="17009548" y="3914418"/>
                </a:lnTo>
                <a:lnTo>
                  <a:pt x="16427013" y="3422903"/>
                </a:lnTo>
                <a:lnTo>
                  <a:pt x="15871546" y="3422903"/>
                </a:lnTo>
                <a:cubicBezTo>
                  <a:pt x="15866952" y="3439013"/>
                  <a:pt x="15850110" y="3450513"/>
                  <a:pt x="15830478" y="3450945"/>
                </a:cubicBezTo>
                <a:cubicBezTo>
                  <a:pt x="15806516" y="3451474"/>
                  <a:pt x="15786583" y="3435511"/>
                  <a:pt x="15785958" y="3415292"/>
                </a:cubicBezTo>
                <a:lnTo>
                  <a:pt x="15785958" y="3415087"/>
                </a:lnTo>
                <a:cubicBezTo>
                  <a:pt x="15786372" y="3398458"/>
                  <a:pt x="15800013" y="3384151"/>
                  <a:pt x="15819176" y="3380253"/>
                </a:cubicBezTo>
                <a:close/>
                <a:moveTo>
                  <a:pt x="2449506" y="3379394"/>
                </a:moveTo>
                <a:cubicBezTo>
                  <a:pt x="2472802" y="3375132"/>
                  <a:pt x="2495777" y="3387613"/>
                  <a:pt x="2500828" y="3407267"/>
                </a:cubicBezTo>
                <a:cubicBezTo>
                  <a:pt x="2505879" y="3426923"/>
                  <a:pt x="2491089" y="3446312"/>
                  <a:pt x="2467793" y="3450572"/>
                </a:cubicBezTo>
                <a:cubicBezTo>
                  <a:pt x="2444497" y="3454833"/>
                  <a:pt x="2421519" y="3442353"/>
                  <a:pt x="2416468" y="3422699"/>
                </a:cubicBezTo>
                <a:lnTo>
                  <a:pt x="1860997" y="3422699"/>
                </a:lnTo>
                <a:lnTo>
                  <a:pt x="1275781" y="3916476"/>
                </a:lnTo>
                <a:lnTo>
                  <a:pt x="607173" y="3916476"/>
                </a:lnTo>
                <a:cubicBezTo>
                  <a:pt x="603580" y="3930541"/>
                  <a:pt x="590558" y="3941528"/>
                  <a:pt x="573888" y="3944559"/>
                </a:cubicBezTo>
                <a:cubicBezTo>
                  <a:pt x="550454" y="3948821"/>
                  <a:pt x="527364" y="3936247"/>
                  <a:pt x="522314" y="3916476"/>
                </a:cubicBezTo>
                <a:cubicBezTo>
                  <a:pt x="517264" y="3896704"/>
                  <a:pt x="532166" y="3877222"/>
                  <a:pt x="555600" y="3872961"/>
                </a:cubicBezTo>
                <a:cubicBezTo>
                  <a:pt x="579033" y="3868700"/>
                  <a:pt x="602123" y="3881274"/>
                  <a:pt x="607173" y="3901045"/>
                </a:cubicBezTo>
                <a:lnTo>
                  <a:pt x="1267978" y="3901045"/>
                </a:lnTo>
                <a:lnTo>
                  <a:pt x="1853194" y="3407267"/>
                </a:lnTo>
                <a:lnTo>
                  <a:pt x="2416468" y="3407267"/>
                </a:lnTo>
                <a:cubicBezTo>
                  <a:pt x="2420054" y="3393317"/>
                  <a:pt x="2432970" y="3382419"/>
                  <a:pt x="2449506" y="3379394"/>
                </a:cubicBezTo>
                <a:close/>
                <a:moveTo>
                  <a:pt x="5440450" y="3224879"/>
                </a:moveTo>
                <a:cubicBezTo>
                  <a:pt x="5463883" y="3220619"/>
                  <a:pt x="5486973" y="3233192"/>
                  <a:pt x="5492024" y="3252964"/>
                </a:cubicBezTo>
                <a:lnTo>
                  <a:pt x="5807065" y="3252964"/>
                </a:lnTo>
                <a:lnTo>
                  <a:pt x="5809750" y="3255227"/>
                </a:lnTo>
                <a:lnTo>
                  <a:pt x="6282555" y="3654157"/>
                </a:lnTo>
                <a:lnTo>
                  <a:pt x="6648314" y="3654157"/>
                </a:lnTo>
                <a:lnTo>
                  <a:pt x="6832659" y="3809492"/>
                </a:lnTo>
                <a:lnTo>
                  <a:pt x="6819490" y="3820396"/>
                </a:lnTo>
                <a:lnTo>
                  <a:pt x="6640756" y="3669589"/>
                </a:lnTo>
                <a:lnTo>
                  <a:pt x="6274994" y="3669589"/>
                </a:lnTo>
                <a:lnTo>
                  <a:pt x="6272314" y="3667324"/>
                </a:lnTo>
                <a:lnTo>
                  <a:pt x="5799506" y="3268394"/>
                </a:lnTo>
                <a:lnTo>
                  <a:pt x="5492024" y="3268394"/>
                </a:lnTo>
                <a:cubicBezTo>
                  <a:pt x="5488430" y="3282459"/>
                  <a:pt x="5475408" y="3293447"/>
                  <a:pt x="5458738" y="3296479"/>
                </a:cubicBezTo>
                <a:cubicBezTo>
                  <a:pt x="5435306" y="3300740"/>
                  <a:pt x="5412216" y="3288165"/>
                  <a:pt x="5407165" y="3268394"/>
                </a:cubicBezTo>
                <a:cubicBezTo>
                  <a:pt x="5402114" y="3248622"/>
                  <a:pt x="5417018" y="3229140"/>
                  <a:pt x="5440450" y="3224879"/>
                </a:cubicBezTo>
                <a:close/>
                <a:moveTo>
                  <a:pt x="12838175" y="3224365"/>
                </a:moveTo>
                <a:cubicBezTo>
                  <a:pt x="12858544" y="3224356"/>
                  <a:pt x="12876146" y="3236364"/>
                  <a:pt x="12880404" y="3253169"/>
                </a:cubicBezTo>
                <a:cubicBezTo>
                  <a:pt x="12885387" y="3272836"/>
                  <a:pt x="12870529" y="3292188"/>
                  <a:pt x="12847220" y="3296393"/>
                </a:cubicBezTo>
                <a:cubicBezTo>
                  <a:pt x="12823910" y="3300596"/>
                  <a:pt x="12800974" y="3288062"/>
                  <a:pt x="12795992" y="3268394"/>
                </a:cubicBezTo>
                <a:lnTo>
                  <a:pt x="12488508" y="3268394"/>
                </a:lnTo>
                <a:lnTo>
                  <a:pt x="12013021" y="3669587"/>
                </a:lnTo>
                <a:lnTo>
                  <a:pt x="11647261" y="3669587"/>
                </a:lnTo>
                <a:lnTo>
                  <a:pt x="11468526" y="3820395"/>
                </a:lnTo>
                <a:lnTo>
                  <a:pt x="11455359" y="3809491"/>
                </a:lnTo>
                <a:lnTo>
                  <a:pt x="11639702" y="3654157"/>
                </a:lnTo>
                <a:lnTo>
                  <a:pt x="12005462" y="3654157"/>
                </a:lnTo>
                <a:lnTo>
                  <a:pt x="12480950" y="3252962"/>
                </a:lnTo>
                <a:lnTo>
                  <a:pt x="12795992" y="3252962"/>
                </a:lnTo>
                <a:cubicBezTo>
                  <a:pt x="12800260" y="3236209"/>
                  <a:pt x="12817865" y="3224274"/>
                  <a:pt x="12838175" y="3224365"/>
                </a:cubicBezTo>
                <a:close/>
                <a:moveTo>
                  <a:pt x="3525330" y="3183731"/>
                </a:moveTo>
                <a:cubicBezTo>
                  <a:pt x="3548764" y="3179470"/>
                  <a:pt x="3571854" y="3192044"/>
                  <a:pt x="3576903" y="3211815"/>
                </a:cubicBezTo>
                <a:lnTo>
                  <a:pt x="4929485" y="3211815"/>
                </a:lnTo>
                <a:lnTo>
                  <a:pt x="4932167" y="3214078"/>
                </a:lnTo>
                <a:lnTo>
                  <a:pt x="5847786" y="3986840"/>
                </a:lnTo>
                <a:lnTo>
                  <a:pt x="6147222" y="3986840"/>
                </a:lnTo>
                <a:cubicBezTo>
                  <a:pt x="6150812" y="3972774"/>
                  <a:pt x="6163835" y="3961786"/>
                  <a:pt x="6180505" y="3958755"/>
                </a:cubicBezTo>
                <a:cubicBezTo>
                  <a:pt x="6203940" y="3954493"/>
                  <a:pt x="6227029" y="3967068"/>
                  <a:pt x="6232080" y="3986840"/>
                </a:cubicBezTo>
                <a:cubicBezTo>
                  <a:pt x="6237131" y="4006610"/>
                  <a:pt x="6222230" y="4026093"/>
                  <a:pt x="6198794" y="4030354"/>
                </a:cubicBezTo>
                <a:cubicBezTo>
                  <a:pt x="6175362" y="4034615"/>
                  <a:pt x="6152272" y="4022041"/>
                  <a:pt x="6147222" y="4002270"/>
                </a:cubicBezTo>
                <a:lnTo>
                  <a:pt x="5840227" y="4002270"/>
                </a:lnTo>
                <a:lnTo>
                  <a:pt x="5837545" y="4000006"/>
                </a:lnTo>
                <a:lnTo>
                  <a:pt x="4921926" y="3227247"/>
                </a:lnTo>
                <a:lnTo>
                  <a:pt x="3576903" y="3227247"/>
                </a:lnTo>
                <a:cubicBezTo>
                  <a:pt x="3573310" y="3241312"/>
                  <a:pt x="3560288" y="3252300"/>
                  <a:pt x="3543619" y="3255330"/>
                </a:cubicBezTo>
                <a:cubicBezTo>
                  <a:pt x="3520185" y="3259591"/>
                  <a:pt x="3497095" y="3247018"/>
                  <a:pt x="3492044" y="3227247"/>
                </a:cubicBezTo>
                <a:cubicBezTo>
                  <a:pt x="3486995" y="3207474"/>
                  <a:pt x="3501898" y="3187992"/>
                  <a:pt x="3525330" y="3183731"/>
                </a:cubicBezTo>
                <a:close/>
                <a:moveTo>
                  <a:pt x="14752320" y="3183217"/>
                </a:moveTo>
                <a:lnTo>
                  <a:pt x="14753294" y="3183217"/>
                </a:lnTo>
                <a:cubicBezTo>
                  <a:pt x="14773663" y="3183209"/>
                  <a:pt x="14791265" y="3195215"/>
                  <a:pt x="14795523" y="3212020"/>
                </a:cubicBezTo>
                <a:cubicBezTo>
                  <a:pt x="14800506" y="3231689"/>
                  <a:pt x="14785648" y="3251041"/>
                  <a:pt x="14762339" y="3255244"/>
                </a:cubicBezTo>
                <a:cubicBezTo>
                  <a:pt x="14739029" y="3259449"/>
                  <a:pt x="14716093" y="3246913"/>
                  <a:pt x="14711111" y="3227245"/>
                </a:cubicBezTo>
                <a:lnTo>
                  <a:pt x="13366090" y="3227245"/>
                </a:lnTo>
                <a:lnTo>
                  <a:pt x="12447787" y="4002268"/>
                </a:lnTo>
                <a:lnTo>
                  <a:pt x="12140793" y="4002268"/>
                </a:lnTo>
                <a:cubicBezTo>
                  <a:pt x="12137208" y="4016221"/>
                  <a:pt x="12124292" y="4027118"/>
                  <a:pt x="12107757" y="4030142"/>
                </a:cubicBezTo>
                <a:cubicBezTo>
                  <a:pt x="12084461" y="4034403"/>
                  <a:pt x="12061482" y="4021924"/>
                  <a:pt x="12056433" y="4002268"/>
                </a:cubicBezTo>
                <a:cubicBezTo>
                  <a:pt x="12051383" y="3982614"/>
                  <a:pt x="12066173" y="3963225"/>
                  <a:pt x="12089469" y="3958965"/>
                </a:cubicBezTo>
                <a:cubicBezTo>
                  <a:pt x="12112764" y="3954703"/>
                  <a:pt x="12135743" y="3967183"/>
                  <a:pt x="12140793" y="3986838"/>
                </a:cubicBezTo>
                <a:lnTo>
                  <a:pt x="12440228" y="3986838"/>
                </a:lnTo>
                <a:lnTo>
                  <a:pt x="13358531" y="3211814"/>
                </a:lnTo>
                <a:lnTo>
                  <a:pt x="14710136" y="3211814"/>
                </a:lnTo>
                <a:cubicBezTo>
                  <a:pt x="14714404" y="3195060"/>
                  <a:pt x="14732009" y="3183126"/>
                  <a:pt x="14752320" y="3183217"/>
                </a:cubicBezTo>
                <a:close/>
                <a:moveTo>
                  <a:pt x="16137215" y="3057205"/>
                </a:moveTo>
                <a:cubicBezTo>
                  <a:pt x="16160509" y="3052944"/>
                  <a:pt x="16183488" y="3065424"/>
                  <a:pt x="16188538" y="3085079"/>
                </a:cubicBezTo>
                <a:lnTo>
                  <a:pt x="16719133" y="3085079"/>
                </a:lnTo>
                <a:lnTo>
                  <a:pt x="16721816" y="3087137"/>
                </a:lnTo>
                <a:lnTo>
                  <a:pt x="17231196" y="3518163"/>
                </a:lnTo>
                <a:lnTo>
                  <a:pt x="18288000" y="3518163"/>
                </a:lnTo>
                <a:lnTo>
                  <a:pt x="18288000" y="3532565"/>
                </a:lnTo>
                <a:lnTo>
                  <a:pt x="17223396" y="3532565"/>
                </a:lnTo>
                <a:lnTo>
                  <a:pt x="17220712" y="3530302"/>
                </a:lnTo>
                <a:lnTo>
                  <a:pt x="16711331" y="3100510"/>
                </a:lnTo>
                <a:lnTo>
                  <a:pt x="16188538" y="3100510"/>
                </a:lnTo>
                <a:cubicBezTo>
                  <a:pt x="16184954" y="3114460"/>
                  <a:pt x="16172037" y="3125359"/>
                  <a:pt x="16155503" y="3128384"/>
                </a:cubicBezTo>
                <a:cubicBezTo>
                  <a:pt x="16132208" y="3132645"/>
                  <a:pt x="16109229" y="3120165"/>
                  <a:pt x="16104179" y="3100510"/>
                </a:cubicBezTo>
                <a:cubicBezTo>
                  <a:pt x="16099128" y="3080854"/>
                  <a:pt x="16113919" y="3061466"/>
                  <a:pt x="16137215" y="3057205"/>
                </a:cubicBezTo>
                <a:close/>
                <a:moveTo>
                  <a:pt x="2132763" y="3056995"/>
                </a:moveTo>
                <a:cubicBezTo>
                  <a:pt x="2156196" y="3052734"/>
                  <a:pt x="2179286" y="3065308"/>
                  <a:pt x="2184337" y="3085079"/>
                </a:cubicBezTo>
                <a:cubicBezTo>
                  <a:pt x="2189388" y="3104851"/>
                  <a:pt x="2174487" y="3124333"/>
                  <a:pt x="2151051" y="3128594"/>
                </a:cubicBezTo>
                <a:cubicBezTo>
                  <a:pt x="2127619" y="3132855"/>
                  <a:pt x="2104529" y="3120281"/>
                  <a:pt x="2099478" y="3100510"/>
                </a:cubicBezTo>
                <a:lnTo>
                  <a:pt x="1576684" y="3100510"/>
                </a:lnTo>
                <a:lnTo>
                  <a:pt x="1064619" y="3532565"/>
                </a:lnTo>
                <a:lnTo>
                  <a:pt x="15" y="3532565"/>
                </a:lnTo>
                <a:lnTo>
                  <a:pt x="15" y="3517134"/>
                </a:lnTo>
                <a:lnTo>
                  <a:pt x="1056817" y="3517134"/>
                </a:lnTo>
                <a:lnTo>
                  <a:pt x="1568880" y="3085079"/>
                </a:lnTo>
                <a:lnTo>
                  <a:pt x="2099478" y="3085079"/>
                </a:lnTo>
                <a:cubicBezTo>
                  <a:pt x="2103070" y="3071013"/>
                  <a:pt x="2116092" y="3060026"/>
                  <a:pt x="2132763" y="3056995"/>
                </a:cubicBezTo>
                <a:close/>
                <a:moveTo>
                  <a:pt x="17364452" y="2530508"/>
                </a:moveTo>
                <a:cubicBezTo>
                  <a:pt x="17387746" y="2526247"/>
                  <a:pt x="17410724" y="2538727"/>
                  <a:pt x="17415776" y="2558382"/>
                </a:cubicBezTo>
                <a:cubicBezTo>
                  <a:pt x="17420826" y="2578038"/>
                  <a:pt x="17406036" y="2597427"/>
                  <a:pt x="17382740" y="2601687"/>
                </a:cubicBezTo>
                <a:cubicBezTo>
                  <a:pt x="17359444" y="2605948"/>
                  <a:pt x="17336466" y="2593468"/>
                  <a:pt x="17331416" y="2573813"/>
                </a:cubicBezTo>
                <a:lnTo>
                  <a:pt x="16356542" y="2573813"/>
                </a:lnTo>
                <a:lnTo>
                  <a:pt x="15345339" y="3427019"/>
                </a:lnTo>
                <a:lnTo>
                  <a:pt x="13578473" y="3427019"/>
                </a:lnTo>
                <a:lnTo>
                  <a:pt x="12492411" y="4343376"/>
                </a:lnTo>
                <a:lnTo>
                  <a:pt x="11667256" y="4343376"/>
                </a:lnTo>
                <a:lnTo>
                  <a:pt x="11667256" y="4327945"/>
                </a:lnTo>
                <a:lnTo>
                  <a:pt x="12484607" y="4327945"/>
                </a:lnTo>
                <a:lnTo>
                  <a:pt x="13570914" y="3411589"/>
                </a:lnTo>
                <a:lnTo>
                  <a:pt x="15337536" y="3411589"/>
                </a:lnTo>
                <a:lnTo>
                  <a:pt x="16348984" y="2558382"/>
                </a:lnTo>
                <a:lnTo>
                  <a:pt x="17331416" y="2558382"/>
                </a:lnTo>
                <a:cubicBezTo>
                  <a:pt x="17335000" y="2544431"/>
                  <a:pt x="17347916" y="2533534"/>
                  <a:pt x="17364452" y="2530508"/>
                </a:cubicBezTo>
                <a:close/>
                <a:moveTo>
                  <a:pt x="905025" y="2530298"/>
                </a:moveTo>
                <a:cubicBezTo>
                  <a:pt x="928458" y="2526037"/>
                  <a:pt x="951548" y="2538610"/>
                  <a:pt x="956598" y="2558382"/>
                </a:cubicBezTo>
                <a:lnTo>
                  <a:pt x="1939029" y="2558382"/>
                </a:lnTo>
                <a:lnTo>
                  <a:pt x="1941712" y="2560645"/>
                </a:lnTo>
                <a:lnTo>
                  <a:pt x="2950486" y="3411589"/>
                </a:lnTo>
                <a:lnTo>
                  <a:pt x="4717349" y="3411589"/>
                </a:lnTo>
                <a:lnTo>
                  <a:pt x="4720030" y="3413852"/>
                </a:lnTo>
                <a:lnTo>
                  <a:pt x="5803410" y="4327945"/>
                </a:lnTo>
                <a:lnTo>
                  <a:pt x="6620761" y="4327945"/>
                </a:lnTo>
                <a:lnTo>
                  <a:pt x="6620761" y="4343375"/>
                </a:lnTo>
                <a:lnTo>
                  <a:pt x="5795608" y="4343375"/>
                </a:lnTo>
                <a:lnTo>
                  <a:pt x="5792926" y="4341112"/>
                </a:lnTo>
                <a:lnTo>
                  <a:pt x="4709547" y="3427019"/>
                </a:lnTo>
                <a:lnTo>
                  <a:pt x="2942685" y="3427019"/>
                </a:lnTo>
                <a:lnTo>
                  <a:pt x="2940490" y="3424756"/>
                </a:lnTo>
                <a:lnTo>
                  <a:pt x="1931958" y="2573813"/>
                </a:lnTo>
                <a:lnTo>
                  <a:pt x="956598" y="2573813"/>
                </a:lnTo>
                <a:cubicBezTo>
                  <a:pt x="953005" y="2587879"/>
                  <a:pt x="939983" y="2598867"/>
                  <a:pt x="923313" y="2601898"/>
                </a:cubicBezTo>
                <a:cubicBezTo>
                  <a:pt x="899879" y="2606158"/>
                  <a:pt x="876789" y="2593585"/>
                  <a:pt x="871739" y="2573813"/>
                </a:cubicBezTo>
                <a:cubicBezTo>
                  <a:pt x="866689" y="2554042"/>
                  <a:pt x="881591" y="2534560"/>
                  <a:pt x="905025" y="2530298"/>
                </a:cubicBezTo>
                <a:close/>
                <a:moveTo>
                  <a:pt x="16209264" y="2124476"/>
                </a:moveTo>
                <a:lnTo>
                  <a:pt x="18288000" y="2124476"/>
                </a:lnTo>
                <a:lnTo>
                  <a:pt x="18288000" y="2139908"/>
                </a:lnTo>
                <a:lnTo>
                  <a:pt x="16216823" y="2139908"/>
                </a:lnTo>
                <a:lnTo>
                  <a:pt x="15127834" y="3058538"/>
                </a:lnTo>
                <a:lnTo>
                  <a:pt x="11550944" y="3058538"/>
                </a:lnTo>
                <a:lnTo>
                  <a:pt x="10948903" y="3566717"/>
                </a:lnTo>
                <a:lnTo>
                  <a:pt x="10935736" y="3555813"/>
                </a:lnTo>
                <a:lnTo>
                  <a:pt x="11543385" y="3043108"/>
                </a:lnTo>
                <a:lnTo>
                  <a:pt x="15120517" y="3043108"/>
                </a:lnTo>
                <a:close/>
                <a:moveTo>
                  <a:pt x="16" y="2124476"/>
                </a:moveTo>
                <a:lnTo>
                  <a:pt x="2078750" y="2124476"/>
                </a:lnTo>
                <a:lnTo>
                  <a:pt x="2081432" y="2126739"/>
                </a:lnTo>
                <a:lnTo>
                  <a:pt x="3167746" y="3043108"/>
                </a:lnTo>
                <a:lnTo>
                  <a:pt x="6744635" y="3043108"/>
                </a:lnTo>
                <a:lnTo>
                  <a:pt x="6747317" y="3045371"/>
                </a:lnTo>
                <a:lnTo>
                  <a:pt x="7352284" y="3555813"/>
                </a:lnTo>
                <a:lnTo>
                  <a:pt x="7339117" y="3566717"/>
                </a:lnTo>
                <a:lnTo>
                  <a:pt x="6737075" y="3058538"/>
                </a:lnTo>
                <a:lnTo>
                  <a:pt x="3159945" y="3058538"/>
                </a:lnTo>
                <a:lnTo>
                  <a:pt x="3157261" y="3056481"/>
                </a:lnTo>
                <a:lnTo>
                  <a:pt x="2071191" y="2139908"/>
                </a:lnTo>
                <a:lnTo>
                  <a:pt x="16" y="2139908"/>
                </a:lnTo>
                <a:close/>
                <a:moveTo>
                  <a:pt x="13243615" y="1774569"/>
                </a:moveTo>
                <a:cubicBezTo>
                  <a:pt x="13254413" y="1772607"/>
                  <a:pt x="13266098" y="1774120"/>
                  <a:pt x="13276111" y="1779574"/>
                </a:cubicBezTo>
                <a:cubicBezTo>
                  <a:pt x="13296136" y="1790482"/>
                  <a:pt x="13301891" y="1813022"/>
                  <a:pt x="13288962" y="1829918"/>
                </a:cubicBezTo>
                <a:cubicBezTo>
                  <a:pt x="13276035" y="1846816"/>
                  <a:pt x="13249320" y="1851671"/>
                  <a:pt x="13229294" y="1840763"/>
                </a:cubicBezTo>
                <a:lnTo>
                  <a:pt x="12342205" y="2589449"/>
                </a:lnTo>
                <a:lnTo>
                  <a:pt x="11342461" y="2589449"/>
                </a:lnTo>
                <a:lnTo>
                  <a:pt x="10462685" y="3331556"/>
                </a:lnTo>
                <a:lnTo>
                  <a:pt x="10449762" y="3320652"/>
                </a:lnTo>
                <a:lnTo>
                  <a:pt x="11334658" y="2575048"/>
                </a:lnTo>
                <a:lnTo>
                  <a:pt x="12334402" y="2575048"/>
                </a:lnTo>
                <a:lnTo>
                  <a:pt x="13216371" y="1830888"/>
                </a:lnTo>
                <a:cubicBezTo>
                  <a:pt x="13211622" y="1824792"/>
                  <a:pt x="13209236" y="1817603"/>
                  <a:pt x="13209543" y="1810314"/>
                </a:cubicBezTo>
                <a:cubicBezTo>
                  <a:pt x="13209510" y="1803258"/>
                  <a:pt x="13211906" y="1796346"/>
                  <a:pt x="13216443" y="1790417"/>
                </a:cubicBezTo>
                <a:cubicBezTo>
                  <a:pt x="13222907" y="1781969"/>
                  <a:pt x="13232817" y="1776532"/>
                  <a:pt x="13243615" y="1774569"/>
                </a:cubicBezTo>
                <a:close/>
                <a:moveTo>
                  <a:pt x="5035509" y="1772088"/>
                </a:moveTo>
                <a:cubicBezTo>
                  <a:pt x="5059613" y="1772292"/>
                  <a:pt x="5078957" y="1788946"/>
                  <a:pt x="5078719" y="1809284"/>
                </a:cubicBezTo>
                <a:cubicBezTo>
                  <a:pt x="5079024" y="1816573"/>
                  <a:pt x="5076635" y="1823763"/>
                  <a:pt x="5071888" y="1829857"/>
                </a:cubicBezTo>
                <a:lnTo>
                  <a:pt x="5953615" y="2574019"/>
                </a:lnTo>
                <a:lnTo>
                  <a:pt x="6953359" y="2574019"/>
                </a:lnTo>
                <a:lnTo>
                  <a:pt x="6956042" y="2576282"/>
                </a:lnTo>
                <a:lnTo>
                  <a:pt x="7838498" y="3319622"/>
                </a:lnTo>
                <a:lnTo>
                  <a:pt x="7825576" y="3330528"/>
                </a:lnTo>
                <a:lnTo>
                  <a:pt x="6945802" y="2588421"/>
                </a:lnTo>
                <a:lnTo>
                  <a:pt x="5946058" y="2588421"/>
                </a:lnTo>
                <a:lnTo>
                  <a:pt x="5943373" y="2586157"/>
                </a:lnTo>
                <a:lnTo>
                  <a:pt x="5058966" y="1839732"/>
                </a:lnTo>
                <a:cubicBezTo>
                  <a:pt x="5051740" y="1843722"/>
                  <a:pt x="5043272" y="1845812"/>
                  <a:pt x="5034635" y="1845739"/>
                </a:cubicBezTo>
                <a:cubicBezTo>
                  <a:pt x="5010531" y="1845535"/>
                  <a:pt x="4991184" y="1828882"/>
                  <a:pt x="4991427" y="1808544"/>
                </a:cubicBezTo>
                <a:cubicBezTo>
                  <a:pt x="4991669" y="1788207"/>
                  <a:pt x="5011405" y="1771884"/>
                  <a:pt x="5035509" y="1772088"/>
                </a:cubicBezTo>
                <a:close/>
                <a:moveTo>
                  <a:pt x="1856153" y="447722"/>
                </a:moveTo>
                <a:cubicBezTo>
                  <a:pt x="1879433" y="443404"/>
                  <a:pt x="1902454" y="455828"/>
                  <a:pt x="1907572" y="475471"/>
                </a:cubicBezTo>
                <a:lnTo>
                  <a:pt x="3771243" y="475471"/>
                </a:lnTo>
                <a:lnTo>
                  <a:pt x="3774169" y="477734"/>
                </a:lnTo>
                <a:lnTo>
                  <a:pt x="4325250" y="942911"/>
                </a:lnTo>
                <a:lnTo>
                  <a:pt x="4325250" y="1771014"/>
                </a:lnTo>
                <a:lnTo>
                  <a:pt x="5195026" y="2505919"/>
                </a:lnTo>
                <a:cubicBezTo>
                  <a:pt x="5201883" y="2502052"/>
                  <a:pt x="5209941" y="2499976"/>
                  <a:pt x="5218192" y="2499953"/>
                </a:cubicBezTo>
                <a:cubicBezTo>
                  <a:pt x="5242026" y="2499953"/>
                  <a:pt x="5261351" y="2516256"/>
                  <a:pt x="5261351" y="2536368"/>
                </a:cubicBezTo>
                <a:cubicBezTo>
                  <a:pt x="5261351" y="2556480"/>
                  <a:pt x="5242026" y="2572785"/>
                  <a:pt x="5218192" y="2572785"/>
                </a:cubicBezTo>
                <a:cubicBezTo>
                  <a:pt x="5194353" y="2572785"/>
                  <a:pt x="5175031" y="2556480"/>
                  <a:pt x="5175031" y="2536368"/>
                </a:cubicBezTo>
                <a:cubicBezTo>
                  <a:pt x="5174847" y="2529092"/>
                  <a:pt x="5177222" y="2521933"/>
                  <a:pt x="5181858" y="2515794"/>
                </a:cubicBezTo>
                <a:lnTo>
                  <a:pt x="4306963" y="1777392"/>
                </a:lnTo>
                <a:lnTo>
                  <a:pt x="4306963" y="949289"/>
                </a:lnTo>
                <a:lnTo>
                  <a:pt x="3763685" y="490901"/>
                </a:lnTo>
                <a:lnTo>
                  <a:pt x="1907572" y="490901"/>
                </a:lnTo>
                <a:cubicBezTo>
                  <a:pt x="1903318" y="507693"/>
                  <a:pt x="1885739" y="519695"/>
                  <a:pt x="1865388" y="519705"/>
                </a:cubicBezTo>
                <a:cubicBezTo>
                  <a:pt x="1845133" y="519692"/>
                  <a:pt x="1827614" y="507798"/>
                  <a:pt x="1823266" y="491107"/>
                </a:cubicBezTo>
                <a:cubicBezTo>
                  <a:pt x="1818148" y="471464"/>
                  <a:pt x="1832872" y="452040"/>
                  <a:pt x="1856153" y="447722"/>
                </a:cubicBezTo>
                <a:close/>
                <a:moveTo>
                  <a:pt x="16413725" y="447388"/>
                </a:moveTo>
                <a:cubicBezTo>
                  <a:pt x="16437158" y="443127"/>
                  <a:pt x="16460248" y="455700"/>
                  <a:pt x="16465298" y="475472"/>
                </a:cubicBezTo>
                <a:cubicBezTo>
                  <a:pt x="16470348" y="495244"/>
                  <a:pt x="16455446" y="514726"/>
                  <a:pt x="16432013" y="518987"/>
                </a:cubicBezTo>
                <a:cubicBezTo>
                  <a:pt x="16408580" y="523248"/>
                  <a:pt x="16385489" y="510674"/>
                  <a:pt x="16380439" y="490903"/>
                </a:cubicBezTo>
                <a:lnTo>
                  <a:pt x="14524329" y="490903"/>
                </a:lnTo>
                <a:lnTo>
                  <a:pt x="13981053" y="949291"/>
                </a:lnTo>
                <a:lnTo>
                  <a:pt x="13981053" y="1777395"/>
                </a:lnTo>
                <a:lnTo>
                  <a:pt x="13978371" y="1779658"/>
                </a:lnTo>
                <a:lnTo>
                  <a:pt x="13106155" y="2514766"/>
                </a:lnTo>
                <a:cubicBezTo>
                  <a:pt x="13110791" y="2520904"/>
                  <a:pt x="13113166" y="2528065"/>
                  <a:pt x="13112983" y="2535341"/>
                </a:cubicBezTo>
                <a:cubicBezTo>
                  <a:pt x="13112985" y="2535478"/>
                  <a:pt x="13112985" y="2535614"/>
                  <a:pt x="13112983" y="2535750"/>
                </a:cubicBezTo>
                <a:cubicBezTo>
                  <a:pt x="13112849" y="2555976"/>
                  <a:pt x="13093308" y="2572281"/>
                  <a:pt x="13069338" y="2572166"/>
                </a:cubicBezTo>
                <a:cubicBezTo>
                  <a:pt x="13045366" y="2572054"/>
                  <a:pt x="13026044" y="2555566"/>
                  <a:pt x="13026178" y="2535341"/>
                </a:cubicBezTo>
                <a:cubicBezTo>
                  <a:pt x="13026312" y="2515116"/>
                  <a:pt x="13045853" y="2498811"/>
                  <a:pt x="13069823" y="2498924"/>
                </a:cubicBezTo>
                <a:cubicBezTo>
                  <a:pt x="13078486" y="2498739"/>
                  <a:pt x="13087005" y="2500824"/>
                  <a:pt x="13094207" y="2504890"/>
                </a:cubicBezTo>
                <a:lnTo>
                  <a:pt x="13962765" y="1771017"/>
                </a:lnTo>
                <a:lnTo>
                  <a:pt x="13962765" y="942913"/>
                </a:lnTo>
                <a:lnTo>
                  <a:pt x="13965447" y="940650"/>
                </a:lnTo>
                <a:lnTo>
                  <a:pt x="14516526" y="475472"/>
                </a:lnTo>
                <a:lnTo>
                  <a:pt x="16380439" y="475472"/>
                </a:lnTo>
                <a:cubicBezTo>
                  <a:pt x="16384032" y="461406"/>
                  <a:pt x="16397054" y="450419"/>
                  <a:pt x="16413725" y="447388"/>
                </a:cubicBezTo>
                <a:close/>
                <a:moveTo>
                  <a:pt x="16056131" y="8"/>
                </a:moveTo>
                <a:lnTo>
                  <a:pt x="16074419" y="8"/>
                </a:lnTo>
                <a:lnTo>
                  <a:pt x="16074419" y="45888"/>
                </a:lnTo>
                <a:lnTo>
                  <a:pt x="15914217" y="181059"/>
                </a:lnTo>
                <a:lnTo>
                  <a:pt x="13919362" y="181059"/>
                </a:lnTo>
                <a:lnTo>
                  <a:pt x="13295375" y="707548"/>
                </a:lnTo>
                <a:lnTo>
                  <a:pt x="13295375" y="1431135"/>
                </a:lnTo>
                <a:lnTo>
                  <a:pt x="13292693" y="1433400"/>
                </a:lnTo>
                <a:lnTo>
                  <a:pt x="12372441" y="2209654"/>
                </a:lnTo>
                <a:lnTo>
                  <a:pt x="10831372" y="2209654"/>
                </a:lnTo>
                <a:lnTo>
                  <a:pt x="9854792" y="3033644"/>
                </a:lnTo>
                <a:lnTo>
                  <a:pt x="9841869" y="3022740"/>
                </a:lnTo>
                <a:lnTo>
                  <a:pt x="10823813" y="2194223"/>
                </a:lnTo>
                <a:lnTo>
                  <a:pt x="12365126" y="2194223"/>
                </a:lnTo>
                <a:lnTo>
                  <a:pt x="13277087" y="1424758"/>
                </a:lnTo>
                <a:lnTo>
                  <a:pt x="13277087" y="701170"/>
                </a:lnTo>
                <a:lnTo>
                  <a:pt x="13279769" y="698907"/>
                </a:lnTo>
                <a:lnTo>
                  <a:pt x="13911803" y="165629"/>
                </a:lnTo>
                <a:lnTo>
                  <a:pt x="15906901" y="165629"/>
                </a:lnTo>
                <a:lnTo>
                  <a:pt x="16056131" y="39510"/>
                </a:lnTo>
                <a:close/>
                <a:moveTo>
                  <a:pt x="9648992" y="8"/>
                </a:moveTo>
                <a:lnTo>
                  <a:pt x="9667280" y="8"/>
                </a:lnTo>
                <a:lnTo>
                  <a:pt x="9667280" y="1413853"/>
                </a:lnTo>
                <a:lnTo>
                  <a:pt x="9664599" y="1416117"/>
                </a:lnTo>
                <a:lnTo>
                  <a:pt x="9153266" y="1847759"/>
                </a:lnTo>
                <a:lnTo>
                  <a:pt x="9153266" y="2727502"/>
                </a:lnTo>
                <a:lnTo>
                  <a:pt x="9134978" y="2727502"/>
                </a:lnTo>
                <a:lnTo>
                  <a:pt x="9134978" y="1841381"/>
                </a:lnTo>
                <a:lnTo>
                  <a:pt x="9137417" y="1839118"/>
                </a:lnTo>
                <a:lnTo>
                  <a:pt x="9648992" y="1407476"/>
                </a:lnTo>
                <a:close/>
                <a:moveTo>
                  <a:pt x="13210031" y="8"/>
                </a:moveTo>
                <a:lnTo>
                  <a:pt x="13228319" y="8"/>
                </a:lnTo>
                <a:lnTo>
                  <a:pt x="13228319" y="67285"/>
                </a:lnTo>
                <a:lnTo>
                  <a:pt x="13225638" y="69548"/>
                </a:lnTo>
                <a:lnTo>
                  <a:pt x="12743565" y="476090"/>
                </a:lnTo>
                <a:lnTo>
                  <a:pt x="12743565" y="1309338"/>
                </a:lnTo>
                <a:lnTo>
                  <a:pt x="12741128" y="1311602"/>
                </a:lnTo>
                <a:lnTo>
                  <a:pt x="11921581" y="2003093"/>
                </a:lnTo>
                <a:lnTo>
                  <a:pt x="10984504" y="2003093"/>
                </a:lnTo>
                <a:cubicBezTo>
                  <a:pt x="10980911" y="2017159"/>
                  <a:pt x="10967889" y="2028146"/>
                  <a:pt x="10951218" y="2031177"/>
                </a:cubicBezTo>
                <a:cubicBezTo>
                  <a:pt x="10927785" y="2035438"/>
                  <a:pt x="10904695" y="2022864"/>
                  <a:pt x="10899645" y="2003093"/>
                </a:cubicBezTo>
                <a:cubicBezTo>
                  <a:pt x="10894595" y="1983321"/>
                  <a:pt x="10909497" y="1963839"/>
                  <a:pt x="10932930" y="1959578"/>
                </a:cubicBezTo>
                <a:cubicBezTo>
                  <a:pt x="10956363" y="1955317"/>
                  <a:pt x="10979454" y="1967890"/>
                  <a:pt x="10984504" y="1987661"/>
                </a:cubicBezTo>
                <a:lnTo>
                  <a:pt x="11913778" y="1987661"/>
                </a:lnTo>
                <a:lnTo>
                  <a:pt x="12726010" y="1302960"/>
                </a:lnTo>
                <a:lnTo>
                  <a:pt x="12726010" y="469712"/>
                </a:lnTo>
                <a:lnTo>
                  <a:pt x="12728447" y="467449"/>
                </a:lnTo>
                <a:lnTo>
                  <a:pt x="13210031" y="61730"/>
                </a:lnTo>
                <a:close/>
                <a:moveTo>
                  <a:pt x="11843796" y="8"/>
                </a:moveTo>
                <a:lnTo>
                  <a:pt x="11862084" y="8"/>
                </a:lnTo>
                <a:lnTo>
                  <a:pt x="11862084" y="1329088"/>
                </a:lnTo>
                <a:lnTo>
                  <a:pt x="11859402" y="1331353"/>
                </a:lnTo>
                <a:lnTo>
                  <a:pt x="11361725" y="1751267"/>
                </a:lnTo>
                <a:lnTo>
                  <a:pt x="10555590" y="1751267"/>
                </a:lnTo>
                <a:lnTo>
                  <a:pt x="9717755" y="2458393"/>
                </a:lnTo>
                <a:cubicBezTo>
                  <a:pt x="9722459" y="2464505"/>
                  <a:pt x="9724841" y="2471683"/>
                  <a:pt x="9724583" y="2478968"/>
                </a:cubicBezTo>
                <a:cubicBezTo>
                  <a:pt x="9724568" y="2485953"/>
                  <a:pt x="9722174" y="2492788"/>
                  <a:pt x="9717683" y="2498658"/>
                </a:cubicBezTo>
                <a:cubicBezTo>
                  <a:pt x="9704754" y="2515555"/>
                  <a:pt x="9678039" y="2520409"/>
                  <a:pt x="9658014" y="2509501"/>
                </a:cubicBezTo>
                <a:cubicBezTo>
                  <a:pt x="9637988" y="2498593"/>
                  <a:pt x="9632235" y="2476052"/>
                  <a:pt x="9645163" y="2459156"/>
                </a:cubicBezTo>
                <a:cubicBezTo>
                  <a:pt x="9658091" y="2442259"/>
                  <a:pt x="9684806" y="2437405"/>
                  <a:pt x="9704832" y="2448312"/>
                </a:cubicBezTo>
                <a:lnTo>
                  <a:pt x="10548274" y="1736659"/>
                </a:lnTo>
                <a:lnTo>
                  <a:pt x="11352946" y="1736659"/>
                </a:lnTo>
                <a:lnTo>
                  <a:pt x="11843796" y="1323535"/>
                </a:lnTo>
                <a:close/>
                <a:moveTo>
                  <a:pt x="10174224" y="8"/>
                </a:moveTo>
                <a:lnTo>
                  <a:pt x="10192512" y="8"/>
                </a:lnTo>
                <a:lnTo>
                  <a:pt x="10192512" y="462923"/>
                </a:lnTo>
                <a:lnTo>
                  <a:pt x="10662879" y="858973"/>
                </a:lnTo>
                <a:lnTo>
                  <a:pt x="10662879" y="1322300"/>
                </a:lnTo>
                <a:lnTo>
                  <a:pt x="10660197" y="1324562"/>
                </a:lnTo>
                <a:lnTo>
                  <a:pt x="9516587" y="2289481"/>
                </a:lnTo>
                <a:cubicBezTo>
                  <a:pt x="9521291" y="2295593"/>
                  <a:pt x="9523673" y="2302770"/>
                  <a:pt x="9523415" y="2310055"/>
                </a:cubicBezTo>
                <a:cubicBezTo>
                  <a:pt x="9523400" y="2317041"/>
                  <a:pt x="9521006" y="2323875"/>
                  <a:pt x="9516515" y="2329745"/>
                </a:cubicBezTo>
                <a:cubicBezTo>
                  <a:pt x="9503586" y="2346642"/>
                  <a:pt x="9476871" y="2351496"/>
                  <a:pt x="9456846" y="2340588"/>
                </a:cubicBezTo>
                <a:cubicBezTo>
                  <a:pt x="9436820" y="2329680"/>
                  <a:pt x="9431067" y="2307140"/>
                  <a:pt x="9443995" y="2290243"/>
                </a:cubicBezTo>
                <a:cubicBezTo>
                  <a:pt x="9456923" y="2273346"/>
                  <a:pt x="9483638" y="2268491"/>
                  <a:pt x="9503664" y="2279400"/>
                </a:cubicBezTo>
                <a:lnTo>
                  <a:pt x="10644591" y="1316744"/>
                </a:lnTo>
                <a:lnTo>
                  <a:pt x="10643616" y="865350"/>
                </a:lnTo>
                <a:lnTo>
                  <a:pt x="10174224" y="469301"/>
                </a:lnTo>
                <a:close/>
                <a:moveTo>
                  <a:pt x="17581352" y="8"/>
                </a:moveTo>
                <a:lnTo>
                  <a:pt x="17599640" y="8"/>
                </a:lnTo>
                <a:lnTo>
                  <a:pt x="17599640" y="1067592"/>
                </a:lnTo>
                <a:lnTo>
                  <a:pt x="17596956" y="1069854"/>
                </a:lnTo>
                <a:lnTo>
                  <a:pt x="16962972" y="1604780"/>
                </a:lnTo>
                <a:lnTo>
                  <a:pt x="15966156" y="1604780"/>
                </a:lnTo>
                <a:lnTo>
                  <a:pt x="14525305" y="2820908"/>
                </a:lnTo>
                <a:lnTo>
                  <a:pt x="12696505" y="2820908"/>
                </a:lnTo>
                <a:cubicBezTo>
                  <a:pt x="12691608" y="2834554"/>
                  <a:pt x="12677724" y="2844533"/>
                  <a:pt x="12660978" y="2846443"/>
                </a:cubicBezTo>
                <a:cubicBezTo>
                  <a:pt x="12637356" y="2849137"/>
                  <a:pt x="12615618" y="2835164"/>
                  <a:pt x="12612426" y="2815233"/>
                </a:cubicBezTo>
                <a:cubicBezTo>
                  <a:pt x="12609234" y="2795302"/>
                  <a:pt x="12625794" y="2776962"/>
                  <a:pt x="12649416" y="2774268"/>
                </a:cubicBezTo>
                <a:cubicBezTo>
                  <a:pt x="12673038" y="2771574"/>
                  <a:pt x="12694776" y="2785547"/>
                  <a:pt x="12697968" y="2805478"/>
                </a:cubicBezTo>
                <a:lnTo>
                  <a:pt x="14516527" y="2805478"/>
                </a:lnTo>
                <a:lnTo>
                  <a:pt x="15958353" y="1588938"/>
                </a:lnTo>
                <a:lnTo>
                  <a:pt x="16955172" y="1588938"/>
                </a:lnTo>
                <a:lnTo>
                  <a:pt x="17581352" y="1059980"/>
                </a:lnTo>
                <a:close/>
                <a:moveTo>
                  <a:pt x="17037100" y="8"/>
                </a:moveTo>
                <a:lnTo>
                  <a:pt x="17055388" y="8"/>
                </a:lnTo>
                <a:lnTo>
                  <a:pt x="17055388" y="827288"/>
                </a:lnTo>
                <a:lnTo>
                  <a:pt x="17052708" y="829551"/>
                </a:lnTo>
                <a:lnTo>
                  <a:pt x="16621597" y="1193299"/>
                </a:lnTo>
                <a:lnTo>
                  <a:pt x="15301204" y="1193299"/>
                </a:lnTo>
                <a:lnTo>
                  <a:pt x="13735751" y="2514766"/>
                </a:lnTo>
                <a:cubicBezTo>
                  <a:pt x="13740990" y="2520728"/>
                  <a:pt x="13743887" y="2527922"/>
                  <a:pt x="13744042" y="2535341"/>
                </a:cubicBezTo>
                <a:cubicBezTo>
                  <a:pt x="13744044" y="2535478"/>
                  <a:pt x="13744044" y="2535614"/>
                  <a:pt x="13744042" y="2535751"/>
                </a:cubicBezTo>
                <a:cubicBezTo>
                  <a:pt x="13743908" y="2555976"/>
                  <a:pt x="13724367" y="2572281"/>
                  <a:pt x="13700397" y="2572166"/>
                </a:cubicBezTo>
                <a:cubicBezTo>
                  <a:pt x="13676425" y="2572054"/>
                  <a:pt x="13657103" y="2555566"/>
                  <a:pt x="13657237" y="2535341"/>
                </a:cubicBezTo>
                <a:cubicBezTo>
                  <a:pt x="13657371" y="2515116"/>
                  <a:pt x="13676912" y="2498811"/>
                  <a:pt x="13700882" y="2498924"/>
                </a:cubicBezTo>
                <a:cubicBezTo>
                  <a:pt x="13708349" y="2498947"/>
                  <a:pt x="13715671" y="2500652"/>
                  <a:pt x="13722096" y="2503862"/>
                </a:cubicBezTo>
                <a:lnTo>
                  <a:pt x="15293645" y="1178074"/>
                </a:lnTo>
                <a:lnTo>
                  <a:pt x="16613795" y="1178074"/>
                </a:lnTo>
                <a:lnTo>
                  <a:pt x="17037100" y="821115"/>
                </a:lnTo>
                <a:close/>
                <a:moveTo>
                  <a:pt x="11209568" y="7"/>
                </a:moveTo>
                <a:lnTo>
                  <a:pt x="11227856" y="7"/>
                </a:lnTo>
                <a:lnTo>
                  <a:pt x="11227856" y="1177458"/>
                </a:lnTo>
                <a:lnTo>
                  <a:pt x="11225174" y="1179720"/>
                </a:lnTo>
                <a:lnTo>
                  <a:pt x="10781386" y="1553961"/>
                </a:lnTo>
                <a:cubicBezTo>
                  <a:pt x="10786074" y="1559950"/>
                  <a:pt x="10788547" y="1566979"/>
                  <a:pt x="10788492" y="1574154"/>
                </a:cubicBezTo>
                <a:cubicBezTo>
                  <a:pt x="10788337" y="1594153"/>
                  <a:pt x="10768999" y="1610258"/>
                  <a:pt x="10745297" y="1610128"/>
                </a:cubicBezTo>
                <a:lnTo>
                  <a:pt x="10745296" y="1610128"/>
                </a:lnTo>
                <a:cubicBezTo>
                  <a:pt x="10721460" y="1610128"/>
                  <a:pt x="10702137" y="1593825"/>
                  <a:pt x="10702137" y="1573712"/>
                </a:cubicBezTo>
                <a:cubicBezTo>
                  <a:pt x="10702137" y="1553601"/>
                  <a:pt x="10721460" y="1537296"/>
                  <a:pt x="10745296" y="1537296"/>
                </a:cubicBezTo>
                <a:cubicBezTo>
                  <a:pt x="10753523" y="1537246"/>
                  <a:pt x="10761583" y="1539252"/>
                  <a:pt x="10768462" y="1543058"/>
                </a:cubicBezTo>
                <a:lnTo>
                  <a:pt x="11209568" y="1170872"/>
                </a:lnTo>
                <a:close/>
                <a:moveTo>
                  <a:pt x="12272223" y="7"/>
                </a:moveTo>
                <a:lnTo>
                  <a:pt x="12290511" y="7"/>
                </a:lnTo>
                <a:lnTo>
                  <a:pt x="12290511" y="1329910"/>
                </a:lnTo>
                <a:lnTo>
                  <a:pt x="12287829" y="1332175"/>
                </a:lnTo>
                <a:lnTo>
                  <a:pt x="11730410" y="1802495"/>
                </a:lnTo>
                <a:cubicBezTo>
                  <a:pt x="11735094" y="1808535"/>
                  <a:pt x="11737570" y="1815603"/>
                  <a:pt x="11737532" y="1822820"/>
                </a:cubicBezTo>
                <a:cubicBezTo>
                  <a:pt x="11737426" y="1843159"/>
                  <a:pt x="11717798" y="1859574"/>
                  <a:pt x="11693693" y="1859484"/>
                </a:cubicBezTo>
                <a:cubicBezTo>
                  <a:pt x="11669587" y="1859395"/>
                  <a:pt x="11650132" y="1842834"/>
                  <a:pt x="11650238" y="1822495"/>
                </a:cubicBezTo>
                <a:cubicBezTo>
                  <a:pt x="11650345" y="1802156"/>
                  <a:pt x="11669972" y="1785740"/>
                  <a:pt x="11694078" y="1785830"/>
                </a:cubicBezTo>
                <a:lnTo>
                  <a:pt x="11694079" y="1785830"/>
                </a:lnTo>
                <a:cubicBezTo>
                  <a:pt x="11702381" y="1785776"/>
                  <a:pt x="11710521" y="1787780"/>
                  <a:pt x="11717487" y="1791591"/>
                </a:cubicBezTo>
                <a:lnTo>
                  <a:pt x="12272223" y="1323533"/>
                </a:lnTo>
                <a:close/>
                <a:moveTo>
                  <a:pt x="2213598" y="7"/>
                </a:moveTo>
                <a:lnTo>
                  <a:pt x="2231886" y="7"/>
                </a:lnTo>
                <a:lnTo>
                  <a:pt x="2231886" y="39509"/>
                </a:lnTo>
                <a:lnTo>
                  <a:pt x="2381364" y="165628"/>
                </a:lnTo>
                <a:lnTo>
                  <a:pt x="4376218" y="165628"/>
                </a:lnTo>
                <a:lnTo>
                  <a:pt x="4378900" y="167891"/>
                </a:lnTo>
                <a:lnTo>
                  <a:pt x="5010931" y="701168"/>
                </a:lnTo>
                <a:lnTo>
                  <a:pt x="5010931" y="1424757"/>
                </a:lnTo>
                <a:lnTo>
                  <a:pt x="5923134" y="2194223"/>
                </a:lnTo>
                <a:lnTo>
                  <a:pt x="7464206" y="2194223"/>
                </a:lnTo>
                <a:lnTo>
                  <a:pt x="7466888" y="2196486"/>
                </a:lnTo>
                <a:lnTo>
                  <a:pt x="8446130" y="3022740"/>
                </a:lnTo>
                <a:lnTo>
                  <a:pt x="8433206" y="3033644"/>
                </a:lnTo>
                <a:lnTo>
                  <a:pt x="7456647" y="2209654"/>
                </a:lnTo>
                <a:lnTo>
                  <a:pt x="5915333" y="2209654"/>
                </a:lnTo>
                <a:lnTo>
                  <a:pt x="5912650" y="2207596"/>
                </a:lnTo>
                <a:lnTo>
                  <a:pt x="4992643" y="1431133"/>
                </a:lnTo>
                <a:lnTo>
                  <a:pt x="4992643" y="707547"/>
                </a:lnTo>
                <a:lnTo>
                  <a:pt x="4368659" y="181058"/>
                </a:lnTo>
                <a:lnTo>
                  <a:pt x="2373559" y="181058"/>
                </a:lnTo>
                <a:lnTo>
                  <a:pt x="2213598" y="45887"/>
                </a:lnTo>
                <a:close/>
                <a:moveTo>
                  <a:pt x="6426910" y="7"/>
                </a:moveTo>
                <a:lnTo>
                  <a:pt x="6445198" y="7"/>
                </a:lnTo>
                <a:lnTo>
                  <a:pt x="6445198" y="1323533"/>
                </a:lnTo>
                <a:lnTo>
                  <a:pt x="6936290" y="1736657"/>
                </a:lnTo>
                <a:lnTo>
                  <a:pt x="7740962" y="1736657"/>
                </a:lnTo>
                <a:lnTo>
                  <a:pt x="7743647" y="1738920"/>
                </a:lnTo>
                <a:lnTo>
                  <a:pt x="8583168" y="2448312"/>
                </a:lnTo>
                <a:cubicBezTo>
                  <a:pt x="8590069" y="2444280"/>
                  <a:pt x="8598203" y="2442013"/>
                  <a:pt x="8606593" y="2441781"/>
                </a:cubicBezTo>
                <a:cubicBezTo>
                  <a:pt x="8630686" y="2441118"/>
                  <a:pt x="8650854" y="2457059"/>
                  <a:pt x="8651641" y="2477389"/>
                </a:cubicBezTo>
                <a:cubicBezTo>
                  <a:pt x="8652427" y="2497717"/>
                  <a:pt x="8633534" y="2514734"/>
                  <a:pt x="8609441" y="2515397"/>
                </a:cubicBezTo>
                <a:cubicBezTo>
                  <a:pt x="8585348" y="2516061"/>
                  <a:pt x="8565179" y="2500119"/>
                  <a:pt x="8564393" y="2479791"/>
                </a:cubicBezTo>
                <a:cubicBezTo>
                  <a:pt x="8564134" y="2472506"/>
                  <a:pt x="8566516" y="2465328"/>
                  <a:pt x="8571220" y="2459217"/>
                </a:cubicBezTo>
                <a:lnTo>
                  <a:pt x="7733403" y="1752088"/>
                </a:lnTo>
                <a:lnTo>
                  <a:pt x="6927269" y="1752088"/>
                </a:lnTo>
                <a:lnTo>
                  <a:pt x="6925075" y="1749826"/>
                </a:lnTo>
                <a:lnTo>
                  <a:pt x="6426910" y="1329910"/>
                </a:lnTo>
                <a:close/>
                <a:moveTo>
                  <a:pt x="5059699" y="7"/>
                </a:moveTo>
                <a:lnTo>
                  <a:pt x="5077986" y="7"/>
                </a:lnTo>
                <a:lnTo>
                  <a:pt x="5077986" y="61729"/>
                </a:lnTo>
                <a:lnTo>
                  <a:pt x="5562496" y="469710"/>
                </a:lnTo>
                <a:lnTo>
                  <a:pt x="5562496" y="1302958"/>
                </a:lnTo>
                <a:lnTo>
                  <a:pt x="6374241" y="1987660"/>
                </a:lnTo>
                <a:lnTo>
                  <a:pt x="7304003" y="1987660"/>
                </a:lnTo>
                <a:cubicBezTo>
                  <a:pt x="7307596" y="1973594"/>
                  <a:pt x="7320619" y="1962607"/>
                  <a:pt x="7337288" y="1959576"/>
                </a:cubicBezTo>
                <a:cubicBezTo>
                  <a:pt x="7360721" y="1955316"/>
                  <a:pt x="7383811" y="1967888"/>
                  <a:pt x="7388862" y="1987660"/>
                </a:cubicBezTo>
                <a:cubicBezTo>
                  <a:pt x="7393910" y="2007433"/>
                  <a:pt x="7379009" y="2026915"/>
                  <a:pt x="7355576" y="2031175"/>
                </a:cubicBezTo>
                <a:cubicBezTo>
                  <a:pt x="7332143" y="2035436"/>
                  <a:pt x="7309051" y="2022863"/>
                  <a:pt x="7304003" y="2003091"/>
                </a:cubicBezTo>
                <a:lnTo>
                  <a:pt x="6366923" y="2003091"/>
                </a:lnTo>
                <a:lnTo>
                  <a:pt x="6364243" y="2000828"/>
                </a:lnTo>
                <a:lnTo>
                  <a:pt x="5544451" y="1309336"/>
                </a:lnTo>
                <a:lnTo>
                  <a:pt x="5544451" y="476089"/>
                </a:lnTo>
                <a:lnTo>
                  <a:pt x="5059699" y="67284"/>
                </a:lnTo>
                <a:close/>
                <a:moveTo>
                  <a:pt x="687398" y="6"/>
                </a:moveTo>
                <a:lnTo>
                  <a:pt x="705686" y="6"/>
                </a:lnTo>
                <a:lnTo>
                  <a:pt x="705686" y="1059979"/>
                </a:lnTo>
                <a:lnTo>
                  <a:pt x="1332841" y="1589348"/>
                </a:lnTo>
                <a:lnTo>
                  <a:pt x="2329906" y="1589348"/>
                </a:lnTo>
                <a:lnTo>
                  <a:pt x="2332591" y="1591611"/>
                </a:lnTo>
                <a:lnTo>
                  <a:pt x="3771245" y="2805478"/>
                </a:lnTo>
                <a:lnTo>
                  <a:pt x="5590535" y="2805478"/>
                </a:lnTo>
                <a:cubicBezTo>
                  <a:pt x="5592796" y="2791235"/>
                  <a:pt x="5604721" y="2779423"/>
                  <a:pt x="5621027" y="2775275"/>
                </a:cubicBezTo>
                <a:cubicBezTo>
                  <a:pt x="5643977" y="2769438"/>
                  <a:pt x="5668193" y="2780404"/>
                  <a:pt x="5675111" y="2799769"/>
                </a:cubicBezTo>
                <a:cubicBezTo>
                  <a:pt x="5682029" y="2819134"/>
                  <a:pt x="5669035" y="2839564"/>
                  <a:pt x="5646081" y="2845402"/>
                </a:cubicBezTo>
                <a:cubicBezTo>
                  <a:pt x="5623130" y="2851239"/>
                  <a:pt x="5598917" y="2840273"/>
                  <a:pt x="5591996" y="2820908"/>
                </a:cubicBezTo>
                <a:lnTo>
                  <a:pt x="3763198" y="2820908"/>
                </a:lnTo>
                <a:lnTo>
                  <a:pt x="3760516" y="2818645"/>
                </a:lnTo>
                <a:lnTo>
                  <a:pt x="2321860" y="1604778"/>
                </a:lnTo>
                <a:lnTo>
                  <a:pt x="1325039" y="1604778"/>
                </a:lnTo>
                <a:lnTo>
                  <a:pt x="1321382" y="1601281"/>
                </a:lnTo>
                <a:lnTo>
                  <a:pt x="687398" y="1066357"/>
                </a:lnTo>
                <a:close/>
                <a:moveTo>
                  <a:pt x="1232624" y="6"/>
                </a:moveTo>
                <a:lnTo>
                  <a:pt x="1250912" y="6"/>
                </a:lnTo>
                <a:lnTo>
                  <a:pt x="1250912" y="821114"/>
                </a:lnTo>
                <a:lnTo>
                  <a:pt x="1674218" y="1178073"/>
                </a:lnTo>
                <a:lnTo>
                  <a:pt x="2994379" y="1178073"/>
                </a:lnTo>
                <a:lnTo>
                  <a:pt x="2997060" y="1180336"/>
                </a:lnTo>
                <a:lnTo>
                  <a:pt x="4565921" y="2503245"/>
                </a:lnTo>
                <a:cubicBezTo>
                  <a:pt x="4572346" y="2500035"/>
                  <a:pt x="4579670" y="2498330"/>
                  <a:pt x="4587135" y="2498307"/>
                </a:cubicBezTo>
                <a:cubicBezTo>
                  <a:pt x="4587299" y="2498307"/>
                  <a:pt x="4587459" y="2498307"/>
                  <a:pt x="4587623" y="2498307"/>
                </a:cubicBezTo>
                <a:cubicBezTo>
                  <a:pt x="4611594" y="2498420"/>
                  <a:pt x="4630916" y="2514908"/>
                  <a:pt x="4630783" y="2535133"/>
                </a:cubicBezTo>
                <a:cubicBezTo>
                  <a:pt x="4630650" y="2555359"/>
                  <a:pt x="4611106" y="2571664"/>
                  <a:pt x="4587135" y="2571549"/>
                </a:cubicBezTo>
                <a:cubicBezTo>
                  <a:pt x="4563165" y="2571437"/>
                  <a:pt x="4543842" y="2554949"/>
                  <a:pt x="4543975" y="2534724"/>
                </a:cubicBezTo>
                <a:cubicBezTo>
                  <a:pt x="4544133" y="2527303"/>
                  <a:pt x="4547029" y="2520110"/>
                  <a:pt x="4552267" y="2514149"/>
                </a:cubicBezTo>
                <a:lnTo>
                  <a:pt x="2986819" y="1193297"/>
                </a:lnTo>
                <a:lnTo>
                  <a:pt x="1666415" y="1193297"/>
                </a:lnTo>
                <a:lnTo>
                  <a:pt x="1663733" y="1191241"/>
                </a:lnTo>
                <a:lnTo>
                  <a:pt x="1232624" y="827492"/>
                </a:lnTo>
                <a:close/>
                <a:moveTo>
                  <a:pt x="8095504" y="6"/>
                </a:moveTo>
                <a:lnTo>
                  <a:pt x="8112815" y="6"/>
                </a:lnTo>
                <a:lnTo>
                  <a:pt x="8112815" y="469299"/>
                </a:lnTo>
                <a:lnTo>
                  <a:pt x="8110134" y="471562"/>
                </a:lnTo>
                <a:lnTo>
                  <a:pt x="7643424" y="865348"/>
                </a:lnTo>
                <a:lnTo>
                  <a:pt x="7643424" y="1316742"/>
                </a:lnTo>
                <a:lnTo>
                  <a:pt x="8784336" y="2279400"/>
                </a:lnTo>
                <a:cubicBezTo>
                  <a:pt x="8791190" y="2275691"/>
                  <a:pt x="8799153" y="2273705"/>
                  <a:pt x="8807295" y="2273672"/>
                </a:cubicBezTo>
                <a:cubicBezTo>
                  <a:pt x="8830997" y="2273577"/>
                  <a:pt x="8850302" y="2289711"/>
                  <a:pt x="8850415" y="2309709"/>
                </a:cubicBezTo>
                <a:cubicBezTo>
                  <a:pt x="8850528" y="2329707"/>
                  <a:pt x="8831406" y="2345996"/>
                  <a:pt x="8807705" y="2346092"/>
                </a:cubicBezTo>
                <a:cubicBezTo>
                  <a:pt x="8784003" y="2346187"/>
                  <a:pt x="8764698" y="2330053"/>
                  <a:pt x="8764585" y="2310055"/>
                </a:cubicBezTo>
                <a:cubicBezTo>
                  <a:pt x="8764400" y="2303000"/>
                  <a:pt x="8766691" y="2296057"/>
                  <a:pt x="8771168" y="2290097"/>
                </a:cubicBezTo>
                <a:lnTo>
                  <a:pt x="7625136" y="1323120"/>
                </a:lnTo>
                <a:lnTo>
                  <a:pt x="7625136" y="858971"/>
                </a:lnTo>
                <a:lnTo>
                  <a:pt x="7627820" y="856707"/>
                </a:lnTo>
                <a:lnTo>
                  <a:pt x="8095504" y="462921"/>
                </a:lnTo>
                <a:close/>
                <a:moveTo>
                  <a:pt x="7060158" y="6"/>
                </a:moveTo>
                <a:lnTo>
                  <a:pt x="7078444" y="6"/>
                </a:lnTo>
                <a:lnTo>
                  <a:pt x="7078444" y="1170871"/>
                </a:lnTo>
                <a:lnTo>
                  <a:pt x="7519553" y="1543056"/>
                </a:lnTo>
                <a:cubicBezTo>
                  <a:pt x="7526432" y="1539250"/>
                  <a:pt x="7534494" y="1537246"/>
                  <a:pt x="7542719" y="1537294"/>
                </a:cubicBezTo>
                <a:cubicBezTo>
                  <a:pt x="7566554" y="1537294"/>
                  <a:pt x="7585877" y="1553599"/>
                  <a:pt x="7585877" y="1573710"/>
                </a:cubicBezTo>
                <a:cubicBezTo>
                  <a:pt x="7585877" y="1593823"/>
                  <a:pt x="7566554" y="1610126"/>
                  <a:pt x="7542719" y="1610126"/>
                </a:cubicBezTo>
                <a:cubicBezTo>
                  <a:pt x="7518882" y="1610126"/>
                  <a:pt x="7499559" y="1593823"/>
                  <a:pt x="7499559" y="1573710"/>
                </a:cubicBezTo>
                <a:cubicBezTo>
                  <a:pt x="7499583" y="1566687"/>
                  <a:pt x="7502040" y="1559820"/>
                  <a:pt x="7506631" y="1553959"/>
                </a:cubicBezTo>
                <a:lnTo>
                  <a:pt x="7060158" y="1177456"/>
                </a:lnTo>
                <a:close/>
                <a:moveTo>
                  <a:pt x="5998479" y="6"/>
                </a:moveTo>
                <a:lnTo>
                  <a:pt x="6015793" y="6"/>
                </a:lnTo>
                <a:lnTo>
                  <a:pt x="6015793" y="1323532"/>
                </a:lnTo>
                <a:lnTo>
                  <a:pt x="6569554" y="1791589"/>
                </a:lnTo>
                <a:cubicBezTo>
                  <a:pt x="6576796" y="1787619"/>
                  <a:pt x="6585304" y="1785610"/>
                  <a:pt x="6593938" y="1785828"/>
                </a:cubicBezTo>
                <a:cubicBezTo>
                  <a:pt x="6594019" y="1785828"/>
                  <a:pt x="6594100" y="1785828"/>
                  <a:pt x="6594180" y="1785829"/>
                </a:cubicBezTo>
                <a:cubicBezTo>
                  <a:pt x="6618151" y="1785942"/>
                  <a:pt x="6637475" y="1802430"/>
                  <a:pt x="6637339" y="1822656"/>
                </a:cubicBezTo>
                <a:cubicBezTo>
                  <a:pt x="6637205" y="1842881"/>
                  <a:pt x="6617663" y="1859185"/>
                  <a:pt x="6593692" y="1859071"/>
                </a:cubicBezTo>
                <a:cubicBezTo>
                  <a:pt x="6569722" y="1858957"/>
                  <a:pt x="6550398" y="1842470"/>
                  <a:pt x="6550534" y="1822244"/>
                </a:cubicBezTo>
                <a:cubicBezTo>
                  <a:pt x="6551239" y="1815291"/>
                  <a:pt x="6554285" y="1808652"/>
                  <a:pt x="6559310" y="1803110"/>
                </a:cubicBezTo>
                <a:lnTo>
                  <a:pt x="5998479" y="1329908"/>
                </a:lnTo>
                <a:close/>
                <a:moveTo>
                  <a:pt x="8755806" y="0"/>
                </a:moveTo>
                <a:lnTo>
                  <a:pt x="8774094" y="0"/>
                </a:lnTo>
                <a:lnTo>
                  <a:pt x="8774094" y="640469"/>
                </a:lnTo>
                <a:lnTo>
                  <a:pt x="8771412" y="642732"/>
                </a:lnTo>
                <a:lnTo>
                  <a:pt x="8430036" y="930768"/>
                </a:lnTo>
                <a:lnTo>
                  <a:pt x="8430036" y="1193292"/>
                </a:lnTo>
                <a:lnTo>
                  <a:pt x="8924056" y="1610121"/>
                </a:lnTo>
                <a:lnTo>
                  <a:pt x="8924056" y="1959879"/>
                </a:lnTo>
                <a:cubicBezTo>
                  <a:pt x="8940727" y="1962911"/>
                  <a:pt x="8953749" y="1973898"/>
                  <a:pt x="8957342" y="1987964"/>
                </a:cubicBezTo>
                <a:cubicBezTo>
                  <a:pt x="8962391" y="2007736"/>
                  <a:pt x="8947489" y="2027218"/>
                  <a:pt x="8924056" y="2031479"/>
                </a:cubicBezTo>
                <a:cubicBezTo>
                  <a:pt x="8900623" y="2035740"/>
                  <a:pt x="8877532" y="2023166"/>
                  <a:pt x="8872483" y="2003394"/>
                </a:cubicBezTo>
                <a:cubicBezTo>
                  <a:pt x="8867433" y="1983623"/>
                  <a:pt x="8882335" y="1964140"/>
                  <a:pt x="8905768" y="1959879"/>
                </a:cubicBezTo>
                <a:lnTo>
                  <a:pt x="8905768" y="1617116"/>
                </a:lnTo>
                <a:lnTo>
                  <a:pt x="8411748" y="1200287"/>
                </a:lnTo>
                <a:lnTo>
                  <a:pt x="8411748" y="924596"/>
                </a:lnTo>
                <a:lnTo>
                  <a:pt x="8414430" y="922332"/>
                </a:lnTo>
                <a:lnTo>
                  <a:pt x="8755806" y="634296"/>
                </a:lnTo>
                <a:close/>
              </a:path>
            </a:pathLst>
          </a:custGeom>
          <a:gradFill flip="none" rotWithShape="1">
            <a:gsLst>
              <a:gs pos="69000">
                <a:srgbClr val="485CFF">
                  <a:alpha val="0"/>
                </a:srgbClr>
              </a:gs>
              <a:gs pos="100000">
                <a:srgbClr val="3FCDF4">
                  <a:alpha val="40000"/>
                </a:srgbClr>
              </a:gs>
            </a:gsLst>
            <a:path path="circle">
              <a:fillToRect r="100000" b="100000"/>
            </a:path>
            <a:tileRect l="-100000" t="-100000"/>
          </a:gradFill>
          <a:ln w="24384" cap="flat">
            <a:noFill/>
            <a:prstDash val="solid"/>
            <a:miter/>
          </a:ln>
        </p:spPr>
        <p:txBody>
          <a:bodyPr wrap="square" rtlCol="0" anchor="ctr">
            <a:noAutofit/>
          </a:bodyPr>
          <a:lstStyle/>
          <a:p>
            <a:endParaRPr lang="en-US" sz="1200"/>
          </a:p>
        </p:txBody>
      </p:sp>
      <p:sp>
        <p:nvSpPr>
          <p:cNvPr id="2" name="Rectangle: Rounded Corners 1">
            <a:extLst>
              <a:ext uri="{FF2B5EF4-FFF2-40B4-BE49-F238E27FC236}">
                <a16:creationId xmlns:a16="http://schemas.microsoft.com/office/drawing/2014/main" id="{E155D4EF-4CC5-0288-FEB9-12AEA022691A}"/>
              </a:ext>
            </a:extLst>
          </p:cNvPr>
          <p:cNvSpPr/>
          <p:nvPr userDrawn="1"/>
        </p:nvSpPr>
        <p:spPr>
          <a:xfrm>
            <a:off x="11132454" y="6120236"/>
            <a:ext cx="861706" cy="539925"/>
          </a:xfrm>
          <a:prstGeom prst="roundRect">
            <a:avLst/>
          </a:prstGeom>
          <a:gradFill flip="none" rotWithShape="1">
            <a:gsLst>
              <a:gs pos="100000">
                <a:srgbClr val="485CFF"/>
              </a:gs>
              <a:gs pos="0">
                <a:srgbClr val="3FCDF4"/>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3" name="Slide Number Placeholder 5">
            <a:extLst>
              <a:ext uri="{FF2B5EF4-FFF2-40B4-BE49-F238E27FC236}">
                <a16:creationId xmlns:a16="http://schemas.microsoft.com/office/drawing/2014/main" id="{EA4474FF-4670-67BF-7E25-E43FA7AAF807}"/>
              </a:ext>
            </a:extLst>
          </p:cNvPr>
          <p:cNvSpPr>
            <a:spLocks noGrp="1"/>
          </p:cNvSpPr>
          <p:nvPr userDrawn="1">
            <p:ph type="sldNum" sz="quarter" idx="4"/>
          </p:nvPr>
        </p:nvSpPr>
        <p:spPr>
          <a:xfrm>
            <a:off x="8932229" y="6207636"/>
            <a:ext cx="2846507" cy="365125"/>
          </a:xfrm>
          <a:prstGeom prst="rect">
            <a:avLst/>
          </a:prstGeom>
        </p:spPr>
        <p:txBody>
          <a:bodyPr vert="horz" lIns="91440" tIns="45720" rIns="91440" bIns="45720" rtlCol="0" anchor="ctr"/>
          <a:lstStyle>
            <a:lvl1pPr algn="r">
              <a:defRPr sz="1600">
                <a:solidFill>
                  <a:schemeClr val="bg1"/>
                </a:solidFill>
                <a:latin typeface="Inter Medium" panose="02000503000000020004" pitchFamily="2" charset="0"/>
                <a:ea typeface="Inter Medium" panose="02000503000000020004" pitchFamily="2" charset="0"/>
              </a:defRPr>
            </a:lvl1pPr>
          </a:lstStyle>
          <a:p>
            <a:fld id="{C488FD3A-4F2B-4927-A6DA-FB1811067B90}" type="slidenum">
              <a:rPr lang="en-US" smtClean="0"/>
              <a:pPr/>
              <a:t>‹#›</a:t>
            </a:fld>
            <a:endParaRPr lang="en-US"/>
          </a:p>
        </p:txBody>
      </p:sp>
      <p:sp>
        <p:nvSpPr>
          <p:cNvPr id="10" name="Picture Placeholder 9">
            <a:extLst>
              <a:ext uri="{FF2B5EF4-FFF2-40B4-BE49-F238E27FC236}">
                <a16:creationId xmlns:a16="http://schemas.microsoft.com/office/drawing/2014/main" id="{E97A236E-6164-1F22-193D-80B143C08E68}"/>
              </a:ext>
            </a:extLst>
          </p:cNvPr>
          <p:cNvSpPr>
            <a:spLocks noGrp="1"/>
          </p:cNvSpPr>
          <p:nvPr userDrawn="1">
            <p:ph type="pic" sz="quarter" idx="11"/>
          </p:nvPr>
        </p:nvSpPr>
        <p:spPr>
          <a:xfrm>
            <a:off x="0" y="0"/>
            <a:ext cx="3952568" cy="6858000"/>
          </a:xfrm>
          <a:custGeom>
            <a:avLst/>
            <a:gdLst>
              <a:gd name="connsiteX0" fmla="*/ 0 w 5928852"/>
              <a:gd name="connsiteY0" fmla="*/ 0 h 10287000"/>
              <a:gd name="connsiteX1" fmla="*/ 5928852 w 5928852"/>
              <a:gd name="connsiteY1" fmla="*/ 0 h 10287000"/>
              <a:gd name="connsiteX2" fmla="*/ 5928852 w 5928852"/>
              <a:gd name="connsiteY2" fmla="*/ 10287000 h 10287000"/>
              <a:gd name="connsiteX3" fmla="*/ 0 w 5928852"/>
              <a:gd name="connsiteY3" fmla="*/ 10287000 h 10287000"/>
            </a:gdLst>
            <a:ahLst/>
            <a:cxnLst>
              <a:cxn ang="0">
                <a:pos x="connsiteX0" y="connsiteY0"/>
              </a:cxn>
              <a:cxn ang="0">
                <a:pos x="connsiteX1" y="connsiteY1"/>
              </a:cxn>
              <a:cxn ang="0">
                <a:pos x="connsiteX2" y="connsiteY2"/>
              </a:cxn>
              <a:cxn ang="0">
                <a:pos x="connsiteX3" y="connsiteY3"/>
              </a:cxn>
            </a:cxnLst>
            <a:rect l="l" t="t" r="r" b="b"/>
            <a:pathLst>
              <a:path w="5928852" h="10287000">
                <a:moveTo>
                  <a:pt x="0" y="0"/>
                </a:moveTo>
                <a:lnTo>
                  <a:pt x="5928852" y="0"/>
                </a:lnTo>
                <a:lnTo>
                  <a:pt x="5928852" y="10287000"/>
                </a:lnTo>
                <a:lnTo>
                  <a:pt x="0" y="10287000"/>
                </a:lnTo>
                <a:close/>
              </a:path>
            </a:pathLst>
          </a:custGeom>
        </p:spPr>
        <p:txBody>
          <a:bodyPr wrap="square">
            <a:noAutofit/>
          </a:bodyPr>
          <a:lstStyle>
            <a:lvl1pPr>
              <a:defRPr sz="1600"/>
            </a:lvl1pPr>
          </a:lstStyle>
          <a:p>
            <a:endParaRPr lang="en-US"/>
          </a:p>
        </p:txBody>
      </p:sp>
      <p:sp>
        <p:nvSpPr>
          <p:cNvPr id="47" name="Picture Placeholder 46">
            <a:extLst>
              <a:ext uri="{FF2B5EF4-FFF2-40B4-BE49-F238E27FC236}">
                <a16:creationId xmlns:a16="http://schemas.microsoft.com/office/drawing/2014/main" id="{0DFA4AD7-F96D-36A3-8CAC-6B2A4512080D}"/>
              </a:ext>
            </a:extLst>
          </p:cNvPr>
          <p:cNvSpPr>
            <a:spLocks noGrp="1"/>
          </p:cNvSpPr>
          <p:nvPr userDrawn="1">
            <p:ph type="pic" sz="quarter" idx="12"/>
          </p:nvPr>
        </p:nvSpPr>
        <p:spPr>
          <a:xfrm>
            <a:off x="1603561" y="1282700"/>
            <a:ext cx="4186736" cy="4625461"/>
          </a:xfrm>
          <a:custGeom>
            <a:avLst/>
            <a:gdLst>
              <a:gd name="connsiteX0" fmla="*/ 430438 w 6280104"/>
              <a:gd name="connsiteY0" fmla="*/ 0 h 6938192"/>
              <a:gd name="connsiteX1" fmla="*/ 5849666 w 6280104"/>
              <a:gd name="connsiteY1" fmla="*/ 0 h 6938192"/>
              <a:gd name="connsiteX2" fmla="*/ 6280104 w 6280104"/>
              <a:gd name="connsiteY2" fmla="*/ 430438 h 6938192"/>
              <a:gd name="connsiteX3" fmla="*/ 6280104 w 6280104"/>
              <a:gd name="connsiteY3" fmla="*/ 6507754 h 6938192"/>
              <a:gd name="connsiteX4" fmla="*/ 5849666 w 6280104"/>
              <a:gd name="connsiteY4" fmla="*/ 6938192 h 6938192"/>
              <a:gd name="connsiteX5" fmla="*/ 430438 w 6280104"/>
              <a:gd name="connsiteY5" fmla="*/ 6938192 h 6938192"/>
              <a:gd name="connsiteX6" fmla="*/ 0 w 6280104"/>
              <a:gd name="connsiteY6" fmla="*/ 6507754 h 6938192"/>
              <a:gd name="connsiteX7" fmla="*/ 0 w 6280104"/>
              <a:gd name="connsiteY7" fmla="*/ 430438 h 6938192"/>
              <a:gd name="connsiteX8" fmla="*/ 430438 w 6280104"/>
              <a:gd name="connsiteY8" fmla="*/ 0 h 693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0104" h="6938192">
                <a:moveTo>
                  <a:pt x="430438" y="0"/>
                </a:moveTo>
                <a:lnTo>
                  <a:pt x="5849666" y="0"/>
                </a:lnTo>
                <a:cubicBezTo>
                  <a:pt x="6087390" y="0"/>
                  <a:pt x="6280104" y="192714"/>
                  <a:pt x="6280104" y="430438"/>
                </a:cubicBezTo>
                <a:lnTo>
                  <a:pt x="6280104" y="6507754"/>
                </a:lnTo>
                <a:cubicBezTo>
                  <a:pt x="6280104" y="6745478"/>
                  <a:pt x="6087390" y="6938192"/>
                  <a:pt x="5849666" y="6938192"/>
                </a:cubicBezTo>
                <a:lnTo>
                  <a:pt x="430438" y="6938192"/>
                </a:lnTo>
                <a:cubicBezTo>
                  <a:pt x="192714" y="6938192"/>
                  <a:pt x="0" y="6745478"/>
                  <a:pt x="0" y="6507754"/>
                </a:cubicBezTo>
                <a:lnTo>
                  <a:pt x="0" y="430438"/>
                </a:lnTo>
                <a:cubicBezTo>
                  <a:pt x="0" y="192714"/>
                  <a:pt x="192714" y="0"/>
                  <a:pt x="430438" y="0"/>
                </a:cubicBezTo>
                <a:close/>
              </a:path>
            </a:pathLst>
          </a:custGeom>
        </p:spPr>
        <p:txBody>
          <a:bodyPr wrap="square">
            <a:noAutofit/>
          </a:bodyPr>
          <a:lstStyle>
            <a:lvl1pPr>
              <a:defRPr sz="1600"/>
            </a:lvl1pPr>
          </a:lstStyle>
          <a:p>
            <a:endParaRPr lang="en-US"/>
          </a:p>
        </p:txBody>
      </p:sp>
    </p:spTree>
    <p:extLst>
      <p:ext uri="{BB962C8B-B14F-4D97-AF65-F5344CB8AC3E}">
        <p14:creationId xmlns:p14="http://schemas.microsoft.com/office/powerpoint/2010/main" val="20212228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22820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50" name="Rectangle: Rounded Corners 49">
            <a:extLst>
              <a:ext uri="{FF2B5EF4-FFF2-40B4-BE49-F238E27FC236}">
                <a16:creationId xmlns:a16="http://schemas.microsoft.com/office/drawing/2014/main" id="{538D8770-DFAE-8E0E-0EB0-B0F13EFE70F4}"/>
              </a:ext>
            </a:extLst>
          </p:cNvPr>
          <p:cNvSpPr/>
          <p:nvPr userDrawn="1"/>
        </p:nvSpPr>
        <p:spPr>
          <a:xfrm>
            <a:off x="11132454" y="6120236"/>
            <a:ext cx="861706" cy="539925"/>
          </a:xfrm>
          <a:prstGeom prst="roundRect">
            <a:avLst/>
          </a:prstGeom>
          <a:gradFill flip="none" rotWithShape="1">
            <a:gsLst>
              <a:gs pos="100000">
                <a:srgbClr val="485CFF"/>
              </a:gs>
              <a:gs pos="0">
                <a:srgbClr val="3FCDF4"/>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44" name="Freeform: Shape 43">
            <a:extLst>
              <a:ext uri="{FF2B5EF4-FFF2-40B4-BE49-F238E27FC236}">
                <a16:creationId xmlns:a16="http://schemas.microsoft.com/office/drawing/2014/main" id="{4D30C382-C8C7-E767-4AE6-961555EA076B}"/>
              </a:ext>
            </a:extLst>
          </p:cNvPr>
          <p:cNvSpPr/>
          <p:nvPr/>
        </p:nvSpPr>
        <p:spPr>
          <a:xfrm>
            <a:off x="0" y="0"/>
            <a:ext cx="6102177" cy="6858000"/>
          </a:xfrm>
          <a:custGeom>
            <a:avLst/>
            <a:gdLst>
              <a:gd name="connsiteX0" fmla="*/ 7542702 w 9153265"/>
              <a:gd name="connsiteY0" fmla="*/ 8676878 h 10287000"/>
              <a:gd name="connsiteX1" fmla="*/ 7542703 w 9153265"/>
              <a:gd name="connsiteY1" fmla="*/ 8676878 h 10287000"/>
              <a:gd name="connsiteX2" fmla="*/ 7585862 w 9153265"/>
              <a:gd name="connsiteY2" fmla="*/ 8713294 h 10287000"/>
              <a:gd name="connsiteX3" fmla="*/ 7542703 w 9153265"/>
              <a:gd name="connsiteY3" fmla="*/ 8749710 h 10287000"/>
              <a:gd name="connsiteX4" fmla="*/ 7519537 w 9153265"/>
              <a:gd name="connsiteY4" fmla="*/ 8743949 h 10287000"/>
              <a:gd name="connsiteX5" fmla="*/ 7078431 w 9153265"/>
              <a:gd name="connsiteY5" fmla="*/ 9115927 h 10287000"/>
              <a:gd name="connsiteX6" fmla="*/ 7078431 w 9153265"/>
              <a:gd name="connsiteY6" fmla="*/ 10286999 h 10287000"/>
              <a:gd name="connsiteX7" fmla="*/ 7060143 w 9153265"/>
              <a:gd name="connsiteY7" fmla="*/ 10286999 h 10287000"/>
              <a:gd name="connsiteX8" fmla="*/ 7060143 w 9153265"/>
              <a:gd name="connsiteY8" fmla="*/ 9109549 h 10287000"/>
              <a:gd name="connsiteX9" fmla="*/ 7062825 w 9153265"/>
              <a:gd name="connsiteY9" fmla="*/ 9107286 h 10287000"/>
              <a:gd name="connsiteX10" fmla="*/ 7506613 w 9153265"/>
              <a:gd name="connsiteY10" fmla="*/ 8733045 h 10287000"/>
              <a:gd name="connsiteX11" fmla="*/ 7499507 w 9153265"/>
              <a:gd name="connsiteY11" fmla="*/ 8712852 h 10287000"/>
              <a:gd name="connsiteX12" fmla="*/ 7542702 w 9153265"/>
              <a:gd name="connsiteY12" fmla="*/ 8676878 h 10287000"/>
              <a:gd name="connsiteX13" fmla="*/ 6594306 w 9153265"/>
              <a:gd name="connsiteY13" fmla="*/ 8427522 h 10287000"/>
              <a:gd name="connsiteX14" fmla="*/ 6637760 w 9153265"/>
              <a:gd name="connsiteY14" fmla="*/ 8464512 h 10287000"/>
              <a:gd name="connsiteX15" fmla="*/ 6593921 w 9153265"/>
              <a:gd name="connsiteY15" fmla="*/ 8501176 h 10287000"/>
              <a:gd name="connsiteX16" fmla="*/ 6593920 w 9153265"/>
              <a:gd name="connsiteY16" fmla="*/ 8501176 h 10287000"/>
              <a:gd name="connsiteX17" fmla="*/ 6570512 w 9153265"/>
              <a:gd name="connsiteY17" fmla="*/ 8495416 h 10287000"/>
              <a:gd name="connsiteX18" fmla="*/ 6015776 w 9153265"/>
              <a:gd name="connsiteY18" fmla="*/ 8963474 h 10287000"/>
              <a:gd name="connsiteX19" fmla="*/ 6015776 w 9153265"/>
              <a:gd name="connsiteY19" fmla="*/ 10286999 h 10287000"/>
              <a:gd name="connsiteX20" fmla="*/ 5997488 w 9153265"/>
              <a:gd name="connsiteY20" fmla="*/ 10286999 h 10287000"/>
              <a:gd name="connsiteX21" fmla="*/ 5997488 w 9153265"/>
              <a:gd name="connsiteY21" fmla="*/ 8957096 h 10287000"/>
              <a:gd name="connsiteX22" fmla="*/ 6000170 w 9153265"/>
              <a:gd name="connsiteY22" fmla="*/ 8954833 h 10287000"/>
              <a:gd name="connsiteX23" fmla="*/ 6557589 w 9153265"/>
              <a:gd name="connsiteY23" fmla="*/ 8484511 h 10287000"/>
              <a:gd name="connsiteX24" fmla="*/ 6550467 w 9153265"/>
              <a:gd name="connsiteY24" fmla="*/ 8464187 h 10287000"/>
              <a:gd name="connsiteX25" fmla="*/ 6594306 w 9153265"/>
              <a:gd name="connsiteY25" fmla="*/ 8427522 h 10287000"/>
              <a:gd name="connsiteX26" fmla="*/ 7336781 w 9153265"/>
              <a:gd name="connsiteY26" fmla="*/ 8255830 h 10287000"/>
              <a:gd name="connsiteX27" fmla="*/ 7388354 w 9153265"/>
              <a:gd name="connsiteY27" fmla="*/ 8283915 h 10287000"/>
              <a:gd name="connsiteX28" fmla="*/ 7355069 w 9153265"/>
              <a:gd name="connsiteY28" fmla="*/ 8327430 h 10287000"/>
              <a:gd name="connsiteX29" fmla="*/ 7303496 w 9153265"/>
              <a:gd name="connsiteY29" fmla="*/ 8299346 h 10287000"/>
              <a:gd name="connsiteX30" fmla="*/ 6373734 w 9153265"/>
              <a:gd name="connsiteY30" fmla="*/ 8299346 h 10287000"/>
              <a:gd name="connsiteX31" fmla="*/ 5561991 w 9153265"/>
              <a:gd name="connsiteY31" fmla="*/ 8984048 h 10287000"/>
              <a:gd name="connsiteX32" fmla="*/ 5561991 w 9153265"/>
              <a:gd name="connsiteY32" fmla="*/ 9817295 h 10287000"/>
              <a:gd name="connsiteX33" fmla="*/ 5559552 w 9153265"/>
              <a:gd name="connsiteY33" fmla="*/ 9819558 h 10287000"/>
              <a:gd name="connsiteX34" fmla="*/ 5077968 w 9153265"/>
              <a:gd name="connsiteY34" fmla="*/ 10225277 h 10287000"/>
              <a:gd name="connsiteX35" fmla="*/ 5077968 w 9153265"/>
              <a:gd name="connsiteY35" fmla="*/ 10286999 h 10287000"/>
              <a:gd name="connsiteX36" fmla="*/ 5059680 w 9153265"/>
              <a:gd name="connsiteY36" fmla="*/ 10286999 h 10287000"/>
              <a:gd name="connsiteX37" fmla="*/ 5059680 w 9153265"/>
              <a:gd name="connsiteY37" fmla="*/ 10219723 h 10287000"/>
              <a:gd name="connsiteX38" fmla="*/ 5062362 w 9153265"/>
              <a:gd name="connsiteY38" fmla="*/ 10217459 h 10287000"/>
              <a:gd name="connsiteX39" fmla="*/ 5544434 w 9153265"/>
              <a:gd name="connsiteY39" fmla="*/ 9810917 h 10287000"/>
              <a:gd name="connsiteX40" fmla="*/ 5544434 w 9153265"/>
              <a:gd name="connsiteY40" fmla="*/ 8977670 h 10287000"/>
              <a:gd name="connsiteX41" fmla="*/ 5546872 w 9153265"/>
              <a:gd name="connsiteY41" fmla="*/ 8975407 h 10287000"/>
              <a:gd name="connsiteX42" fmla="*/ 6366419 w 9153265"/>
              <a:gd name="connsiteY42" fmla="*/ 8283915 h 10287000"/>
              <a:gd name="connsiteX43" fmla="*/ 7303496 w 9153265"/>
              <a:gd name="connsiteY43" fmla="*/ 8283915 h 10287000"/>
              <a:gd name="connsiteX44" fmla="*/ 7336781 w 9153265"/>
              <a:gd name="connsiteY44" fmla="*/ 8255830 h 10287000"/>
              <a:gd name="connsiteX45" fmla="*/ 8798658 w 9153265"/>
              <a:gd name="connsiteY45" fmla="*/ 7941412 h 10287000"/>
              <a:gd name="connsiteX46" fmla="*/ 8831153 w 9153265"/>
              <a:gd name="connsiteY46" fmla="*/ 7946417 h 10287000"/>
              <a:gd name="connsiteX47" fmla="*/ 8844005 w 9153265"/>
              <a:gd name="connsiteY47" fmla="*/ 7996762 h 10287000"/>
              <a:gd name="connsiteX48" fmla="*/ 8784336 w 9153265"/>
              <a:gd name="connsiteY48" fmla="*/ 8007606 h 10287000"/>
              <a:gd name="connsiteX49" fmla="*/ 7643408 w 9153265"/>
              <a:gd name="connsiteY49" fmla="*/ 8970263 h 10287000"/>
              <a:gd name="connsiteX50" fmla="*/ 7644384 w 9153265"/>
              <a:gd name="connsiteY50" fmla="*/ 9421657 h 10287000"/>
              <a:gd name="connsiteX51" fmla="*/ 8113776 w 9153265"/>
              <a:gd name="connsiteY51" fmla="*/ 9817707 h 10287000"/>
              <a:gd name="connsiteX52" fmla="*/ 8113776 w 9153265"/>
              <a:gd name="connsiteY52" fmla="*/ 10286999 h 10287000"/>
              <a:gd name="connsiteX53" fmla="*/ 8095488 w 9153265"/>
              <a:gd name="connsiteY53" fmla="*/ 10286999 h 10287000"/>
              <a:gd name="connsiteX54" fmla="*/ 8095488 w 9153265"/>
              <a:gd name="connsiteY54" fmla="*/ 9824084 h 10287000"/>
              <a:gd name="connsiteX55" fmla="*/ 7625120 w 9153265"/>
              <a:gd name="connsiteY55" fmla="*/ 9428858 h 10287000"/>
              <a:gd name="connsiteX56" fmla="*/ 7625120 w 9153265"/>
              <a:gd name="connsiteY56" fmla="*/ 8964709 h 10287000"/>
              <a:gd name="connsiteX57" fmla="*/ 7627803 w 9153265"/>
              <a:gd name="connsiteY57" fmla="*/ 8962445 h 10287000"/>
              <a:gd name="connsiteX58" fmla="*/ 8771412 w 9153265"/>
              <a:gd name="connsiteY58" fmla="*/ 7997524 h 10287000"/>
              <a:gd name="connsiteX59" fmla="*/ 8764585 w 9153265"/>
              <a:gd name="connsiteY59" fmla="*/ 7976950 h 10287000"/>
              <a:gd name="connsiteX60" fmla="*/ 8771484 w 9153265"/>
              <a:gd name="connsiteY60" fmla="*/ 7957260 h 10287000"/>
              <a:gd name="connsiteX61" fmla="*/ 8798658 w 9153265"/>
              <a:gd name="connsiteY61" fmla="*/ 7941412 h 10287000"/>
              <a:gd name="connsiteX62" fmla="*/ 8597490 w 9153265"/>
              <a:gd name="connsiteY62" fmla="*/ 7772500 h 10287000"/>
              <a:gd name="connsiteX63" fmla="*/ 8629986 w 9153265"/>
              <a:gd name="connsiteY63" fmla="*/ 7777505 h 10287000"/>
              <a:gd name="connsiteX64" fmla="*/ 8642837 w 9153265"/>
              <a:gd name="connsiteY64" fmla="*/ 7827850 h 10287000"/>
              <a:gd name="connsiteX65" fmla="*/ 8583168 w 9153265"/>
              <a:gd name="connsiteY65" fmla="*/ 7838694 h 10287000"/>
              <a:gd name="connsiteX66" fmla="*/ 7739726 w 9153265"/>
              <a:gd name="connsiteY66" fmla="*/ 8550348 h 10287000"/>
              <a:gd name="connsiteX67" fmla="*/ 6935053 w 9153265"/>
              <a:gd name="connsiteY67" fmla="*/ 8550348 h 10287000"/>
              <a:gd name="connsiteX68" fmla="*/ 6445179 w 9153265"/>
              <a:gd name="connsiteY68" fmla="*/ 8963475 h 10287000"/>
              <a:gd name="connsiteX69" fmla="*/ 6445179 w 9153265"/>
              <a:gd name="connsiteY69" fmla="*/ 10287000 h 10287000"/>
              <a:gd name="connsiteX70" fmla="*/ 6426891 w 9153265"/>
              <a:gd name="connsiteY70" fmla="*/ 10287000 h 10287000"/>
              <a:gd name="connsiteX71" fmla="*/ 6426891 w 9153265"/>
              <a:gd name="connsiteY71" fmla="*/ 8957919 h 10287000"/>
              <a:gd name="connsiteX72" fmla="*/ 6429573 w 9153265"/>
              <a:gd name="connsiteY72" fmla="*/ 8955656 h 10287000"/>
              <a:gd name="connsiteX73" fmla="*/ 6927250 w 9153265"/>
              <a:gd name="connsiteY73" fmla="*/ 8535741 h 10287000"/>
              <a:gd name="connsiteX74" fmla="*/ 7732410 w 9153265"/>
              <a:gd name="connsiteY74" fmla="*/ 8535741 h 10287000"/>
              <a:gd name="connsiteX75" fmla="*/ 8570245 w 9153265"/>
              <a:gd name="connsiteY75" fmla="*/ 7828612 h 10287000"/>
              <a:gd name="connsiteX76" fmla="*/ 8563417 w 9153265"/>
              <a:gd name="connsiteY76" fmla="*/ 7808038 h 10287000"/>
              <a:gd name="connsiteX77" fmla="*/ 8570317 w 9153265"/>
              <a:gd name="connsiteY77" fmla="*/ 7788348 h 10287000"/>
              <a:gd name="connsiteX78" fmla="*/ 8597490 w 9153265"/>
              <a:gd name="connsiteY78" fmla="*/ 7772500 h 10287000"/>
              <a:gd name="connsiteX79" fmla="*/ 5218662 w 9153265"/>
              <a:gd name="connsiteY79" fmla="*/ 7714840 h 10287000"/>
              <a:gd name="connsiteX80" fmla="*/ 5261822 w 9153265"/>
              <a:gd name="connsiteY80" fmla="*/ 7751666 h 10287000"/>
              <a:gd name="connsiteX81" fmla="*/ 5218176 w 9153265"/>
              <a:gd name="connsiteY81" fmla="*/ 7788082 h 10287000"/>
              <a:gd name="connsiteX82" fmla="*/ 5195011 w 9153265"/>
              <a:gd name="connsiteY82" fmla="*/ 7782115 h 10287000"/>
              <a:gd name="connsiteX83" fmla="*/ 4325234 w 9153265"/>
              <a:gd name="connsiteY83" fmla="*/ 8515990 h 10287000"/>
              <a:gd name="connsiteX84" fmla="*/ 4325234 w 9153265"/>
              <a:gd name="connsiteY84" fmla="*/ 9344094 h 10287000"/>
              <a:gd name="connsiteX85" fmla="*/ 4322551 w 9153265"/>
              <a:gd name="connsiteY85" fmla="*/ 9346356 h 10287000"/>
              <a:gd name="connsiteX86" fmla="*/ 3771231 w 9153265"/>
              <a:gd name="connsiteY86" fmla="*/ 9811535 h 10287000"/>
              <a:gd name="connsiteX87" fmla="*/ 1907561 w 9153265"/>
              <a:gd name="connsiteY87" fmla="*/ 9811535 h 10287000"/>
              <a:gd name="connsiteX88" fmla="*/ 1874276 w 9153265"/>
              <a:gd name="connsiteY88" fmla="*/ 9839619 h 10287000"/>
              <a:gd name="connsiteX89" fmla="*/ 1822702 w 9153265"/>
              <a:gd name="connsiteY89" fmla="*/ 9811535 h 10287000"/>
              <a:gd name="connsiteX90" fmla="*/ 1855988 w 9153265"/>
              <a:gd name="connsiteY90" fmla="*/ 9768020 h 10287000"/>
              <a:gd name="connsiteX91" fmla="*/ 1907561 w 9153265"/>
              <a:gd name="connsiteY91" fmla="*/ 9796104 h 10287000"/>
              <a:gd name="connsiteX92" fmla="*/ 3763671 w 9153265"/>
              <a:gd name="connsiteY92" fmla="*/ 9796104 h 10287000"/>
              <a:gd name="connsiteX93" fmla="*/ 4306946 w 9153265"/>
              <a:gd name="connsiteY93" fmla="*/ 9337715 h 10287000"/>
              <a:gd name="connsiteX94" fmla="*/ 4306946 w 9153265"/>
              <a:gd name="connsiteY94" fmla="*/ 8509611 h 10287000"/>
              <a:gd name="connsiteX95" fmla="*/ 4309628 w 9153265"/>
              <a:gd name="connsiteY95" fmla="*/ 8507349 h 10287000"/>
              <a:gd name="connsiteX96" fmla="*/ 5181843 w 9153265"/>
              <a:gd name="connsiteY96" fmla="*/ 7772240 h 10287000"/>
              <a:gd name="connsiteX97" fmla="*/ 5175016 w 9153265"/>
              <a:gd name="connsiteY97" fmla="*/ 7751666 h 10287000"/>
              <a:gd name="connsiteX98" fmla="*/ 5175016 w 9153265"/>
              <a:gd name="connsiteY98" fmla="*/ 7751255 h 10287000"/>
              <a:gd name="connsiteX99" fmla="*/ 5218662 w 9153265"/>
              <a:gd name="connsiteY99" fmla="*/ 7714840 h 10287000"/>
              <a:gd name="connsiteX100" fmla="*/ 4587604 w 9153265"/>
              <a:gd name="connsiteY100" fmla="*/ 7714839 h 10287000"/>
              <a:gd name="connsiteX101" fmla="*/ 4630764 w 9153265"/>
              <a:gd name="connsiteY101" fmla="*/ 7751665 h 10287000"/>
              <a:gd name="connsiteX102" fmla="*/ 4587118 w 9153265"/>
              <a:gd name="connsiteY102" fmla="*/ 7788081 h 10287000"/>
              <a:gd name="connsiteX103" fmla="*/ 4565904 w 9153265"/>
              <a:gd name="connsiteY103" fmla="*/ 7783143 h 10287000"/>
              <a:gd name="connsiteX104" fmla="*/ 2994357 w 9153265"/>
              <a:gd name="connsiteY104" fmla="*/ 9108932 h 10287000"/>
              <a:gd name="connsiteX105" fmla="*/ 1674206 w 9153265"/>
              <a:gd name="connsiteY105" fmla="*/ 9108932 h 10287000"/>
              <a:gd name="connsiteX106" fmla="*/ 1250900 w 9153265"/>
              <a:gd name="connsiteY106" fmla="*/ 9465891 h 10287000"/>
              <a:gd name="connsiteX107" fmla="*/ 1250900 w 9153265"/>
              <a:gd name="connsiteY107" fmla="*/ 10286999 h 10287000"/>
              <a:gd name="connsiteX108" fmla="*/ 1232612 w 9153265"/>
              <a:gd name="connsiteY108" fmla="*/ 10286999 h 10287000"/>
              <a:gd name="connsiteX109" fmla="*/ 1232612 w 9153265"/>
              <a:gd name="connsiteY109" fmla="*/ 9459513 h 10287000"/>
              <a:gd name="connsiteX110" fmla="*/ 1235294 w 9153265"/>
              <a:gd name="connsiteY110" fmla="*/ 9457250 h 10287000"/>
              <a:gd name="connsiteX111" fmla="*/ 1666403 w 9153265"/>
              <a:gd name="connsiteY111" fmla="*/ 9093707 h 10287000"/>
              <a:gd name="connsiteX112" fmla="*/ 2986797 w 9153265"/>
              <a:gd name="connsiteY112" fmla="*/ 9093707 h 10287000"/>
              <a:gd name="connsiteX113" fmla="*/ 4552249 w 9153265"/>
              <a:gd name="connsiteY113" fmla="*/ 7772239 h 10287000"/>
              <a:gd name="connsiteX114" fmla="*/ 4543958 w 9153265"/>
              <a:gd name="connsiteY114" fmla="*/ 7751665 h 10287000"/>
              <a:gd name="connsiteX115" fmla="*/ 4543958 w 9153265"/>
              <a:gd name="connsiteY115" fmla="*/ 7751254 h 10287000"/>
              <a:gd name="connsiteX116" fmla="*/ 4587604 w 9153265"/>
              <a:gd name="connsiteY116" fmla="*/ 7714839 h 10287000"/>
              <a:gd name="connsiteX117" fmla="*/ 9134977 w 9153265"/>
              <a:gd name="connsiteY117" fmla="*/ 7559504 h 10287000"/>
              <a:gd name="connsiteX118" fmla="*/ 9153265 w 9153265"/>
              <a:gd name="connsiteY118" fmla="*/ 7559504 h 10287000"/>
              <a:gd name="connsiteX119" fmla="*/ 9153265 w 9153265"/>
              <a:gd name="connsiteY119" fmla="*/ 8331235 h 10287000"/>
              <a:gd name="connsiteX120" fmla="*/ 9150582 w 9153265"/>
              <a:gd name="connsiteY120" fmla="*/ 8333498 h 10287000"/>
              <a:gd name="connsiteX121" fmla="*/ 8511478 w 9153265"/>
              <a:gd name="connsiteY121" fmla="*/ 8872743 h 10287000"/>
              <a:gd name="connsiteX122" fmla="*/ 8511478 w 9153265"/>
              <a:gd name="connsiteY122" fmla="*/ 9467331 h 10287000"/>
              <a:gd name="connsiteX123" fmla="*/ 8899915 w 9153265"/>
              <a:gd name="connsiteY123" fmla="*/ 9795281 h 10287000"/>
              <a:gd name="connsiteX124" fmla="*/ 8899915 w 9153265"/>
              <a:gd name="connsiteY124" fmla="*/ 10286999 h 10287000"/>
              <a:gd name="connsiteX125" fmla="*/ 8881627 w 9153265"/>
              <a:gd name="connsiteY125" fmla="*/ 10286999 h 10287000"/>
              <a:gd name="connsiteX126" fmla="*/ 8881627 w 9153265"/>
              <a:gd name="connsiteY126" fmla="*/ 9801453 h 10287000"/>
              <a:gd name="connsiteX127" fmla="*/ 8493190 w 9153265"/>
              <a:gd name="connsiteY127" fmla="*/ 9473915 h 10287000"/>
              <a:gd name="connsiteX128" fmla="*/ 8493190 w 9153265"/>
              <a:gd name="connsiteY128" fmla="*/ 8866365 h 10287000"/>
              <a:gd name="connsiteX129" fmla="*/ 8495873 w 9153265"/>
              <a:gd name="connsiteY129" fmla="*/ 8864101 h 10287000"/>
              <a:gd name="connsiteX130" fmla="*/ 9134977 w 9153265"/>
              <a:gd name="connsiteY130" fmla="*/ 8324857 h 10287000"/>
              <a:gd name="connsiteX131" fmla="*/ 5627022 w 9153265"/>
              <a:gd name="connsiteY131" fmla="*/ 7440564 h 10287000"/>
              <a:gd name="connsiteX132" fmla="*/ 5675573 w 9153265"/>
              <a:gd name="connsiteY132" fmla="*/ 7471774 h 10287000"/>
              <a:gd name="connsiteX133" fmla="*/ 5638583 w 9153265"/>
              <a:gd name="connsiteY133" fmla="*/ 7512739 h 10287000"/>
              <a:gd name="connsiteX134" fmla="*/ 5590032 w 9153265"/>
              <a:gd name="connsiteY134" fmla="*/ 7481529 h 10287000"/>
              <a:gd name="connsiteX135" fmla="*/ 3771231 w 9153265"/>
              <a:gd name="connsiteY135" fmla="*/ 7481529 h 10287000"/>
              <a:gd name="connsiteX136" fmla="*/ 2329649 w 9153265"/>
              <a:gd name="connsiteY136" fmla="*/ 8698069 h 10287000"/>
              <a:gd name="connsiteX137" fmla="*/ 1333806 w 9153265"/>
              <a:gd name="connsiteY137" fmla="*/ 8698069 h 10287000"/>
              <a:gd name="connsiteX138" fmla="*/ 706649 w 9153265"/>
              <a:gd name="connsiteY138" fmla="*/ 9227027 h 10287000"/>
              <a:gd name="connsiteX139" fmla="*/ 706649 w 9153265"/>
              <a:gd name="connsiteY139" fmla="*/ 10286999 h 10287000"/>
              <a:gd name="connsiteX140" fmla="*/ 688361 w 9153265"/>
              <a:gd name="connsiteY140" fmla="*/ 10286999 h 10287000"/>
              <a:gd name="connsiteX141" fmla="*/ 688361 w 9153265"/>
              <a:gd name="connsiteY141" fmla="*/ 9219414 h 10287000"/>
              <a:gd name="connsiteX142" fmla="*/ 691043 w 9153265"/>
              <a:gd name="connsiteY142" fmla="*/ 9217151 h 10287000"/>
              <a:gd name="connsiteX143" fmla="*/ 1325027 w 9153265"/>
              <a:gd name="connsiteY143" fmla="*/ 8682227 h 10287000"/>
              <a:gd name="connsiteX144" fmla="*/ 2321845 w 9153265"/>
              <a:gd name="connsiteY144" fmla="*/ 8682227 h 10287000"/>
              <a:gd name="connsiteX145" fmla="*/ 3762697 w 9153265"/>
              <a:gd name="connsiteY145" fmla="*/ 7466098 h 10287000"/>
              <a:gd name="connsiteX146" fmla="*/ 5591495 w 9153265"/>
              <a:gd name="connsiteY146" fmla="*/ 7466098 h 10287000"/>
              <a:gd name="connsiteX147" fmla="*/ 5627022 w 9153265"/>
              <a:gd name="connsiteY147" fmla="*/ 7440564 h 10287000"/>
              <a:gd name="connsiteX148" fmla="*/ 8433206 w 9153265"/>
              <a:gd name="connsiteY148" fmla="*/ 7253363 h 10287000"/>
              <a:gd name="connsiteX149" fmla="*/ 8446130 w 9153265"/>
              <a:gd name="connsiteY149" fmla="*/ 7264267 h 10287000"/>
              <a:gd name="connsiteX150" fmla="*/ 7464186 w 9153265"/>
              <a:gd name="connsiteY150" fmla="*/ 8092783 h 10287000"/>
              <a:gd name="connsiteX151" fmla="*/ 5923117 w 9153265"/>
              <a:gd name="connsiteY151" fmla="*/ 8092783 h 10287000"/>
              <a:gd name="connsiteX152" fmla="*/ 5010912 w 9153265"/>
              <a:gd name="connsiteY152" fmla="*/ 8862250 h 10287000"/>
              <a:gd name="connsiteX153" fmla="*/ 5010912 w 9153265"/>
              <a:gd name="connsiteY153" fmla="*/ 9585838 h 10287000"/>
              <a:gd name="connsiteX154" fmla="*/ 5008229 w 9153265"/>
              <a:gd name="connsiteY154" fmla="*/ 9588101 h 10287000"/>
              <a:gd name="connsiteX155" fmla="*/ 4376196 w 9153265"/>
              <a:gd name="connsiteY155" fmla="*/ 10121379 h 10287000"/>
              <a:gd name="connsiteX156" fmla="*/ 2381344 w 9153265"/>
              <a:gd name="connsiteY156" fmla="*/ 10121379 h 10287000"/>
              <a:gd name="connsiteX157" fmla="*/ 2231871 w 9153265"/>
              <a:gd name="connsiteY157" fmla="*/ 10247497 h 10287000"/>
              <a:gd name="connsiteX158" fmla="*/ 2231871 w 9153265"/>
              <a:gd name="connsiteY158" fmla="*/ 10287000 h 10287000"/>
              <a:gd name="connsiteX159" fmla="*/ 2213583 w 9153265"/>
              <a:gd name="connsiteY159" fmla="*/ 10287000 h 10287000"/>
              <a:gd name="connsiteX160" fmla="*/ 2213583 w 9153265"/>
              <a:gd name="connsiteY160" fmla="*/ 10241119 h 10287000"/>
              <a:gd name="connsiteX161" fmla="*/ 2373542 w 9153265"/>
              <a:gd name="connsiteY161" fmla="*/ 10105949 h 10287000"/>
              <a:gd name="connsiteX162" fmla="*/ 4368637 w 9153265"/>
              <a:gd name="connsiteY162" fmla="*/ 10105949 h 10287000"/>
              <a:gd name="connsiteX163" fmla="*/ 4992624 w 9153265"/>
              <a:gd name="connsiteY163" fmla="*/ 9579460 h 10287000"/>
              <a:gd name="connsiteX164" fmla="*/ 4992624 w 9153265"/>
              <a:gd name="connsiteY164" fmla="*/ 8855872 h 10287000"/>
              <a:gd name="connsiteX165" fmla="*/ 4995306 w 9153265"/>
              <a:gd name="connsiteY165" fmla="*/ 8853609 h 10287000"/>
              <a:gd name="connsiteX166" fmla="*/ 5915314 w 9153265"/>
              <a:gd name="connsiteY166" fmla="*/ 8077352 h 10287000"/>
              <a:gd name="connsiteX167" fmla="*/ 7456627 w 9153265"/>
              <a:gd name="connsiteY167" fmla="*/ 8077352 h 10287000"/>
              <a:gd name="connsiteX168" fmla="*/ 7825313 w 9153265"/>
              <a:gd name="connsiteY168" fmla="*/ 6955452 h 10287000"/>
              <a:gd name="connsiteX169" fmla="*/ 7838236 w 9153265"/>
              <a:gd name="connsiteY169" fmla="*/ 6966356 h 10287000"/>
              <a:gd name="connsiteX170" fmla="*/ 6953341 w 9153265"/>
              <a:gd name="connsiteY170" fmla="*/ 7712987 h 10287000"/>
              <a:gd name="connsiteX171" fmla="*/ 5953597 w 9153265"/>
              <a:gd name="connsiteY171" fmla="*/ 7712987 h 10287000"/>
              <a:gd name="connsiteX172" fmla="*/ 5071628 w 9153265"/>
              <a:gd name="connsiteY172" fmla="*/ 8457148 h 10287000"/>
              <a:gd name="connsiteX173" fmla="*/ 5078455 w 9153265"/>
              <a:gd name="connsiteY173" fmla="*/ 8476694 h 10287000"/>
              <a:gd name="connsiteX174" fmla="*/ 5071556 w 9153265"/>
              <a:gd name="connsiteY174" fmla="*/ 8496590 h 10287000"/>
              <a:gd name="connsiteX175" fmla="*/ 5011888 w 9153265"/>
              <a:gd name="connsiteY175" fmla="*/ 8507433 h 10287000"/>
              <a:gd name="connsiteX176" fmla="*/ 4999035 w 9153265"/>
              <a:gd name="connsiteY176" fmla="*/ 8457088 h 10287000"/>
              <a:gd name="connsiteX177" fmla="*/ 5058704 w 9153265"/>
              <a:gd name="connsiteY177" fmla="*/ 8446244 h 10287000"/>
              <a:gd name="connsiteX178" fmla="*/ 5945794 w 9153265"/>
              <a:gd name="connsiteY178" fmla="*/ 7697556 h 10287000"/>
              <a:gd name="connsiteX179" fmla="*/ 6945538 w 9153265"/>
              <a:gd name="connsiteY179" fmla="*/ 7697556 h 10287000"/>
              <a:gd name="connsiteX180" fmla="*/ 2 w 9153265"/>
              <a:gd name="connsiteY180" fmla="*/ 6754443 h 10287000"/>
              <a:gd name="connsiteX181" fmla="*/ 1064607 w 9153265"/>
              <a:gd name="connsiteY181" fmla="*/ 6754443 h 10287000"/>
              <a:gd name="connsiteX182" fmla="*/ 1067290 w 9153265"/>
              <a:gd name="connsiteY182" fmla="*/ 6756706 h 10287000"/>
              <a:gd name="connsiteX183" fmla="*/ 1576672 w 9153265"/>
              <a:gd name="connsiteY183" fmla="*/ 7187526 h 10287000"/>
              <a:gd name="connsiteX184" fmla="*/ 2099464 w 9153265"/>
              <a:gd name="connsiteY184" fmla="*/ 7187526 h 10287000"/>
              <a:gd name="connsiteX185" fmla="*/ 2132500 w 9153265"/>
              <a:gd name="connsiteY185" fmla="*/ 7159652 h 10287000"/>
              <a:gd name="connsiteX186" fmla="*/ 2183824 w 9153265"/>
              <a:gd name="connsiteY186" fmla="*/ 7187526 h 10287000"/>
              <a:gd name="connsiteX187" fmla="*/ 2150788 w 9153265"/>
              <a:gd name="connsiteY187" fmla="*/ 7230831 h 10287000"/>
              <a:gd name="connsiteX188" fmla="*/ 2099464 w 9153265"/>
              <a:gd name="connsiteY188" fmla="*/ 7202957 h 10287000"/>
              <a:gd name="connsiteX189" fmla="*/ 1568868 w 9153265"/>
              <a:gd name="connsiteY189" fmla="*/ 7202957 h 10287000"/>
              <a:gd name="connsiteX190" fmla="*/ 1566186 w 9153265"/>
              <a:gd name="connsiteY190" fmla="*/ 7200899 h 10287000"/>
              <a:gd name="connsiteX191" fmla="*/ 1056804 w 9153265"/>
              <a:gd name="connsiteY191" fmla="*/ 6769874 h 10287000"/>
              <a:gd name="connsiteX192" fmla="*/ 2 w 9153265"/>
              <a:gd name="connsiteY192" fmla="*/ 6769874 h 10287000"/>
              <a:gd name="connsiteX193" fmla="*/ 7339097 w 9153265"/>
              <a:gd name="connsiteY193" fmla="*/ 6720291 h 10287000"/>
              <a:gd name="connsiteX194" fmla="*/ 7352264 w 9153265"/>
              <a:gd name="connsiteY194" fmla="*/ 6731195 h 10287000"/>
              <a:gd name="connsiteX195" fmla="*/ 6744615 w 9153265"/>
              <a:gd name="connsiteY195" fmla="*/ 7243899 h 10287000"/>
              <a:gd name="connsiteX196" fmla="*/ 3167728 w 9153265"/>
              <a:gd name="connsiteY196" fmla="*/ 7243899 h 10287000"/>
              <a:gd name="connsiteX197" fmla="*/ 2078738 w 9153265"/>
              <a:gd name="connsiteY197" fmla="*/ 8162528 h 10287000"/>
              <a:gd name="connsiteX198" fmla="*/ 2 w 9153265"/>
              <a:gd name="connsiteY198" fmla="*/ 8162528 h 10287000"/>
              <a:gd name="connsiteX199" fmla="*/ 2 w 9153265"/>
              <a:gd name="connsiteY199" fmla="*/ 8147097 h 10287000"/>
              <a:gd name="connsiteX200" fmla="*/ 2071179 w 9153265"/>
              <a:gd name="connsiteY200" fmla="*/ 8147097 h 10287000"/>
              <a:gd name="connsiteX201" fmla="*/ 3159926 w 9153265"/>
              <a:gd name="connsiteY201" fmla="*/ 7228468 h 10287000"/>
              <a:gd name="connsiteX202" fmla="*/ 6737056 w 9153265"/>
              <a:gd name="connsiteY202" fmla="*/ 7228468 h 10287000"/>
              <a:gd name="connsiteX203" fmla="*/ 6819473 w 9153265"/>
              <a:gd name="connsiteY203" fmla="*/ 6466613 h 10287000"/>
              <a:gd name="connsiteX204" fmla="*/ 6832640 w 9153265"/>
              <a:gd name="connsiteY204" fmla="*/ 6477517 h 10287000"/>
              <a:gd name="connsiteX205" fmla="*/ 6648297 w 9153265"/>
              <a:gd name="connsiteY205" fmla="*/ 6632851 h 10287000"/>
              <a:gd name="connsiteX206" fmla="*/ 6282537 w 9153265"/>
              <a:gd name="connsiteY206" fmla="*/ 6632851 h 10287000"/>
              <a:gd name="connsiteX207" fmla="*/ 5807049 w 9153265"/>
              <a:gd name="connsiteY207" fmla="*/ 7034044 h 10287000"/>
              <a:gd name="connsiteX208" fmla="*/ 5492008 w 9153265"/>
              <a:gd name="connsiteY208" fmla="*/ 7034044 h 10287000"/>
              <a:gd name="connsiteX209" fmla="*/ 5449824 w 9153265"/>
              <a:gd name="connsiteY209" fmla="*/ 7062642 h 10287000"/>
              <a:gd name="connsiteX210" fmla="*/ 5407595 w 9153265"/>
              <a:gd name="connsiteY210" fmla="*/ 7033838 h 10287000"/>
              <a:gd name="connsiteX211" fmla="*/ 5440780 w 9153265"/>
              <a:gd name="connsiteY211" fmla="*/ 6990615 h 10287000"/>
              <a:gd name="connsiteX212" fmla="*/ 5492008 w 9153265"/>
              <a:gd name="connsiteY212" fmla="*/ 7018614 h 10287000"/>
              <a:gd name="connsiteX213" fmla="*/ 5799490 w 9153265"/>
              <a:gd name="connsiteY213" fmla="*/ 7018614 h 10287000"/>
              <a:gd name="connsiteX214" fmla="*/ 6274978 w 9153265"/>
              <a:gd name="connsiteY214" fmla="*/ 6617421 h 10287000"/>
              <a:gd name="connsiteX215" fmla="*/ 6640738 w 9153265"/>
              <a:gd name="connsiteY215" fmla="*/ 6617421 h 10287000"/>
              <a:gd name="connsiteX216" fmla="*/ 555838 w 9153265"/>
              <a:gd name="connsiteY216" fmla="*/ 6342659 h 10287000"/>
              <a:gd name="connsiteX217" fmla="*/ 607162 w 9153265"/>
              <a:gd name="connsiteY217" fmla="*/ 6370533 h 10287000"/>
              <a:gd name="connsiteX218" fmla="*/ 1275770 w 9153265"/>
              <a:gd name="connsiteY218" fmla="*/ 6370533 h 10287000"/>
              <a:gd name="connsiteX219" fmla="*/ 1278452 w 9153265"/>
              <a:gd name="connsiteY219" fmla="*/ 6372796 h 10287000"/>
              <a:gd name="connsiteX220" fmla="*/ 1860987 w 9153265"/>
              <a:gd name="connsiteY220" fmla="*/ 6864104 h 10287000"/>
              <a:gd name="connsiteX221" fmla="*/ 2416454 w 9153265"/>
              <a:gd name="connsiteY221" fmla="*/ 6864104 h 10287000"/>
              <a:gd name="connsiteX222" fmla="*/ 2457522 w 9153265"/>
              <a:gd name="connsiteY222" fmla="*/ 6836062 h 10287000"/>
              <a:gd name="connsiteX223" fmla="*/ 2502042 w 9153265"/>
              <a:gd name="connsiteY223" fmla="*/ 6871716 h 10287000"/>
              <a:gd name="connsiteX224" fmla="*/ 2502042 w 9153265"/>
              <a:gd name="connsiteY224" fmla="*/ 6871922 h 10287000"/>
              <a:gd name="connsiteX225" fmla="*/ 2468824 w 9153265"/>
              <a:gd name="connsiteY225" fmla="*/ 6906755 h 10287000"/>
              <a:gd name="connsiteX226" fmla="*/ 2416454 w 9153265"/>
              <a:gd name="connsiteY226" fmla="*/ 6879740 h 10287000"/>
              <a:gd name="connsiteX227" fmla="*/ 1853427 w 9153265"/>
              <a:gd name="connsiteY227" fmla="*/ 6879740 h 10287000"/>
              <a:gd name="connsiteX228" fmla="*/ 1850745 w 9153265"/>
              <a:gd name="connsiteY228" fmla="*/ 6877476 h 10287000"/>
              <a:gd name="connsiteX229" fmla="*/ 1267968 w 9153265"/>
              <a:gd name="connsiteY229" fmla="*/ 6385964 h 10287000"/>
              <a:gd name="connsiteX230" fmla="*/ 607162 w 9153265"/>
              <a:gd name="connsiteY230" fmla="*/ 6385964 h 10287000"/>
              <a:gd name="connsiteX231" fmla="*/ 574125 w 9153265"/>
              <a:gd name="connsiteY231" fmla="*/ 6413838 h 10287000"/>
              <a:gd name="connsiteX232" fmla="*/ 522802 w 9153265"/>
              <a:gd name="connsiteY232" fmla="*/ 6385964 h 10287000"/>
              <a:gd name="connsiteX233" fmla="*/ 555838 w 9153265"/>
              <a:gd name="connsiteY233" fmla="*/ 6342659 h 10287000"/>
              <a:gd name="connsiteX234" fmla="*/ 6180242 w 9153265"/>
              <a:gd name="connsiteY234" fmla="*/ 6256865 h 10287000"/>
              <a:gd name="connsiteX235" fmla="*/ 6231566 w 9153265"/>
              <a:gd name="connsiteY235" fmla="*/ 6284739 h 10287000"/>
              <a:gd name="connsiteX236" fmla="*/ 6198530 w 9153265"/>
              <a:gd name="connsiteY236" fmla="*/ 6328044 h 10287000"/>
              <a:gd name="connsiteX237" fmla="*/ 6147206 w 9153265"/>
              <a:gd name="connsiteY237" fmla="*/ 6300170 h 10287000"/>
              <a:gd name="connsiteX238" fmla="*/ 5848746 w 9153265"/>
              <a:gd name="connsiteY238" fmla="*/ 6300170 h 10287000"/>
              <a:gd name="connsiteX239" fmla="*/ 4930445 w 9153265"/>
              <a:gd name="connsiteY239" fmla="*/ 7075193 h 10287000"/>
              <a:gd name="connsiteX240" fmla="*/ 3577865 w 9153265"/>
              <a:gd name="connsiteY240" fmla="*/ 7075192 h 10287000"/>
              <a:gd name="connsiteX241" fmla="*/ 3535681 w 9153265"/>
              <a:gd name="connsiteY241" fmla="*/ 7103790 h 10287000"/>
              <a:gd name="connsiteX242" fmla="*/ 3534706 w 9153265"/>
              <a:gd name="connsiteY242" fmla="*/ 7103790 h 10287000"/>
              <a:gd name="connsiteX243" fmla="*/ 3492477 w 9153265"/>
              <a:gd name="connsiteY243" fmla="*/ 7074987 h 10287000"/>
              <a:gd name="connsiteX244" fmla="*/ 3525662 w 9153265"/>
              <a:gd name="connsiteY244" fmla="*/ 7031763 h 10287000"/>
              <a:gd name="connsiteX245" fmla="*/ 3576890 w 9153265"/>
              <a:gd name="connsiteY245" fmla="*/ 7059762 h 10287000"/>
              <a:gd name="connsiteX246" fmla="*/ 4921910 w 9153265"/>
              <a:gd name="connsiteY246" fmla="*/ 7059762 h 10287000"/>
              <a:gd name="connsiteX247" fmla="*/ 5840212 w 9153265"/>
              <a:gd name="connsiteY247" fmla="*/ 6284739 h 10287000"/>
              <a:gd name="connsiteX248" fmla="*/ 6147206 w 9153265"/>
              <a:gd name="connsiteY248" fmla="*/ 6284739 h 10287000"/>
              <a:gd name="connsiteX249" fmla="*/ 6180242 w 9153265"/>
              <a:gd name="connsiteY249" fmla="*/ 6256865 h 10287000"/>
              <a:gd name="connsiteX250" fmla="*/ 5795589 w 9153265"/>
              <a:gd name="connsiteY250" fmla="*/ 5943623 h 10287000"/>
              <a:gd name="connsiteX251" fmla="*/ 6620987 w 9153265"/>
              <a:gd name="connsiteY251" fmla="*/ 5943623 h 10287000"/>
              <a:gd name="connsiteX252" fmla="*/ 6620987 w 9153265"/>
              <a:gd name="connsiteY252" fmla="*/ 5959054 h 10287000"/>
              <a:gd name="connsiteX253" fmla="*/ 5803392 w 9153265"/>
              <a:gd name="connsiteY253" fmla="*/ 5959054 h 10287000"/>
              <a:gd name="connsiteX254" fmla="*/ 4717328 w 9153265"/>
              <a:gd name="connsiteY254" fmla="*/ 6875419 h 10287000"/>
              <a:gd name="connsiteX255" fmla="*/ 2950465 w 9153265"/>
              <a:gd name="connsiteY255" fmla="*/ 6875419 h 10287000"/>
              <a:gd name="connsiteX256" fmla="*/ 1939017 w 9153265"/>
              <a:gd name="connsiteY256" fmla="*/ 7728623 h 10287000"/>
              <a:gd name="connsiteX257" fmla="*/ 956586 w 9153265"/>
              <a:gd name="connsiteY257" fmla="*/ 7728623 h 10287000"/>
              <a:gd name="connsiteX258" fmla="*/ 923550 w 9153265"/>
              <a:gd name="connsiteY258" fmla="*/ 7756497 h 10287000"/>
              <a:gd name="connsiteX259" fmla="*/ 872226 w 9153265"/>
              <a:gd name="connsiteY259" fmla="*/ 7728623 h 10287000"/>
              <a:gd name="connsiteX260" fmla="*/ 905262 w 9153265"/>
              <a:gd name="connsiteY260" fmla="*/ 7685318 h 10287000"/>
              <a:gd name="connsiteX261" fmla="*/ 956586 w 9153265"/>
              <a:gd name="connsiteY261" fmla="*/ 7713192 h 10287000"/>
              <a:gd name="connsiteX262" fmla="*/ 1931458 w 9153265"/>
              <a:gd name="connsiteY262" fmla="*/ 7713192 h 10287000"/>
              <a:gd name="connsiteX263" fmla="*/ 2942663 w 9153265"/>
              <a:gd name="connsiteY263" fmla="*/ 6859989 h 10287000"/>
              <a:gd name="connsiteX264" fmla="*/ 4709525 w 9153265"/>
              <a:gd name="connsiteY264" fmla="*/ 6859989 h 10287000"/>
              <a:gd name="connsiteX265" fmla="*/ 5202083 w 9153265"/>
              <a:gd name="connsiteY265" fmla="*/ 5554362 h 10287000"/>
              <a:gd name="connsiteX266" fmla="*/ 6620744 w 9153265"/>
              <a:gd name="connsiteY266" fmla="*/ 5554362 h 10287000"/>
              <a:gd name="connsiteX267" fmla="*/ 6620744 w 9153265"/>
              <a:gd name="connsiteY267" fmla="*/ 5569793 h 10287000"/>
              <a:gd name="connsiteX268" fmla="*/ 5209886 w 9153265"/>
              <a:gd name="connsiteY268" fmla="*/ 5569793 h 10287000"/>
              <a:gd name="connsiteX269" fmla="*/ 4069204 w 9153265"/>
              <a:gd name="connsiteY269" fmla="*/ 6532038 h 10287000"/>
              <a:gd name="connsiteX270" fmla="*/ 1747847 w 9153265"/>
              <a:gd name="connsiteY270" fmla="*/ 6532038 h 10287000"/>
              <a:gd name="connsiteX271" fmla="*/ 1745165 w 9153265"/>
              <a:gd name="connsiteY271" fmla="*/ 6529775 h 10287000"/>
              <a:gd name="connsiteX272" fmla="*/ 1356484 w 9153265"/>
              <a:gd name="connsiteY272" fmla="*/ 6201826 h 10287000"/>
              <a:gd name="connsiteX273" fmla="*/ 2 w 9153265"/>
              <a:gd name="connsiteY273" fmla="*/ 6201826 h 10287000"/>
              <a:gd name="connsiteX274" fmla="*/ 2 w 9153265"/>
              <a:gd name="connsiteY274" fmla="*/ 6186395 h 10287000"/>
              <a:gd name="connsiteX275" fmla="*/ 1364043 w 9153265"/>
              <a:gd name="connsiteY275" fmla="*/ 6186395 h 10287000"/>
              <a:gd name="connsiteX276" fmla="*/ 1366725 w 9153265"/>
              <a:gd name="connsiteY276" fmla="*/ 6188658 h 10287000"/>
              <a:gd name="connsiteX277" fmla="*/ 1755406 w 9153265"/>
              <a:gd name="connsiteY277" fmla="*/ 6516608 h 10287000"/>
              <a:gd name="connsiteX278" fmla="*/ 4061645 w 9153265"/>
              <a:gd name="connsiteY278" fmla="*/ 6516608 h 10287000"/>
              <a:gd name="connsiteX279" fmla="*/ 4441181 w 9153265"/>
              <a:gd name="connsiteY279" fmla="*/ 5401188 h 10287000"/>
              <a:gd name="connsiteX280" fmla="*/ 4492755 w 9153265"/>
              <a:gd name="connsiteY280" fmla="*/ 5429273 h 10287000"/>
              <a:gd name="connsiteX281" fmla="*/ 4459469 w 9153265"/>
              <a:gd name="connsiteY281" fmla="*/ 5472788 h 10287000"/>
              <a:gd name="connsiteX282" fmla="*/ 4407896 w 9153265"/>
              <a:gd name="connsiteY282" fmla="*/ 5444704 h 10287000"/>
              <a:gd name="connsiteX283" fmla="*/ 2521552 w 9153265"/>
              <a:gd name="connsiteY283" fmla="*/ 5444704 h 10287000"/>
              <a:gd name="connsiteX284" fmla="*/ 1911952 w 9153265"/>
              <a:gd name="connsiteY284" fmla="*/ 5959054 h 10287000"/>
              <a:gd name="connsiteX285" fmla="*/ 2 w 9153265"/>
              <a:gd name="connsiteY285" fmla="*/ 5959054 h 10287000"/>
              <a:gd name="connsiteX286" fmla="*/ 2 w 9153265"/>
              <a:gd name="connsiteY286" fmla="*/ 5943623 h 10287000"/>
              <a:gd name="connsiteX287" fmla="*/ 1904149 w 9153265"/>
              <a:gd name="connsiteY287" fmla="*/ 5943623 h 10287000"/>
              <a:gd name="connsiteX288" fmla="*/ 2513749 w 9153265"/>
              <a:gd name="connsiteY288" fmla="*/ 5429273 h 10287000"/>
              <a:gd name="connsiteX289" fmla="*/ 4407896 w 9153265"/>
              <a:gd name="connsiteY289" fmla="*/ 5429273 h 10287000"/>
              <a:gd name="connsiteX290" fmla="*/ 4441181 w 9153265"/>
              <a:gd name="connsiteY290" fmla="*/ 5401188 h 10287000"/>
              <a:gd name="connsiteX291" fmla="*/ 5007010 w 9153265"/>
              <a:gd name="connsiteY291" fmla="*/ 5290398 h 10287000"/>
              <a:gd name="connsiteX292" fmla="*/ 6620744 w 9153265"/>
              <a:gd name="connsiteY292" fmla="*/ 5290398 h 10287000"/>
              <a:gd name="connsiteX293" fmla="*/ 6620744 w 9153265"/>
              <a:gd name="connsiteY293" fmla="*/ 5305829 h 10287000"/>
              <a:gd name="connsiteX294" fmla="*/ 5014814 w 9153265"/>
              <a:gd name="connsiteY294" fmla="*/ 5305829 h 10287000"/>
              <a:gd name="connsiteX295" fmla="*/ 4545422 w 9153265"/>
              <a:gd name="connsiteY295" fmla="*/ 5701878 h 10287000"/>
              <a:gd name="connsiteX296" fmla="*/ 2599824 w 9153265"/>
              <a:gd name="connsiteY296" fmla="*/ 5701672 h 10287000"/>
              <a:gd name="connsiteX297" fmla="*/ 1946333 w 9153265"/>
              <a:gd name="connsiteY297" fmla="*/ 6252850 h 10287000"/>
              <a:gd name="connsiteX298" fmla="*/ 1953452 w 9153265"/>
              <a:gd name="connsiteY298" fmla="*/ 6273380 h 10287000"/>
              <a:gd name="connsiteX299" fmla="*/ 1909368 w 9153265"/>
              <a:gd name="connsiteY299" fmla="*/ 6309836 h 10287000"/>
              <a:gd name="connsiteX300" fmla="*/ 1866161 w 9153265"/>
              <a:gd name="connsiteY300" fmla="*/ 6272641 h 10287000"/>
              <a:gd name="connsiteX301" fmla="*/ 1910244 w 9153265"/>
              <a:gd name="connsiteY301" fmla="*/ 6236185 h 10287000"/>
              <a:gd name="connsiteX302" fmla="*/ 1934628 w 9153265"/>
              <a:gd name="connsiteY302" fmla="*/ 6241946 h 10287000"/>
              <a:gd name="connsiteX303" fmla="*/ 2592997 w 9153265"/>
              <a:gd name="connsiteY303" fmla="*/ 5686448 h 10287000"/>
              <a:gd name="connsiteX304" fmla="*/ 4537618 w 9153265"/>
              <a:gd name="connsiteY304" fmla="*/ 5686448 h 10287000"/>
              <a:gd name="connsiteX305" fmla="*/ 1304788 w 9153265"/>
              <a:gd name="connsiteY305" fmla="*/ 5141648 h 10287000"/>
              <a:gd name="connsiteX306" fmla="*/ 6593922 w 9153265"/>
              <a:gd name="connsiteY306" fmla="*/ 5141648 h 10287000"/>
              <a:gd name="connsiteX307" fmla="*/ 6593922 w 9153265"/>
              <a:gd name="connsiteY307" fmla="*/ 5157079 h 10287000"/>
              <a:gd name="connsiteX308" fmla="*/ 1312347 w 9153265"/>
              <a:gd name="connsiteY308" fmla="*/ 5157079 h 10287000"/>
              <a:gd name="connsiteX309" fmla="*/ 836859 w 9153265"/>
              <a:gd name="connsiteY309" fmla="*/ 5558272 h 10287000"/>
              <a:gd name="connsiteX310" fmla="*/ 0 w 9153265"/>
              <a:gd name="connsiteY310" fmla="*/ 5558272 h 10287000"/>
              <a:gd name="connsiteX311" fmla="*/ 0 w 9153265"/>
              <a:gd name="connsiteY311" fmla="*/ 5542841 h 10287000"/>
              <a:gd name="connsiteX312" fmla="*/ 829300 w 9153265"/>
              <a:gd name="connsiteY312" fmla="*/ 5542841 h 10287000"/>
              <a:gd name="connsiteX313" fmla="*/ 5 w 9153265"/>
              <a:gd name="connsiteY313" fmla="*/ 4327946 h 10287000"/>
              <a:gd name="connsiteX314" fmla="*/ 1911955 w 9153265"/>
              <a:gd name="connsiteY314" fmla="*/ 4327946 h 10287000"/>
              <a:gd name="connsiteX315" fmla="*/ 1914637 w 9153265"/>
              <a:gd name="connsiteY315" fmla="*/ 4330209 h 10287000"/>
              <a:gd name="connsiteX316" fmla="*/ 2521555 w 9153265"/>
              <a:gd name="connsiteY316" fmla="*/ 4842296 h 10287000"/>
              <a:gd name="connsiteX317" fmla="*/ 4408383 w 9153265"/>
              <a:gd name="connsiteY317" fmla="*/ 4842296 h 10287000"/>
              <a:gd name="connsiteX318" fmla="*/ 4441669 w 9153265"/>
              <a:gd name="connsiteY318" fmla="*/ 4814211 h 10287000"/>
              <a:gd name="connsiteX319" fmla="*/ 4493242 w 9153265"/>
              <a:gd name="connsiteY319" fmla="*/ 4842296 h 10287000"/>
              <a:gd name="connsiteX320" fmla="*/ 4459957 w 9153265"/>
              <a:gd name="connsiteY320" fmla="*/ 4885811 h 10287000"/>
              <a:gd name="connsiteX321" fmla="*/ 4408383 w 9153265"/>
              <a:gd name="connsiteY321" fmla="*/ 4857727 h 10287000"/>
              <a:gd name="connsiteX322" fmla="*/ 2514238 w 9153265"/>
              <a:gd name="connsiteY322" fmla="*/ 4857727 h 10287000"/>
              <a:gd name="connsiteX323" fmla="*/ 2511558 w 9153265"/>
              <a:gd name="connsiteY323" fmla="*/ 4855463 h 10287000"/>
              <a:gd name="connsiteX324" fmla="*/ 1904152 w 9153265"/>
              <a:gd name="connsiteY324" fmla="*/ 4343377 h 10287000"/>
              <a:gd name="connsiteX325" fmla="*/ 5 w 9153265"/>
              <a:gd name="connsiteY325" fmla="*/ 4343377 h 10287000"/>
              <a:gd name="connsiteX326" fmla="*/ 1911221 w 9153265"/>
              <a:gd name="connsiteY326" fmla="*/ 3977782 h 10287000"/>
              <a:gd name="connsiteX327" fmla="*/ 1911221 w 9153265"/>
              <a:gd name="connsiteY327" fmla="*/ 3978400 h 10287000"/>
              <a:gd name="connsiteX328" fmla="*/ 1935153 w 9153265"/>
              <a:gd name="connsiteY328" fmla="*/ 3984395 h 10287000"/>
              <a:gd name="connsiteX329" fmla="*/ 1947309 w 9153265"/>
              <a:gd name="connsiteY329" fmla="*/ 4034567 h 10287000"/>
              <a:gd name="connsiteX330" fmla="*/ 2600801 w 9153265"/>
              <a:gd name="connsiteY330" fmla="*/ 4585739 h 10287000"/>
              <a:gd name="connsiteX331" fmla="*/ 4545421 w 9153265"/>
              <a:gd name="connsiteY331" fmla="*/ 4585739 h 10287000"/>
              <a:gd name="connsiteX332" fmla="*/ 4548104 w 9153265"/>
              <a:gd name="connsiteY332" fmla="*/ 4588002 h 10287000"/>
              <a:gd name="connsiteX333" fmla="*/ 5014813 w 9153265"/>
              <a:gd name="connsiteY333" fmla="*/ 4981171 h 10287000"/>
              <a:gd name="connsiteX334" fmla="*/ 6621963 w 9153265"/>
              <a:gd name="connsiteY334" fmla="*/ 4981171 h 10287000"/>
              <a:gd name="connsiteX335" fmla="*/ 6621963 w 9153265"/>
              <a:gd name="connsiteY335" fmla="*/ 4996602 h 10287000"/>
              <a:gd name="connsiteX336" fmla="*/ 5008230 w 9153265"/>
              <a:gd name="connsiteY336" fmla="*/ 4996602 h 10287000"/>
              <a:gd name="connsiteX337" fmla="*/ 5005547 w 9153265"/>
              <a:gd name="connsiteY337" fmla="*/ 4994338 h 10287000"/>
              <a:gd name="connsiteX338" fmla="*/ 4538838 w 9153265"/>
              <a:gd name="connsiteY338" fmla="*/ 4600552 h 10287000"/>
              <a:gd name="connsiteX339" fmla="*/ 2594218 w 9153265"/>
              <a:gd name="connsiteY339" fmla="*/ 4600552 h 10287000"/>
              <a:gd name="connsiteX340" fmla="*/ 2591535 w 9153265"/>
              <a:gd name="connsiteY340" fmla="*/ 4598289 h 10287000"/>
              <a:gd name="connsiteX341" fmla="*/ 1935605 w 9153265"/>
              <a:gd name="connsiteY341" fmla="*/ 4044854 h 10287000"/>
              <a:gd name="connsiteX342" fmla="*/ 1911221 w 9153265"/>
              <a:gd name="connsiteY342" fmla="*/ 4050614 h 10287000"/>
              <a:gd name="connsiteX343" fmla="*/ 1868061 w 9153265"/>
              <a:gd name="connsiteY343" fmla="*/ 4014199 h 10287000"/>
              <a:gd name="connsiteX344" fmla="*/ 1911221 w 9153265"/>
              <a:gd name="connsiteY344" fmla="*/ 3977782 h 10287000"/>
              <a:gd name="connsiteX345" fmla="*/ 1747850 w 9153265"/>
              <a:gd name="connsiteY345" fmla="*/ 3754965 h 10287000"/>
              <a:gd name="connsiteX346" fmla="*/ 4069207 w 9153265"/>
              <a:gd name="connsiteY346" fmla="*/ 3754965 h 10287000"/>
              <a:gd name="connsiteX347" fmla="*/ 4071890 w 9153265"/>
              <a:gd name="connsiteY347" fmla="*/ 3757228 h 10287000"/>
              <a:gd name="connsiteX348" fmla="*/ 5209886 w 9153265"/>
              <a:gd name="connsiteY348" fmla="*/ 4717206 h 10287000"/>
              <a:gd name="connsiteX349" fmla="*/ 6620744 w 9153265"/>
              <a:gd name="connsiteY349" fmla="*/ 4717206 h 10287000"/>
              <a:gd name="connsiteX350" fmla="*/ 6620744 w 9153265"/>
              <a:gd name="connsiteY350" fmla="*/ 4732637 h 10287000"/>
              <a:gd name="connsiteX351" fmla="*/ 5202083 w 9153265"/>
              <a:gd name="connsiteY351" fmla="*/ 4732637 h 10287000"/>
              <a:gd name="connsiteX352" fmla="*/ 5199400 w 9153265"/>
              <a:gd name="connsiteY352" fmla="*/ 4730373 h 10287000"/>
              <a:gd name="connsiteX353" fmla="*/ 4061649 w 9153265"/>
              <a:gd name="connsiteY353" fmla="*/ 3770396 h 10287000"/>
              <a:gd name="connsiteX354" fmla="*/ 1755409 w 9153265"/>
              <a:gd name="connsiteY354" fmla="*/ 3770396 h 10287000"/>
              <a:gd name="connsiteX355" fmla="*/ 1364046 w 9153265"/>
              <a:gd name="connsiteY355" fmla="*/ 4100608 h 10287000"/>
              <a:gd name="connsiteX356" fmla="*/ 5 w 9153265"/>
              <a:gd name="connsiteY356" fmla="*/ 4100608 h 10287000"/>
              <a:gd name="connsiteX357" fmla="*/ 5 w 9153265"/>
              <a:gd name="connsiteY357" fmla="*/ 4085178 h 10287000"/>
              <a:gd name="connsiteX358" fmla="*/ 1356487 w 9153265"/>
              <a:gd name="connsiteY358" fmla="*/ 4085178 h 10287000"/>
              <a:gd name="connsiteX359" fmla="*/ 2449494 w 9153265"/>
              <a:gd name="connsiteY359" fmla="*/ 3379390 h 10287000"/>
              <a:gd name="connsiteX360" fmla="*/ 2500818 w 9153265"/>
              <a:gd name="connsiteY360" fmla="*/ 3407264 h 10287000"/>
              <a:gd name="connsiteX361" fmla="*/ 2467782 w 9153265"/>
              <a:gd name="connsiteY361" fmla="*/ 3450569 h 10287000"/>
              <a:gd name="connsiteX362" fmla="*/ 2416457 w 9153265"/>
              <a:gd name="connsiteY362" fmla="*/ 3422695 h 10287000"/>
              <a:gd name="connsiteX363" fmla="*/ 1860989 w 9153265"/>
              <a:gd name="connsiteY363" fmla="*/ 3422695 h 10287000"/>
              <a:gd name="connsiteX364" fmla="*/ 1275773 w 9153265"/>
              <a:gd name="connsiteY364" fmla="*/ 3916471 h 10287000"/>
              <a:gd name="connsiteX365" fmla="*/ 607164 w 9153265"/>
              <a:gd name="connsiteY365" fmla="*/ 3916471 h 10287000"/>
              <a:gd name="connsiteX366" fmla="*/ 573879 w 9153265"/>
              <a:gd name="connsiteY366" fmla="*/ 3944556 h 10287000"/>
              <a:gd name="connsiteX367" fmla="*/ 522305 w 9153265"/>
              <a:gd name="connsiteY367" fmla="*/ 3916471 h 10287000"/>
              <a:gd name="connsiteX368" fmla="*/ 555591 w 9153265"/>
              <a:gd name="connsiteY368" fmla="*/ 3872956 h 10287000"/>
              <a:gd name="connsiteX369" fmla="*/ 607164 w 9153265"/>
              <a:gd name="connsiteY369" fmla="*/ 3901041 h 10287000"/>
              <a:gd name="connsiteX370" fmla="*/ 1267970 w 9153265"/>
              <a:gd name="connsiteY370" fmla="*/ 3901041 h 10287000"/>
              <a:gd name="connsiteX371" fmla="*/ 1853186 w 9153265"/>
              <a:gd name="connsiteY371" fmla="*/ 3407264 h 10287000"/>
              <a:gd name="connsiteX372" fmla="*/ 2416457 w 9153265"/>
              <a:gd name="connsiteY372" fmla="*/ 3407264 h 10287000"/>
              <a:gd name="connsiteX373" fmla="*/ 2449494 w 9153265"/>
              <a:gd name="connsiteY373" fmla="*/ 3379390 h 10287000"/>
              <a:gd name="connsiteX374" fmla="*/ 5440435 w 9153265"/>
              <a:gd name="connsiteY374" fmla="*/ 3224876 h 10287000"/>
              <a:gd name="connsiteX375" fmla="*/ 5492008 w 9153265"/>
              <a:gd name="connsiteY375" fmla="*/ 3252960 h 10287000"/>
              <a:gd name="connsiteX376" fmla="*/ 5807049 w 9153265"/>
              <a:gd name="connsiteY376" fmla="*/ 3252960 h 10287000"/>
              <a:gd name="connsiteX377" fmla="*/ 5809731 w 9153265"/>
              <a:gd name="connsiteY377" fmla="*/ 3255223 h 10287000"/>
              <a:gd name="connsiteX378" fmla="*/ 6282537 w 9153265"/>
              <a:gd name="connsiteY378" fmla="*/ 3654153 h 10287000"/>
              <a:gd name="connsiteX379" fmla="*/ 6648297 w 9153265"/>
              <a:gd name="connsiteY379" fmla="*/ 3654153 h 10287000"/>
              <a:gd name="connsiteX380" fmla="*/ 6832640 w 9153265"/>
              <a:gd name="connsiteY380" fmla="*/ 3809487 h 10287000"/>
              <a:gd name="connsiteX381" fmla="*/ 6819473 w 9153265"/>
              <a:gd name="connsiteY381" fmla="*/ 3820391 h 10287000"/>
              <a:gd name="connsiteX382" fmla="*/ 6640738 w 9153265"/>
              <a:gd name="connsiteY382" fmla="*/ 3669584 h 10287000"/>
              <a:gd name="connsiteX383" fmla="*/ 6274978 w 9153265"/>
              <a:gd name="connsiteY383" fmla="*/ 3669584 h 10287000"/>
              <a:gd name="connsiteX384" fmla="*/ 6272296 w 9153265"/>
              <a:gd name="connsiteY384" fmla="*/ 3667320 h 10287000"/>
              <a:gd name="connsiteX385" fmla="*/ 5799490 w 9153265"/>
              <a:gd name="connsiteY385" fmla="*/ 3268391 h 10287000"/>
              <a:gd name="connsiteX386" fmla="*/ 5492008 w 9153265"/>
              <a:gd name="connsiteY386" fmla="*/ 3268391 h 10287000"/>
              <a:gd name="connsiteX387" fmla="*/ 5458723 w 9153265"/>
              <a:gd name="connsiteY387" fmla="*/ 3296475 h 10287000"/>
              <a:gd name="connsiteX388" fmla="*/ 5407149 w 9153265"/>
              <a:gd name="connsiteY388" fmla="*/ 3268391 h 10287000"/>
              <a:gd name="connsiteX389" fmla="*/ 5440435 w 9153265"/>
              <a:gd name="connsiteY389" fmla="*/ 3224876 h 10287000"/>
              <a:gd name="connsiteX390" fmla="*/ 3525320 w 9153265"/>
              <a:gd name="connsiteY390" fmla="*/ 3183728 h 10287000"/>
              <a:gd name="connsiteX391" fmla="*/ 3576892 w 9153265"/>
              <a:gd name="connsiteY391" fmla="*/ 3211812 h 10287000"/>
              <a:gd name="connsiteX392" fmla="*/ 4929470 w 9153265"/>
              <a:gd name="connsiteY392" fmla="*/ 3211812 h 10287000"/>
              <a:gd name="connsiteX393" fmla="*/ 4932152 w 9153265"/>
              <a:gd name="connsiteY393" fmla="*/ 3214075 h 10287000"/>
              <a:gd name="connsiteX394" fmla="*/ 5847771 w 9153265"/>
              <a:gd name="connsiteY394" fmla="*/ 3986835 h 10287000"/>
              <a:gd name="connsiteX395" fmla="*/ 6147207 w 9153265"/>
              <a:gd name="connsiteY395" fmla="*/ 3986835 h 10287000"/>
              <a:gd name="connsiteX396" fmla="*/ 6180492 w 9153265"/>
              <a:gd name="connsiteY396" fmla="*/ 3958750 h 10287000"/>
              <a:gd name="connsiteX397" fmla="*/ 6232065 w 9153265"/>
              <a:gd name="connsiteY397" fmla="*/ 3986835 h 10287000"/>
              <a:gd name="connsiteX398" fmla="*/ 6198780 w 9153265"/>
              <a:gd name="connsiteY398" fmla="*/ 4030350 h 10287000"/>
              <a:gd name="connsiteX399" fmla="*/ 6147207 w 9153265"/>
              <a:gd name="connsiteY399" fmla="*/ 4002265 h 10287000"/>
              <a:gd name="connsiteX400" fmla="*/ 5840212 w 9153265"/>
              <a:gd name="connsiteY400" fmla="*/ 4002265 h 10287000"/>
              <a:gd name="connsiteX401" fmla="*/ 5837530 w 9153265"/>
              <a:gd name="connsiteY401" fmla="*/ 4000002 h 10287000"/>
              <a:gd name="connsiteX402" fmla="*/ 4921911 w 9153265"/>
              <a:gd name="connsiteY402" fmla="*/ 3227243 h 10287000"/>
              <a:gd name="connsiteX403" fmla="*/ 3576892 w 9153265"/>
              <a:gd name="connsiteY403" fmla="*/ 3227243 h 10287000"/>
              <a:gd name="connsiteX404" fmla="*/ 3543608 w 9153265"/>
              <a:gd name="connsiteY404" fmla="*/ 3255327 h 10287000"/>
              <a:gd name="connsiteX405" fmla="*/ 3492034 w 9153265"/>
              <a:gd name="connsiteY405" fmla="*/ 3227243 h 10287000"/>
              <a:gd name="connsiteX406" fmla="*/ 3525320 w 9153265"/>
              <a:gd name="connsiteY406" fmla="*/ 3183728 h 10287000"/>
              <a:gd name="connsiteX407" fmla="*/ 2132753 w 9153265"/>
              <a:gd name="connsiteY407" fmla="*/ 3056991 h 10287000"/>
              <a:gd name="connsiteX408" fmla="*/ 2184326 w 9153265"/>
              <a:gd name="connsiteY408" fmla="*/ 3085076 h 10287000"/>
              <a:gd name="connsiteX409" fmla="*/ 2151042 w 9153265"/>
              <a:gd name="connsiteY409" fmla="*/ 3128591 h 10287000"/>
              <a:gd name="connsiteX410" fmla="*/ 2099467 w 9153265"/>
              <a:gd name="connsiteY410" fmla="*/ 3100506 h 10287000"/>
              <a:gd name="connsiteX411" fmla="*/ 1576674 w 9153265"/>
              <a:gd name="connsiteY411" fmla="*/ 3100506 h 10287000"/>
              <a:gd name="connsiteX412" fmla="*/ 1064610 w 9153265"/>
              <a:gd name="connsiteY412" fmla="*/ 3532561 h 10287000"/>
              <a:gd name="connsiteX413" fmla="*/ 4 w 9153265"/>
              <a:gd name="connsiteY413" fmla="*/ 3532561 h 10287000"/>
              <a:gd name="connsiteX414" fmla="*/ 4 w 9153265"/>
              <a:gd name="connsiteY414" fmla="*/ 3517130 h 10287000"/>
              <a:gd name="connsiteX415" fmla="*/ 1056808 w 9153265"/>
              <a:gd name="connsiteY415" fmla="*/ 3517130 h 10287000"/>
              <a:gd name="connsiteX416" fmla="*/ 1568871 w 9153265"/>
              <a:gd name="connsiteY416" fmla="*/ 3085076 h 10287000"/>
              <a:gd name="connsiteX417" fmla="*/ 2099467 w 9153265"/>
              <a:gd name="connsiteY417" fmla="*/ 3085076 h 10287000"/>
              <a:gd name="connsiteX418" fmla="*/ 2132753 w 9153265"/>
              <a:gd name="connsiteY418" fmla="*/ 3056991 h 10287000"/>
              <a:gd name="connsiteX419" fmla="*/ 905015 w 9153265"/>
              <a:gd name="connsiteY419" fmla="*/ 2530296 h 10287000"/>
              <a:gd name="connsiteX420" fmla="*/ 956588 w 9153265"/>
              <a:gd name="connsiteY420" fmla="*/ 2558380 h 10287000"/>
              <a:gd name="connsiteX421" fmla="*/ 1939020 w 9153265"/>
              <a:gd name="connsiteY421" fmla="*/ 2558380 h 10287000"/>
              <a:gd name="connsiteX422" fmla="*/ 1941703 w 9153265"/>
              <a:gd name="connsiteY422" fmla="*/ 2560642 h 10287000"/>
              <a:gd name="connsiteX423" fmla="*/ 2950469 w 9153265"/>
              <a:gd name="connsiteY423" fmla="*/ 3411585 h 10287000"/>
              <a:gd name="connsiteX424" fmla="*/ 4717329 w 9153265"/>
              <a:gd name="connsiteY424" fmla="*/ 3411585 h 10287000"/>
              <a:gd name="connsiteX425" fmla="*/ 4720011 w 9153265"/>
              <a:gd name="connsiteY425" fmla="*/ 3413848 h 10287000"/>
              <a:gd name="connsiteX426" fmla="*/ 5803392 w 9153265"/>
              <a:gd name="connsiteY426" fmla="*/ 4327946 h 10287000"/>
              <a:gd name="connsiteX427" fmla="*/ 6620743 w 9153265"/>
              <a:gd name="connsiteY427" fmla="*/ 4327946 h 10287000"/>
              <a:gd name="connsiteX428" fmla="*/ 6620743 w 9153265"/>
              <a:gd name="connsiteY428" fmla="*/ 4343376 h 10287000"/>
              <a:gd name="connsiteX429" fmla="*/ 5795589 w 9153265"/>
              <a:gd name="connsiteY429" fmla="*/ 4343376 h 10287000"/>
              <a:gd name="connsiteX430" fmla="*/ 5792907 w 9153265"/>
              <a:gd name="connsiteY430" fmla="*/ 4341113 h 10287000"/>
              <a:gd name="connsiteX431" fmla="*/ 4709526 w 9153265"/>
              <a:gd name="connsiteY431" fmla="*/ 3427016 h 10287000"/>
              <a:gd name="connsiteX432" fmla="*/ 2942665 w 9153265"/>
              <a:gd name="connsiteY432" fmla="*/ 3427016 h 10287000"/>
              <a:gd name="connsiteX433" fmla="*/ 2940471 w 9153265"/>
              <a:gd name="connsiteY433" fmla="*/ 3424752 h 10287000"/>
              <a:gd name="connsiteX434" fmla="*/ 1931948 w 9153265"/>
              <a:gd name="connsiteY434" fmla="*/ 2573811 h 10287000"/>
              <a:gd name="connsiteX435" fmla="*/ 956588 w 9153265"/>
              <a:gd name="connsiteY435" fmla="*/ 2573811 h 10287000"/>
              <a:gd name="connsiteX436" fmla="*/ 923303 w 9153265"/>
              <a:gd name="connsiteY436" fmla="*/ 2601895 h 10287000"/>
              <a:gd name="connsiteX437" fmla="*/ 871729 w 9153265"/>
              <a:gd name="connsiteY437" fmla="*/ 2573811 h 10287000"/>
              <a:gd name="connsiteX438" fmla="*/ 905015 w 9153265"/>
              <a:gd name="connsiteY438" fmla="*/ 2530296 h 10287000"/>
              <a:gd name="connsiteX439" fmla="*/ 5 w 9153265"/>
              <a:gd name="connsiteY439" fmla="*/ 2124474 h 10287000"/>
              <a:gd name="connsiteX440" fmla="*/ 2078741 w 9153265"/>
              <a:gd name="connsiteY440" fmla="*/ 2124474 h 10287000"/>
              <a:gd name="connsiteX441" fmla="*/ 2081423 w 9153265"/>
              <a:gd name="connsiteY441" fmla="*/ 2126738 h 10287000"/>
              <a:gd name="connsiteX442" fmla="*/ 3167731 w 9153265"/>
              <a:gd name="connsiteY442" fmla="*/ 3043104 h 10287000"/>
              <a:gd name="connsiteX443" fmla="*/ 6744615 w 9153265"/>
              <a:gd name="connsiteY443" fmla="*/ 3043104 h 10287000"/>
              <a:gd name="connsiteX444" fmla="*/ 6747297 w 9153265"/>
              <a:gd name="connsiteY444" fmla="*/ 3045367 h 10287000"/>
              <a:gd name="connsiteX445" fmla="*/ 7352264 w 9153265"/>
              <a:gd name="connsiteY445" fmla="*/ 3555809 h 10287000"/>
              <a:gd name="connsiteX446" fmla="*/ 7339097 w 9153265"/>
              <a:gd name="connsiteY446" fmla="*/ 3566713 h 10287000"/>
              <a:gd name="connsiteX447" fmla="*/ 6737056 w 9153265"/>
              <a:gd name="connsiteY447" fmla="*/ 3058535 h 10287000"/>
              <a:gd name="connsiteX448" fmla="*/ 3159926 w 9153265"/>
              <a:gd name="connsiteY448" fmla="*/ 3058535 h 10287000"/>
              <a:gd name="connsiteX449" fmla="*/ 3157246 w 9153265"/>
              <a:gd name="connsiteY449" fmla="*/ 3056477 h 10287000"/>
              <a:gd name="connsiteX450" fmla="*/ 2071182 w 9153265"/>
              <a:gd name="connsiteY450" fmla="*/ 2139906 h 10287000"/>
              <a:gd name="connsiteX451" fmla="*/ 5 w 9153265"/>
              <a:gd name="connsiteY451" fmla="*/ 2139906 h 10287000"/>
              <a:gd name="connsiteX452" fmla="*/ 5035491 w 9153265"/>
              <a:gd name="connsiteY452" fmla="*/ 1772086 h 10287000"/>
              <a:gd name="connsiteX453" fmla="*/ 5078699 w 9153265"/>
              <a:gd name="connsiteY453" fmla="*/ 1809281 h 10287000"/>
              <a:gd name="connsiteX454" fmla="*/ 5071871 w 9153265"/>
              <a:gd name="connsiteY454" fmla="*/ 1829855 h 10287000"/>
              <a:gd name="connsiteX455" fmla="*/ 5953597 w 9153265"/>
              <a:gd name="connsiteY455" fmla="*/ 2574017 h 10287000"/>
              <a:gd name="connsiteX456" fmla="*/ 6953341 w 9153265"/>
              <a:gd name="connsiteY456" fmla="*/ 2574017 h 10287000"/>
              <a:gd name="connsiteX457" fmla="*/ 6956023 w 9153265"/>
              <a:gd name="connsiteY457" fmla="*/ 2576280 h 10287000"/>
              <a:gd name="connsiteX458" fmla="*/ 7838480 w 9153265"/>
              <a:gd name="connsiteY458" fmla="*/ 3319619 h 10287000"/>
              <a:gd name="connsiteX459" fmla="*/ 7825556 w 9153265"/>
              <a:gd name="connsiteY459" fmla="*/ 3330524 h 10287000"/>
              <a:gd name="connsiteX460" fmla="*/ 6945782 w 9153265"/>
              <a:gd name="connsiteY460" fmla="*/ 2588418 h 10287000"/>
              <a:gd name="connsiteX461" fmla="*/ 5946038 w 9153265"/>
              <a:gd name="connsiteY461" fmla="*/ 2588418 h 10287000"/>
              <a:gd name="connsiteX462" fmla="*/ 5943355 w 9153265"/>
              <a:gd name="connsiteY462" fmla="*/ 2586155 h 10287000"/>
              <a:gd name="connsiteX463" fmla="*/ 5058948 w 9153265"/>
              <a:gd name="connsiteY463" fmla="*/ 1839730 h 10287000"/>
              <a:gd name="connsiteX464" fmla="*/ 5034616 w 9153265"/>
              <a:gd name="connsiteY464" fmla="*/ 1845737 h 10287000"/>
              <a:gd name="connsiteX465" fmla="*/ 4991408 w 9153265"/>
              <a:gd name="connsiteY465" fmla="*/ 1808542 h 10287000"/>
              <a:gd name="connsiteX466" fmla="*/ 5035491 w 9153265"/>
              <a:gd name="connsiteY466" fmla="*/ 1772086 h 10287000"/>
              <a:gd name="connsiteX467" fmla="*/ 1856145 w 9153265"/>
              <a:gd name="connsiteY467" fmla="*/ 447720 h 10287000"/>
              <a:gd name="connsiteX468" fmla="*/ 1907564 w 9153265"/>
              <a:gd name="connsiteY468" fmla="*/ 475469 h 10287000"/>
              <a:gd name="connsiteX469" fmla="*/ 3771233 w 9153265"/>
              <a:gd name="connsiteY469" fmla="*/ 475469 h 10287000"/>
              <a:gd name="connsiteX470" fmla="*/ 3774159 w 9153265"/>
              <a:gd name="connsiteY470" fmla="*/ 477732 h 10287000"/>
              <a:gd name="connsiteX471" fmla="*/ 4325234 w 9153265"/>
              <a:gd name="connsiteY471" fmla="*/ 942909 h 10287000"/>
              <a:gd name="connsiteX472" fmla="*/ 4325234 w 9153265"/>
              <a:gd name="connsiteY472" fmla="*/ 1771012 h 10287000"/>
              <a:gd name="connsiteX473" fmla="*/ 5195011 w 9153265"/>
              <a:gd name="connsiteY473" fmla="*/ 2505917 h 10287000"/>
              <a:gd name="connsiteX474" fmla="*/ 5218176 w 9153265"/>
              <a:gd name="connsiteY474" fmla="*/ 2499950 h 10287000"/>
              <a:gd name="connsiteX475" fmla="*/ 5261336 w 9153265"/>
              <a:gd name="connsiteY475" fmla="*/ 2536366 h 10287000"/>
              <a:gd name="connsiteX476" fmla="*/ 5218176 w 9153265"/>
              <a:gd name="connsiteY476" fmla="*/ 2572782 h 10287000"/>
              <a:gd name="connsiteX477" fmla="*/ 5175016 w 9153265"/>
              <a:gd name="connsiteY477" fmla="*/ 2536366 h 10287000"/>
              <a:gd name="connsiteX478" fmla="*/ 5181843 w 9153265"/>
              <a:gd name="connsiteY478" fmla="*/ 2515792 h 10287000"/>
              <a:gd name="connsiteX479" fmla="*/ 4306946 w 9153265"/>
              <a:gd name="connsiteY479" fmla="*/ 1777390 h 10287000"/>
              <a:gd name="connsiteX480" fmla="*/ 4306946 w 9153265"/>
              <a:gd name="connsiteY480" fmla="*/ 949287 h 10287000"/>
              <a:gd name="connsiteX481" fmla="*/ 3763673 w 9153265"/>
              <a:gd name="connsiteY481" fmla="*/ 490899 h 10287000"/>
              <a:gd name="connsiteX482" fmla="*/ 1907564 w 9153265"/>
              <a:gd name="connsiteY482" fmla="*/ 490899 h 10287000"/>
              <a:gd name="connsiteX483" fmla="*/ 1865380 w 9153265"/>
              <a:gd name="connsiteY483" fmla="*/ 519702 h 10287000"/>
              <a:gd name="connsiteX484" fmla="*/ 1823257 w 9153265"/>
              <a:gd name="connsiteY484" fmla="*/ 491104 h 10287000"/>
              <a:gd name="connsiteX485" fmla="*/ 1856145 w 9153265"/>
              <a:gd name="connsiteY485" fmla="*/ 447720 h 10287000"/>
              <a:gd name="connsiteX486" fmla="*/ 6426891 w 9153265"/>
              <a:gd name="connsiteY486" fmla="*/ 5 h 10287000"/>
              <a:gd name="connsiteX487" fmla="*/ 6445179 w 9153265"/>
              <a:gd name="connsiteY487" fmla="*/ 5 h 10287000"/>
              <a:gd name="connsiteX488" fmla="*/ 6445179 w 9153265"/>
              <a:gd name="connsiteY488" fmla="*/ 1323531 h 10287000"/>
              <a:gd name="connsiteX489" fmla="*/ 6936272 w 9153265"/>
              <a:gd name="connsiteY489" fmla="*/ 1736655 h 10287000"/>
              <a:gd name="connsiteX490" fmla="*/ 7740944 w 9153265"/>
              <a:gd name="connsiteY490" fmla="*/ 1736655 h 10287000"/>
              <a:gd name="connsiteX491" fmla="*/ 7743627 w 9153265"/>
              <a:gd name="connsiteY491" fmla="*/ 1738918 h 10287000"/>
              <a:gd name="connsiteX492" fmla="*/ 8583168 w 9153265"/>
              <a:gd name="connsiteY492" fmla="*/ 2448309 h 10287000"/>
              <a:gd name="connsiteX493" fmla="*/ 8606593 w 9153265"/>
              <a:gd name="connsiteY493" fmla="*/ 2441778 h 10287000"/>
              <a:gd name="connsiteX494" fmla="*/ 8651641 w 9153265"/>
              <a:gd name="connsiteY494" fmla="*/ 2477386 h 10287000"/>
              <a:gd name="connsiteX495" fmla="*/ 8609441 w 9153265"/>
              <a:gd name="connsiteY495" fmla="*/ 2515395 h 10287000"/>
              <a:gd name="connsiteX496" fmla="*/ 8564393 w 9153265"/>
              <a:gd name="connsiteY496" fmla="*/ 2479788 h 10287000"/>
              <a:gd name="connsiteX497" fmla="*/ 8571220 w 9153265"/>
              <a:gd name="connsiteY497" fmla="*/ 2459214 h 10287000"/>
              <a:gd name="connsiteX498" fmla="*/ 7733385 w 9153265"/>
              <a:gd name="connsiteY498" fmla="*/ 1752087 h 10287000"/>
              <a:gd name="connsiteX499" fmla="*/ 6927250 w 9153265"/>
              <a:gd name="connsiteY499" fmla="*/ 1752087 h 10287000"/>
              <a:gd name="connsiteX500" fmla="*/ 6925056 w 9153265"/>
              <a:gd name="connsiteY500" fmla="*/ 1749824 h 10287000"/>
              <a:gd name="connsiteX501" fmla="*/ 6426891 w 9153265"/>
              <a:gd name="connsiteY501" fmla="*/ 1329908 h 10287000"/>
              <a:gd name="connsiteX502" fmla="*/ 5059680 w 9153265"/>
              <a:gd name="connsiteY502" fmla="*/ 5 h 10287000"/>
              <a:gd name="connsiteX503" fmla="*/ 5077968 w 9153265"/>
              <a:gd name="connsiteY503" fmla="*/ 5 h 10287000"/>
              <a:gd name="connsiteX504" fmla="*/ 5077968 w 9153265"/>
              <a:gd name="connsiteY504" fmla="*/ 61726 h 10287000"/>
              <a:gd name="connsiteX505" fmla="*/ 5562478 w 9153265"/>
              <a:gd name="connsiteY505" fmla="*/ 469708 h 10287000"/>
              <a:gd name="connsiteX506" fmla="*/ 5562478 w 9153265"/>
              <a:gd name="connsiteY506" fmla="*/ 1302956 h 10287000"/>
              <a:gd name="connsiteX507" fmla="*/ 6374222 w 9153265"/>
              <a:gd name="connsiteY507" fmla="*/ 1987658 h 10287000"/>
              <a:gd name="connsiteX508" fmla="*/ 7303984 w 9153265"/>
              <a:gd name="connsiteY508" fmla="*/ 1987658 h 10287000"/>
              <a:gd name="connsiteX509" fmla="*/ 7337269 w 9153265"/>
              <a:gd name="connsiteY509" fmla="*/ 1959574 h 10287000"/>
              <a:gd name="connsiteX510" fmla="*/ 7388843 w 9153265"/>
              <a:gd name="connsiteY510" fmla="*/ 1987658 h 10287000"/>
              <a:gd name="connsiteX511" fmla="*/ 7355557 w 9153265"/>
              <a:gd name="connsiteY511" fmla="*/ 2031173 h 10287000"/>
              <a:gd name="connsiteX512" fmla="*/ 7303984 w 9153265"/>
              <a:gd name="connsiteY512" fmla="*/ 2003089 h 10287000"/>
              <a:gd name="connsiteX513" fmla="*/ 6366906 w 9153265"/>
              <a:gd name="connsiteY513" fmla="*/ 2003089 h 10287000"/>
              <a:gd name="connsiteX514" fmla="*/ 6364224 w 9153265"/>
              <a:gd name="connsiteY514" fmla="*/ 2000826 h 10287000"/>
              <a:gd name="connsiteX515" fmla="*/ 5544434 w 9153265"/>
              <a:gd name="connsiteY515" fmla="*/ 1309334 h 10287000"/>
              <a:gd name="connsiteX516" fmla="*/ 5544434 w 9153265"/>
              <a:gd name="connsiteY516" fmla="*/ 476086 h 10287000"/>
              <a:gd name="connsiteX517" fmla="*/ 5059680 w 9153265"/>
              <a:gd name="connsiteY517" fmla="*/ 67282 h 10287000"/>
              <a:gd name="connsiteX518" fmla="*/ 2213585 w 9153265"/>
              <a:gd name="connsiteY518" fmla="*/ 5 h 10287000"/>
              <a:gd name="connsiteX519" fmla="*/ 2231874 w 9153265"/>
              <a:gd name="connsiteY519" fmla="*/ 5 h 10287000"/>
              <a:gd name="connsiteX520" fmla="*/ 2231874 w 9153265"/>
              <a:gd name="connsiteY520" fmla="*/ 39507 h 10287000"/>
              <a:gd name="connsiteX521" fmla="*/ 2381346 w 9153265"/>
              <a:gd name="connsiteY521" fmla="*/ 165625 h 10287000"/>
              <a:gd name="connsiteX522" fmla="*/ 4376196 w 9153265"/>
              <a:gd name="connsiteY522" fmla="*/ 165625 h 10287000"/>
              <a:gd name="connsiteX523" fmla="*/ 4378878 w 9153265"/>
              <a:gd name="connsiteY523" fmla="*/ 167888 h 10287000"/>
              <a:gd name="connsiteX524" fmla="*/ 5010912 w 9153265"/>
              <a:gd name="connsiteY524" fmla="*/ 701167 h 10287000"/>
              <a:gd name="connsiteX525" fmla="*/ 5010912 w 9153265"/>
              <a:gd name="connsiteY525" fmla="*/ 1424755 h 10287000"/>
              <a:gd name="connsiteX526" fmla="*/ 5923117 w 9153265"/>
              <a:gd name="connsiteY526" fmla="*/ 2194221 h 10287000"/>
              <a:gd name="connsiteX527" fmla="*/ 7464186 w 9153265"/>
              <a:gd name="connsiteY527" fmla="*/ 2194221 h 10287000"/>
              <a:gd name="connsiteX528" fmla="*/ 7466868 w 9153265"/>
              <a:gd name="connsiteY528" fmla="*/ 2196484 h 10287000"/>
              <a:gd name="connsiteX529" fmla="*/ 8446130 w 9153265"/>
              <a:gd name="connsiteY529" fmla="*/ 3022736 h 10287000"/>
              <a:gd name="connsiteX530" fmla="*/ 8433206 w 9153265"/>
              <a:gd name="connsiteY530" fmla="*/ 3033640 h 10287000"/>
              <a:gd name="connsiteX531" fmla="*/ 7456627 w 9153265"/>
              <a:gd name="connsiteY531" fmla="*/ 2209652 h 10287000"/>
              <a:gd name="connsiteX532" fmla="*/ 5915314 w 9153265"/>
              <a:gd name="connsiteY532" fmla="*/ 2209652 h 10287000"/>
              <a:gd name="connsiteX533" fmla="*/ 5912632 w 9153265"/>
              <a:gd name="connsiteY533" fmla="*/ 2207594 h 10287000"/>
              <a:gd name="connsiteX534" fmla="*/ 4992624 w 9153265"/>
              <a:gd name="connsiteY534" fmla="*/ 1431131 h 10287000"/>
              <a:gd name="connsiteX535" fmla="*/ 4992624 w 9153265"/>
              <a:gd name="connsiteY535" fmla="*/ 707545 h 10287000"/>
              <a:gd name="connsiteX536" fmla="*/ 4368637 w 9153265"/>
              <a:gd name="connsiteY536" fmla="*/ 181056 h 10287000"/>
              <a:gd name="connsiteX537" fmla="*/ 2373542 w 9153265"/>
              <a:gd name="connsiteY537" fmla="*/ 181056 h 10287000"/>
              <a:gd name="connsiteX538" fmla="*/ 2213585 w 9153265"/>
              <a:gd name="connsiteY538" fmla="*/ 45885 h 10287000"/>
              <a:gd name="connsiteX539" fmla="*/ 687388 w 9153265"/>
              <a:gd name="connsiteY539" fmla="*/ 4 h 10287000"/>
              <a:gd name="connsiteX540" fmla="*/ 705676 w 9153265"/>
              <a:gd name="connsiteY540" fmla="*/ 4 h 10287000"/>
              <a:gd name="connsiteX541" fmla="*/ 705676 w 9153265"/>
              <a:gd name="connsiteY541" fmla="*/ 1059977 h 10287000"/>
              <a:gd name="connsiteX542" fmla="*/ 1332832 w 9153265"/>
              <a:gd name="connsiteY542" fmla="*/ 1589345 h 10287000"/>
              <a:gd name="connsiteX543" fmla="*/ 2329896 w 9153265"/>
              <a:gd name="connsiteY543" fmla="*/ 1589345 h 10287000"/>
              <a:gd name="connsiteX544" fmla="*/ 2332579 w 9153265"/>
              <a:gd name="connsiteY544" fmla="*/ 1591609 h 10287000"/>
              <a:gd name="connsiteX545" fmla="*/ 3771234 w 9153265"/>
              <a:gd name="connsiteY545" fmla="*/ 2805475 h 10287000"/>
              <a:gd name="connsiteX546" fmla="*/ 5590519 w 9153265"/>
              <a:gd name="connsiteY546" fmla="*/ 2805475 h 10287000"/>
              <a:gd name="connsiteX547" fmla="*/ 5621011 w 9153265"/>
              <a:gd name="connsiteY547" fmla="*/ 2775272 h 10287000"/>
              <a:gd name="connsiteX548" fmla="*/ 5675095 w 9153265"/>
              <a:gd name="connsiteY548" fmla="*/ 2799766 h 10287000"/>
              <a:gd name="connsiteX549" fmla="*/ 5646065 w 9153265"/>
              <a:gd name="connsiteY549" fmla="*/ 2845400 h 10287000"/>
              <a:gd name="connsiteX550" fmla="*/ 5591982 w 9153265"/>
              <a:gd name="connsiteY550" fmla="*/ 2820905 h 10287000"/>
              <a:gd name="connsiteX551" fmla="*/ 3763186 w 9153265"/>
              <a:gd name="connsiteY551" fmla="*/ 2820905 h 10287000"/>
              <a:gd name="connsiteX552" fmla="*/ 3760505 w 9153265"/>
              <a:gd name="connsiteY552" fmla="*/ 2818642 h 10287000"/>
              <a:gd name="connsiteX553" fmla="*/ 2321849 w 9153265"/>
              <a:gd name="connsiteY553" fmla="*/ 1604776 h 10287000"/>
              <a:gd name="connsiteX554" fmla="*/ 1325031 w 9153265"/>
              <a:gd name="connsiteY554" fmla="*/ 1604776 h 10287000"/>
              <a:gd name="connsiteX555" fmla="*/ 1321372 w 9153265"/>
              <a:gd name="connsiteY555" fmla="*/ 1601279 h 10287000"/>
              <a:gd name="connsiteX556" fmla="*/ 687388 w 9153265"/>
              <a:gd name="connsiteY556" fmla="*/ 1066355 h 10287000"/>
              <a:gd name="connsiteX557" fmla="*/ 1232615 w 9153265"/>
              <a:gd name="connsiteY557" fmla="*/ 4 h 10287000"/>
              <a:gd name="connsiteX558" fmla="*/ 1250903 w 9153265"/>
              <a:gd name="connsiteY558" fmla="*/ 4 h 10287000"/>
              <a:gd name="connsiteX559" fmla="*/ 1250903 w 9153265"/>
              <a:gd name="connsiteY559" fmla="*/ 821112 h 10287000"/>
              <a:gd name="connsiteX560" fmla="*/ 1674209 w 9153265"/>
              <a:gd name="connsiteY560" fmla="*/ 1178071 h 10287000"/>
              <a:gd name="connsiteX561" fmla="*/ 2994360 w 9153265"/>
              <a:gd name="connsiteY561" fmla="*/ 1178071 h 10287000"/>
              <a:gd name="connsiteX562" fmla="*/ 2997042 w 9153265"/>
              <a:gd name="connsiteY562" fmla="*/ 1180334 h 10287000"/>
              <a:gd name="connsiteX563" fmla="*/ 4565904 w 9153265"/>
              <a:gd name="connsiteY563" fmla="*/ 2503242 h 10287000"/>
              <a:gd name="connsiteX564" fmla="*/ 4587118 w 9153265"/>
              <a:gd name="connsiteY564" fmla="*/ 2498305 h 10287000"/>
              <a:gd name="connsiteX565" fmla="*/ 4587605 w 9153265"/>
              <a:gd name="connsiteY565" fmla="*/ 2498305 h 10287000"/>
              <a:gd name="connsiteX566" fmla="*/ 4630764 w 9153265"/>
              <a:gd name="connsiteY566" fmla="*/ 2535131 h 10287000"/>
              <a:gd name="connsiteX567" fmla="*/ 4587118 w 9153265"/>
              <a:gd name="connsiteY567" fmla="*/ 2571547 h 10287000"/>
              <a:gd name="connsiteX568" fmla="*/ 4543958 w 9153265"/>
              <a:gd name="connsiteY568" fmla="*/ 2534721 h 10287000"/>
              <a:gd name="connsiteX569" fmla="*/ 4552249 w 9153265"/>
              <a:gd name="connsiteY569" fmla="*/ 2514146 h 10287000"/>
              <a:gd name="connsiteX570" fmla="*/ 2986800 w 9153265"/>
              <a:gd name="connsiteY570" fmla="*/ 1193296 h 10287000"/>
              <a:gd name="connsiteX571" fmla="*/ 1666406 w 9153265"/>
              <a:gd name="connsiteY571" fmla="*/ 1193296 h 10287000"/>
              <a:gd name="connsiteX572" fmla="*/ 1663724 w 9153265"/>
              <a:gd name="connsiteY572" fmla="*/ 1191239 h 10287000"/>
              <a:gd name="connsiteX573" fmla="*/ 1232615 w 9153265"/>
              <a:gd name="connsiteY573" fmla="*/ 827490 h 10287000"/>
              <a:gd name="connsiteX574" fmla="*/ 8095488 w 9153265"/>
              <a:gd name="connsiteY574" fmla="*/ 4 h 10287000"/>
              <a:gd name="connsiteX575" fmla="*/ 8112800 w 9153265"/>
              <a:gd name="connsiteY575" fmla="*/ 4 h 10287000"/>
              <a:gd name="connsiteX576" fmla="*/ 8112800 w 9153265"/>
              <a:gd name="connsiteY576" fmla="*/ 469297 h 10287000"/>
              <a:gd name="connsiteX577" fmla="*/ 8110118 w 9153265"/>
              <a:gd name="connsiteY577" fmla="*/ 471560 h 10287000"/>
              <a:gd name="connsiteX578" fmla="*/ 7643408 w 9153265"/>
              <a:gd name="connsiteY578" fmla="*/ 865346 h 10287000"/>
              <a:gd name="connsiteX579" fmla="*/ 7643408 w 9153265"/>
              <a:gd name="connsiteY579" fmla="*/ 1316740 h 10287000"/>
              <a:gd name="connsiteX580" fmla="*/ 8784336 w 9153265"/>
              <a:gd name="connsiteY580" fmla="*/ 2279398 h 10287000"/>
              <a:gd name="connsiteX581" fmla="*/ 8807295 w 9153265"/>
              <a:gd name="connsiteY581" fmla="*/ 2273670 h 10287000"/>
              <a:gd name="connsiteX582" fmla="*/ 8850415 w 9153265"/>
              <a:gd name="connsiteY582" fmla="*/ 2309707 h 10287000"/>
              <a:gd name="connsiteX583" fmla="*/ 8807705 w 9153265"/>
              <a:gd name="connsiteY583" fmla="*/ 2346090 h 10287000"/>
              <a:gd name="connsiteX584" fmla="*/ 8764585 w 9153265"/>
              <a:gd name="connsiteY584" fmla="*/ 2310053 h 10287000"/>
              <a:gd name="connsiteX585" fmla="*/ 8771168 w 9153265"/>
              <a:gd name="connsiteY585" fmla="*/ 2290095 h 10287000"/>
              <a:gd name="connsiteX586" fmla="*/ 7625120 w 9153265"/>
              <a:gd name="connsiteY586" fmla="*/ 1323118 h 10287000"/>
              <a:gd name="connsiteX587" fmla="*/ 7625120 w 9153265"/>
              <a:gd name="connsiteY587" fmla="*/ 858968 h 10287000"/>
              <a:gd name="connsiteX588" fmla="*/ 7627803 w 9153265"/>
              <a:gd name="connsiteY588" fmla="*/ 856705 h 10287000"/>
              <a:gd name="connsiteX589" fmla="*/ 8095488 w 9153265"/>
              <a:gd name="connsiteY589" fmla="*/ 462919 h 10287000"/>
              <a:gd name="connsiteX590" fmla="*/ 7060143 w 9153265"/>
              <a:gd name="connsiteY590" fmla="*/ 4 h 10287000"/>
              <a:gd name="connsiteX591" fmla="*/ 7078431 w 9153265"/>
              <a:gd name="connsiteY591" fmla="*/ 4 h 10287000"/>
              <a:gd name="connsiteX592" fmla="*/ 7078431 w 9153265"/>
              <a:gd name="connsiteY592" fmla="*/ 1170870 h 10287000"/>
              <a:gd name="connsiteX593" fmla="*/ 7519537 w 9153265"/>
              <a:gd name="connsiteY593" fmla="*/ 1543053 h 10287000"/>
              <a:gd name="connsiteX594" fmla="*/ 7542702 w 9153265"/>
              <a:gd name="connsiteY594" fmla="*/ 1537293 h 10287000"/>
              <a:gd name="connsiteX595" fmla="*/ 7585861 w 9153265"/>
              <a:gd name="connsiteY595" fmla="*/ 1573708 h 10287000"/>
              <a:gd name="connsiteX596" fmla="*/ 7542702 w 9153265"/>
              <a:gd name="connsiteY596" fmla="*/ 1610125 h 10287000"/>
              <a:gd name="connsiteX597" fmla="*/ 7499542 w 9153265"/>
              <a:gd name="connsiteY597" fmla="*/ 1573708 h 10287000"/>
              <a:gd name="connsiteX598" fmla="*/ 7506614 w 9153265"/>
              <a:gd name="connsiteY598" fmla="*/ 1553958 h 10287000"/>
              <a:gd name="connsiteX599" fmla="*/ 7060143 w 9153265"/>
              <a:gd name="connsiteY599" fmla="*/ 1177454 h 10287000"/>
              <a:gd name="connsiteX600" fmla="*/ 5998464 w 9153265"/>
              <a:gd name="connsiteY600" fmla="*/ 4 h 10287000"/>
              <a:gd name="connsiteX601" fmla="*/ 6015777 w 9153265"/>
              <a:gd name="connsiteY601" fmla="*/ 4 h 10287000"/>
              <a:gd name="connsiteX602" fmla="*/ 6015777 w 9153265"/>
              <a:gd name="connsiteY602" fmla="*/ 1323530 h 10287000"/>
              <a:gd name="connsiteX603" fmla="*/ 6569538 w 9153265"/>
              <a:gd name="connsiteY603" fmla="*/ 1791588 h 10287000"/>
              <a:gd name="connsiteX604" fmla="*/ 6593922 w 9153265"/>
              <a:gd name="connsiteY604" fmla="*/ 1785826 h 10287000"/>
              <a:gd name="connsiteX605" fmla="*/ 6594165 w 9153265"/>
              <a:gd name="connsiteY605" fmla="*/ 1785828 h 10287000"/>
              <a:gd name="connsiteX606" fmla="*/ 6637324 w 9153265"/>
              <a:gd name="connsiteY606" fmla="*/ 1822654 h 10287000"/>
              <a:gd name="connsiteX607" fmla="*/ 6593677 w 9153265"/>
              <a:gd name="connsiteY607" fmla="*/ 1859069 h 10287000"/>
              <a:gd name="connsiteX608" fmla="*/ 6550518 w 9153265"/>
              <a:gd name="connsiteY608" fmla="*/ 1822243 h 10287000"/>
              <a:gd name="connsiteX609" fmla="*/ 6559296 w 9153265"/>
              <a:gd name="connsiteY609" fmla="*/ 1803108 h 10287000"/>
              <a:gd name="connsiteX610" fmla="*/ 5998464 w 9153265"/>
              <a:gd name="connsiteY610" fmla="*/ 1329906 h 10287000"/>
              <a:gd name="connsiteX611" fmla="*/ 8755806 w 9153265"/>
              <a:gd name="connsiteY611" fmla="*/ 0 h 10287000"/>
              <a:gd name="connsiteX612" fmla="*/ 8774094 w 9153265"/>
              <a:gd name="connsiteY612" fmla="*/ 0 h 10287000"/>
              <a:gd name="connsiteX613" fmla="*/ 8774094 w 9153265"/>
              <a:gd name="connsiteY613" fmla="*/ 640469 h 10287000"/>
              <a:gd name="connsiteX614" fmla="*/ 8771412 w 9153265"/>
              <a:gd name="connsiteY614" fmla="*/ 642732 h 10287000"/>
              <a:gd name="connsiteX615" fmla="*/ 8430036 w 9153265"/>
              <a:gd name="connsiteY615" fmla="*/ 930769 h 10287000"/>
              <a:gd name="connsiteX616" fmla="*/ 8430036 w 9153265"/>
              <a:gd name="connsiteY616" fmla="*/ 1193292 h 10287000"/>
              <a:gd name="connsiteX617" fmla="*/ 8924056 w 9153265"/>
              <a:gd name="connsiteY617" fmla="*/ 1610122 h 10287000"/>
              <a:gd name="connsiteX618" fmla="*/ 8924056 w 9153265"/>
              <a:gd name="connsiteY618" fmla="*/ 1959879 h 10287000"/>
              <a:gd name="connsiteX619" fmla="*/ 8957342 w 9153265"/>
              <a:gd name="connsiteY619" fmla="*/ 1987964 h 10287000"/>
              <a:gd name="connsiteX620" fmla="*/ 8924056 w 9153265"/>
              <a:gd name="connsiteY620" fmla="*/ 2031479 h 10287000"/>
              <a:gd name="connsiteX621" fmla="*/ 8872483 w 9153265"/>
              <a:gd name="connsiteY621" fmla="*/ 2003394 h 10287000"/>
              <a:gd name="connsiteX622" fmla="*/ 8905768 w 9153265"/>
              <a:gd name="connsiteY622" fmla="*/ 1959879 h 10287000"/>
              <a:gd name="connsiteX623" fmla="*/ 8905768 w 9153265"/>
              <a:gd name="connsiteY623" fmla="*/ 1617117 h 10287000"/>
              <a:gd name="connsiteX624" fmla="*/ 8411748 w 9153265"/>
              <a:gd name="connsiteY624" fmla="*/ 1200287 h 10287000"/>
              <a:gd name="connsiteX625" fmla="*/ 8411748 w 9153265"/>
              <a:gd name="connsiteY625" fmla="*/ 924597 h 10287000"/>
              <a:gd name="connsiteX626" fmla="*/ 8414430 w 9153265"/>
              <a:gd name="connsiteY626" fmla="*/ 922332 h 10287000"/>
              <a:gd name="connsiteX627" fmla="*/ 8755806 w 9153265"/>
              <a:gd name="connsiteY627" fmla="*/ 634297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Lst>
            <a:rect l="l" t="t" r="r" b="b"/>
            <a:pathLst>
              <a:path w="9153265" h="10287000">
                <a:moveTo>
                  <a:pt x="7542702" y="8676878"/>
                </a:moveTo>
                <a:lnTo>
                  <a:pt x="7542703" y="8676878"/>
                </a:lnTo>
                <a:cubicBezTo>
                  <a:pt x="7566539" y="8676878"/>
                  <a:pt x="7585862" y="8693182"/>
                  <a:pt x="7585862" y="8713294"/>
                </a:cubicBezTo>
                <a:cubicBezTo>
                  <a:pt x="7585862" y="8733406"/>
                  <a:pt x="7566539" y="8749710"/>
                  <a:pt x="7542703" y="8749710"/>
                </a:cubicBezTo>
                <a:cubicBezTo>
                  <a:pt x="7534476" y="8749760"/>
                  <a:pt x="7526416" y="8747755"/>
                  <a:pt x="7519537" y="8743949"/>
                </a:cubicBezTo>
                <a:lnTo>
                  <a:pt x="7078431" y="9115927"/>
                </a:lnTo>
                <a:lnTo>
                  <a:pt x="7078431" y="10286999"/>
                </a:lnTo>
                <a:lnTo>
                  <a:pt x="7060143" y="10286999"/>
                </a:lnTo>
                <a:lnTo>
                  <a:pt x="7060143" y="9109549"/>
                </a:lnTo>
                <a:lnTo>
                  <a:pt x="7062825" y="9107286"/>
                </a:lnTo>
                <a:lnTo>
                  <a:pt x="7506613" y="8733045"/>
                </a:lnTo>
                <a:cubicBezTo>
                  <a:pt x="7501925" y="8727056"/>
                  <a:pt x="7499452" y="8720028"/>
                  <a:pt x="7499507" y="8712852"/>
                </a:cubicBezTo>
                <a:cubicBezTo>
                  <a:pt x="7499662" y="8692854"/>
                  <a:pt x="7519000" y="8676748"/>
                  <a:pt x="7542702" y="8676878"/>
                </a:cubicBezTo>
                <a:close/>
                <a:moveTo>
                  <a:pt x="6594306" y="8427522"/>
                </a:moveTo>
                <a:cubicBezTo>
                  <a:pt x="6618412" y="8427612"/>
                  <a:pt x="6637867" y="8444173"/>
                  <a:pt x="6637760" y="8464512"/>
                </a:cubicBezTo>
                <a:cubicBezTo>
                  <a:pt x="6637654" y="8484851"/>
                  <a:pt x="6618027" y="8501266"/>
                  <a:pt x="6593921" y="8501176"/>
                </a:cubicBezTo>
                <a:lnTo>
                  <a:pt x="6593920" y="8501176"/>
                </a:lnTo>
                <a:cubicBezTo>
                  <a:pt x="6585618" y="8501230"/>
                  <a:pt x="6577478" y="8499227"/>
                  <a:pt x="6570512" y="8495416"/>
                </a:cubicBezTo>
                <a:lnTo>
                  <a:pt x="6015776" y="8963474"/>
                </a:lnTo>
                <a:lnTo>
                  <a:pt x="6015776" y="10286999"/>
                </a:lnTo>
                <a:lnTo>
                  <a:pt x="5997488" y="10286999"/>
                </a:lnTo>
                <a:lnTo>
                  <a:pt x="5997488" y="8957096"/>
                </a:lnTo>
                <a:lnTo>
                  <a:pt x="6000170" y="8954833"/>
                </a:lnTo>
                <a:lnTo>
                  <a:pt x="6557589" y="8484511"/>
                </a:lnTo>
                <a:cubicBezTo>
                  <a:pt x="6552905" y="8478472"/>
                  <a:pt x="6550429" y="8471404"/>
                  <a:pt x="6550467" y="8464187"/>
                </a:cubicBezTo>
                <a:cubicBezTo>
                  <a:pt x="6550573" y="8443848"/>
                  <a:pt x="6570201" y="8427433"/>
                  <a:pt x="6594306" y="8427522"/>
                </a:cubicBezTo>
                <a:close/>
                <a:moveTo>
                  <a:pt x="7336781" y="8255830"/>
                </a:moveTo>
                <a:cubicBezTo>
                  <a:pt x="7360214" y="8251570"/>
                  <a:pt x="7383305" y="8264143"/>
                  <a:pt x="7388354" y="8283915"/>
                </a:cubicBezTo>
                <a:cubicBezTo>
                  <a:pt x="7393404" y="8303687"/>
                  <a:pt x="7378502" y="8323169"/>
                  <a:pt x="7355069" y="8327430"/>
                </a:cubicBezTo>
                <a:cubicBezTo>
                  <a:pt x="7331636" y="8331691"/>
                  <a:pt x="7308545" y="8319117"/>
                  <a:pt x="7303496" y="8299346"/>
                </a:cubicBezTo>
                <a:lnTo>
                  <a:pt x="6373734" y="8299346"/>
                </a:lnTo>
                <a:lnTo>
                  <a:pt x="5561991" y="8984048"/>
                </a:lnTo>
                <a:lnTo>
                  <a:pt x="5561991" y="9817295"/>
                </a:lnTo>
                <a:lnTo>
                  <a:pt x="5559552" y="9819558"/>
                </a:lnTo>
                <a:lnTo>
                  <a:pt x="5077968" y="10225277"/>
                </a:lnTo>
                <a:lnTo>
                  <a:pt x="5077968" y="10286999"/>
                </a:lnTo>
                <a:lnTo>
                  <a:pt x="5059680" y="10286999"/>
                </a:lnTo>
                <a:lnTo>
                  <a:pt x="5059680" y="10219723"/>
                </a:lnTo>
                <a:lnTo>
                  <a:pt x="5062362" y="10217459"/>
                </a:lnTo>
                <a:lnTo>
                  <a:pt x="5544434" y="9810917"/>
                </a:lnTo>
                <a:lnTo>
                  <a:pt x="5544434" y="8977670"/>
                </a:lnTo>
                <a:lnTo>
                  <a:pt x="5546872" y="8975407"/>
                </a:lnTo>
                <a:lnTo>
                  <a:pt x="6366419" y="8283915"/>
                </a:lnTo>
                <a:lnTo>
                  <a:pt x="7303496" y="8283915"/>
                </a:lnTo>
                <a:cubicBezTo>
                  <a:pt x="7307088" y="8269849"/>
                  <a:pt x="7320110" y="8258862"/>
                  <a:pt x="7336781" y="8255830"/>
                </a:cubicBezTo>
                <a:close/>
                <a:moveTo>
                  <a:pt x="8798658" y="7941412"/>
                </a:moveTo>
                <a:cubicBezTo>
                  <a:pt x="8809456" y="7939450"/>
                  <a:pt x="8821141" y="7940963"/>
                  <a:pt x="8831153" y="7946417"/>
                </a:cubicBezTo>
                <a:cubicBezTo>
                  <a:pt x="8851179" y="7957325"/>
                  <a:pt x="8856933" y="7979866"/>
                  <a:pt x="8844005" y="7996762"/>
                </a:cubicBezTo>
                <a:cubicBezTo>
                  <a:pt x="8831076" y="8013659"/>
                  <a:pt x="8804361" y="8018514"/>
                  <a:pt x="8784336" y="8007606"/>
                </a:cubicBezTo>
                <a:lnTo>
                  <a:pt x="7643408" y="8970263"/>
                </a:lnTo>
                <a:lnTo>
                  <a:pt x="7644384" y="9421657"/>
                </a:lnTo>
                <a:lnTo>
                  <a:pt x="8113776" y="9817707"/>
                </a:lnTo>
                <a:lnTo>
                  <a:pt x="8113776" y="10286999"/>
                </a:lnTo>
                <a:lnTo>
                  <a:pt x="8095488" y="10286999"/>
                </a:lnTo>
                <a:lnTo>
                  <a:pt x="8095488" y="9824084"/>
                </a:lnTo>
                <a:lnTo>
                  <a:pt x="7625120" y="9428858"/>
                </a:lnTo>
                <a:lnTo>
                  <a:pt x="7625120" y="8964709"/>
                </a:lnTo>
                <a:lnTo>
                  <a:pt x="7627803" y="8962445"/>
                </a:lnTo>
                <a:lnTo>
                  <a:pt x="8771412" y="7997524"/>
                </a:lnTo>
                <a:cubicBezTo>
                  <a:pt x="8766708" y="7991412"/>
                  <a:pt x="8764326" y="7984235"/>
                  <a:pt x="8764585" y="7976950"/>
                </a:cubicBezTo>
                <a:cubicBezTo>
                  <a:pt x="8764599" y="7969964"/>
                  <a:pt x="8766993" y="7963129"/>
                  <a:pt x="8771484" y="7957260"/>
                </a:cubicBezTo>
                <a:cubicBezTo>
                  <a:pt x="8777949" y="7948812"/>
                  <a:pt x="8787860" y="7943374"/>
                  <a:pt x="8798658" y="7941412"/>
                </a:cubicBezTo>
                <a:close/>
                <a:moveTo>
                  <a:pt x="8597490" y="7772500"/>
                </a:moveTo>
                <a:cubicBezTo>
                  <a:pt x="8608288" y="7770538"/>
                  <a:pt x="8619973" y="7772051"/>
                  <a:pt x="8629986" y="7777505"/>
                </a:cubicBezTo>
                <a:cubicBezTo>
                  <a:pt x="8650011" y="7788413"/>
                  <a:pt x="8655765" y="7810954"/>
                  <a:pt x="8642837" y="7827850"/>
                </a:cubicBezTo>
                <a:cubicBezTo>
                  <a:pt x="8629908" y="7844747"/>
                  <a:pt x="8603194" y="7849602"/>
                  <a:pt x="8583168" y="7838694"/>
                </a:cubicBezTo>
                <a:lnTo>
                  <a:pt x="7739726" y="8550348"/>
                </a:lnTo>
                <a:lnTo>
                  <a:pt x="6935053" y="8550348"/>
                </a:lnTo>
                <a:lnTo>
                  <a:pt x="6445179" y="8963475"/>
                </a:lnTo>
                <a:lnTo>
                  <a:pt x="6445179" y="10287000"/>
                </a:lnTo>
                <a:lnTo>
                  <a:pt x="6426891" y="10287000"/>
                </a:lnTo>
                <a:lnTo>
                  <a:pt x="6426891" y="8957919"/>
                </a:lnTo>
                <a:lnTo>
                  <a:pt x="6429573" y="8955656"/>
                </a:lnTo>
                <a:lnTo>
                  <a:pt x="6927250" y="8535741"/>
                </a:lnTo>
                <a:lnTo>
                  <a:pt x="7732410" y="8535741"/>
                </a:lnTo>
                <a:lnTo>
                  <a:pt x="8570245" y="7828612"/>
                </a:lnTo>
                <a:cubicBezTo>
                  <a:pt x="8565540" y="7822500"/>
                  <a:pt x="8563158" y="7815323"/>
                  <a:pt x="8563417" y="7808038"/>
                </a:cubicBezTo>
                <a:cubicBezTo>
                  <a:pt x="8563431" y="7801052"/>
                  <a:pt x="8565826" y="7794217"/>
                  <a:pt x="8570317" y="7788348"/>
                </a:cubicBezTo>
                <a:cubicBezTo>
                  <a:pt x="8576781" y="7779900"/>
                  <a:pt x="8586692" y="7774462"/>
                  <a:pt x="8597490" y="7772500"/>
                </a:cubicBezTo>
                <a:close/>
                <a:moveTo>
                  <a:pt x="5218662" y="7714840"/>
                </a:moveTo>
                <a:cubicBezTo>
                  <a:pt x="5242633" y="7714953"/>
                  <a:pt x="5261956" y="7731440"/>
                  <a:pt x="5261822" y="7751666"/>
                </a:cubicBezTo>
                <a:cubicBezTo>
                  <a:pt x="5261687" y="7771891"/>
                  <a:pt x="5242146" y="7788195"/>
                  <a:pt x="5218176" y="7788082"/>
                </a:cubicBezTo>
                <a:cubicBezTo>
                  <a:pt x="5209927" y="7788058"/>
                  <a:pt x="5201869" y="7785983"/>
                  <a:pt x="5195011" y="7782115"/>
                </a:cubicBezTo>
                <a:lnTo>
                  <a:pt x="4325234" y="8515990"/>
                </a:lnTo>
                <a:lnTo>
                  <a:pt x="4325234" y="9344094"/>
                </a:lnTo>
                <a:lnTo>
                  <a:pt x="4322551" y="9346356"/>
                </a:lnTo>
                <a:lnTo>
                  <a:pt x="3771231" y="9811535"/>
                </a:lnTo>
                <a:lnTo>
                  <a:pt x="1907561" y="9811535"/>
                </a:lnTo>
                <a:cubicBezTo>
                  <a:pt x="1903968" y="9825601"/>
                  <a:pt x="1890946" y="9836588"/>
                  <a:pt x="1874276" y="9839619"/>
                </a:cubicBezTo>
                <a:cubicBezTo>
                  <a:pt x="1850842" y="9843880"/>
                  <a:pt x="1827752" y="9831306"/>
                  <a:pt x="1822702" y="9811535"/>
                </a:cubicBezTo>
                <a:cubicBezTo>
                  <a:pt x="1817652" y="9791763"/>
                  <a:pt x="1832554" y="9772280"/>
                  <a:pt x="1855988" y="9768020"/>
                </a:cubicBezTo>
                <a:cubicBezTo>
                  <a:pt x="1879421" y="9763759"/>
                  <a:pt x="1902511" y="9776333"/>
                  <a:pt x="1907561" y="9796104"/>
                </a:cubicBezTo>
                <a:lnTo>
                  <a:pt x="3763671" y="9796104"/>
                </a:lnTo>
                <a:lnTo>
                  <a:pt x="4306946" y="9337715"/>
                </a:lnTo>
                <a:lnTo>
                  <a:pt x="4306946" y="8509611"/>
                </a:lnTo>
                <a:lnTo>
                  <a:pt x="4309628" y="8507349"/>
                </a:lnTo>
                <a:lnTo>
                  <a:pt x="5181843" y="7772240"/>
                </a:lnTo>
                <a:cubicBezTo>
                  <a:pt x="5177208" y="7766102"/>
                  <a:pt x="5174832" y="7758942"/>
                  <a:pt x="5175016" y="7751666"/>
                </a:cubicBezTo>
                <a:cubicBezTo>
                  <a:pt x="5175015" y="7751529"/>
                  <a:pt x="5175015" y="7751392"/>
                  <a:pt x="5175016" y="7751255"/>
                </a:cubicBezTo>
                <a:cubicBezTo>
                  <a:pt x="5175150" y="7731030"/>
                  <a:pt x="5194691" y="7714727"/>
                  <a:pt x="5218662" y="7714840"/>
                </a:cubicBezTo>
                <a:close/>
                <a:moveTo>
                  <a:pt x="4587604" y="7714839"/>
                </a:moveTo>
                <a:cubicBezTo>
                  <a:pt x="4611575" y="7714952"/>
                  <a:pt x="4630898" y="7731439"/>
                  <a:pt x="4630764" y="7751665"/>
                </a:cubicBezTo>
                <a:cubicBezTo>
                  <a:pt x="4630630" y="7771890"/>
                  <a:pt x="4611089" y="7788194"/>
                  <a:pt x="4587118" y="7788081"/>
                </a:cubicBezTo>
                <a:cubicBezTo>
                  <a:pt x="4579652" y="7788057"/>
                  <a:pt x="4572328" y="7786353"/>
                  <a:pt x="4565904" y="7783143"/>
                </a:cubicBezTo>
                <a:lnTo>
                  <a:pt x="2994357" y="9108932"/>
                </a:lnTo>
                <a:lnTo>
                  <a:pt x="1674206" y="9108932"/>
                </a:lnTo>
                <a:lnTo>
                  <a:pt x="1250900" y="9465891"/>
                </a:lnTo>
                <a:lnTo>
                  <a:pt x="1250900" y="10286999"/>
                </a:lnTo>
                <a:lnTo>
                  <a:pt x="1232612" y="10286999"/>
                </a:lnTo>
                <a:lnTo>
                  <a:pt x="1232612" y="9459513"/>
                </a:lnTo>
                <a:lnTo>
                  <a:pt x="1235294" y="9457250"/>
                </a:lnTo>
                <a:lnTo>
                  <a:pt x="1666403" y="9093707"/>
                </a:lnTo>
                <a:lnTo>
                  <a:pt x="2986797" y="9093707"/>
                </a:lnTo>
                <a:lnTo>
                  <a:pt x="4552249" y="7772239"/>
                </a:lnTo>
                <a:cubicBezTo>
                  <a:pt x="4547011" y="7766278"/>
                  <a:pt x="4544112" y="7759084"/>
                  <a:pt x="4543958" y="7751665"/>
                </a:cubicBezTo>
                <a:cubicBezTo>
                  <a:pt x="4543957" y="7751528"/>
                  <a:pt x="4543957" y="7751391"/>
                  <a:pt x="4543958" y="7751254"/>
                </a:cubicBezTo>
                <a:cubicBezTo>
                  <a:pt x="4544092" y="7731029"/>
                  <a:pt x="4563634" y="7714726"/>
                  <a:pt x="4587604" y="7714839"/>
                </a:cubicBezTo>
                <a:close/>
                <a:moveTo>
                  <a:pt x="9134977" y="7559504"/>
                </a:moveTo>
                <a:lnTo>
                  <a:pt x="9153265" y="7559504"/>
                </a:lnTo>
                <a:lnTo>
                  <a:pt x="9153265" y="8331235"/>
                </a:lnTo>
                <a:lnTo>
                  <a:pt x="9150582" y="8333498"/>
                </a:lnTo>
                <a:lnTo>
                  <a:pt x="8511478" y="8872743"/>
                </a:lnTo>
                <a:lnTo>
                  <a:pt x="8511478" y="9467331"/>
                </a:lnTo>
                <a:lnTo>
                  <a:pt x="8899915" y="9795281"/>
                </a:lnTo>
                <a:lnTo>
                  <a:pt x="8899915" y="10286999"/>
                </a:lnTo>
                <a:lnTo>
                  <a:pt x="8881627" y="10286999"/>
                </a:lnTo>
                <a:lnTo>
                  <a:pt x="8881627" y="9801453"/>
                </a:lnTo>
                <a:lnTo>
                  <a:pt x="8493190" y="9473915"/>
                </a:lnTo>
                <a:lnTo>
                  <a:pt x="8493190" y="8866365"/>
                </a:lnTo>
                <a:lnTo>
                  <a:pt x="8495873" y="8864101"/>
                </a:lnTo>
                <a:lnTo>
                  <a:pt x="9134977" y="8324857"/>
                </a:lnTo>
                <a:close/>
                <a:moveTo>
                  <a:pt x="5627022" y="7440564"/>
                </a:moveTo>
                <a:cubicBezTo>
                  <a:pt x="5650643" y="7437869"/>
                  <a:pt x="5672380" y="7451843"/>
                  <a:pt x="5675573" y="7471774"/>
                </a:cubicBezTo>
                <a:cubicBezTo>
                  <a:pt x="5678766" y="7491704"/>
                  <a:pt x="5662205" y="7510045"/>
                  <a:pt x="5638583" y="7512739"/>
                </a:cubicBezTo>
                <a:cubicBezTo>
                  <a:pt x="5614962" y="7515433"/>
                  <a:pt x="5593225" y="7501460"/>
                  <a:pt x="5590032" y="7481529"/>
                </a:cubicBezTo>
                <a:lnTo>
                  <a:pt x="3771231" y="7481529"/>
                </a:lnTo>
                <a:lnTo>
                  <a:pt x="2329649" y="8698069"/>
                </a:lnTo>
                <a:lnTo>
                  <a:pt x="1333806" y="8698069"/>
                </a:lnTo>
                <a:lnTo>
                  <a:pt x="706649" y="9227027"/>
                </a:lnTo>
                <a:lnTo>
                  <a:pt x="706649" y="10286999"/>
                </a:lnTo>
                <a:lnTo>
                  <a:pt x="688361" y="10286999"/>
                </a:lnTo>
                <a:lnTo>
                  <a:pt x="688361" y="9219414"/>
                </a:lnTo>
                <a:lnTo>
                  <a:pt x="691043" y="9217151"/>
                </a:lnTo>
                <a:lnTo>
                  <a:pt x="1325027" y="8682227"/>
                </a:lnTo>
                <a:lnTo>
                  <a:pt x="2321845" y="8682227"/>
                </a:lnTo>
                <a:lnTo>
                  <a:pt x="3762697" y="7466098"/>
                </a:lnTo>
                <a:lnTo>
                  <a:pt x="5591495" y="7466098"/>
                </a:lnTo>
                <a:cubicBezTo>
                  <a:pt x="5596392" y="7452453"/>
                  <a:pt x="5610276" y="7442473"/>
                  <a:pt x="5627022" y="7440564"/>
                </a:cubicBezTo>
                <a:close/>
                <a:moveTo>
                  <a:pt x="8433206" y="7253363"/>
                </a:moveTo>
                <a:lnTo>
                  <a:pt x="8446130" y="7264267"/>
                </a:lnTo>
                <a:lnTo>
                  <a:pt x="7464186" y="8092783"/>
                </a:lnTo>
                <a:lnTo>
                  <a:pt x="5923117" y="8092783"/>
                </a:lnTo>
                <a:lnTo>
                  <a:pt x="5010912" y="8862250"/>
                </a:lnTo>
                <a:lnTo>
                  <a:pt x="5010912" y="9585838"/>
                </a:lnTo>
                <a:lnTo>
                  <a:pt x="5008229" y="9588101"/>
                </a:lnTo>
                <a:lnTo>
                  <a:pt x="4376196" y="10121379"/>
                </a:lnTo>
                <a:lnTo>
                  <a:pt x="2381344" y="10121379"/>
                </a:lnTo>
                <a:lnTo>
                  <a:pt x="2231871" y="10247497"/>
                </a:lnTo>
                <a:lnTo>
                  <a:pt x="2231871" y="10287000"/>
                </a:lnTo>
                <a:lnTo>
                  <a:pt x="2213583" y="10287000"/>
                </a:lnTo>
                <a:lnTo>
                  <a:pt x="2213583" y="10241119"/>
                </a:lnTo>
                <a:lnTo>
                  <a:pt x="2373542" y="10105949"/>
                </a:lnTo>
                <a:lnTo>
                  <a:pt x="4368637" y="10105949"/>
                </a:lnTo>
                <a:lnTo>
                  <a:pt x="4992624" y="9579460"/>
                </a:lnTo>
                <a:lnTo>
                  <a:pt x="4992624" y="8855872"/>
                </a:lnTo>
                <a:lnTo>
                  <a:pt x="4995306" y="8853609"/>
                </a:lnTo>
                <a:lnTo>
                  <a:pt x="5915314" y="8077352"/>
                </a:lnTo>
                <a:lnTo>
                  <a:pt x="7456627" y="8077352"/>
                </a:lnTo>
                <a:close/>
                <a:moveTo>
                  <a:pt x="7825313" y="6955452"/>
                </a:moveTo>
                <a:lnTo>
                  <a:pt x="7838236" y="6966356"/>
                </a:lnTo>
                <a:lnTo>
                  <a:pt x="6953341" y="7712987"/>
                </a:lnTo>
                <a:lnTo>
                  <a:pt x="5953597" y="7712987"/>
                </a:lnTo>
                <a:lnTo>
                  <a:pt x="5071628" y="8457148"/>
                </a:lnTo>
                <a:cubicBezTo>
                  <a:pt x="5076139" y="8462953"/>
                  <a:pt x="5078514" y="8469753"/>
                  <a:pt x="5078455" y="8476694"/>
                </a:cubicBezTo>
                <a:cubicBezTo>
                  <a:pt x="5078488" y="8483750"/>
                  <a:pt x="5076092" y="8490662"/>
                  <a:pt x="5071556" y="8496590"/>
                </a:cubicBezTo>
                <a:cubicBezTo>
                  <a:pt x="5058628" y="8513487"/>
                  <a:pt x="5031913" y="8518341"/>
                  <a:pt x="5011888" y="8507433"/>
                </a:cubicBezTo>
                <a:cubicBezTo>
                  <a:pt x="4991862" y="8496525"/>
                  <a:pt x="4986108" y="8473985"/>
                  <a:pt x="4999035" y="8457088"/>
                </a:cubicBezTo>
                <a:cubicBezTo>
                  <a:pt x="5011963" y="8440191"/>
                  <a:pt x="5038678" y="8435336"/>
                  <a:pt x="5058704" y="8446244"/>
                </a:cubicBezTo>
                <a:lnTo>
                  <a:pt x="5945794" y="7697556"/>
                </a:lnTo>
                <a:lnTo>
                  <a:pt x="6945538" y="7697556"/>
                </a:lnTo>
                <a:close/>
                <a:moveTo>
                  <a:pt x="2" y="6754443"/>
                </a:moveTo>
                <a:lnTo>
                  <a:pt x="1064607" y="6754443"/>
                </a:lnTo>
                <a:lnTo>
                  <a:pt x="1067290" y="6756706"/>
                </a:lnTo>
                <a:lnTo>
                  <a:pt x="1576672" y="7187526"/>
                </a:lnTo>
                <a:lnTo>
                  <a:pt x="2099464" y="7187526"/>
                </a:lnTo>
                <a:cubicBezTo>
                  <a:pt x="2103049" y="7173574"/>
                  <a:pt x="2115965" y="7162676"/>
                  <a:pt x="2132500" y="7159652"/>
                </a:cubicBezTo>
                <a:cubicBezTo>
                  <a:pt x="2155795" y="7155391"/>
                  <a:pt x="2178774" y="7167871"/>
                  <a:pt x="2183824" y="7187526"/>
                </a:cubicBezTo>
                <a:cubicBezTo>
                  <a:pt x="2188873" y="7207182"/>
                  <a:pt x="2174084" y="7226570"/>
                  <a:pt x="2150788" y="7230831"/>
                </a:cubicBezTo>
                <a:cubicBezTo>
                  <a:pt x="2127493" y="7235092"/>
                  <a:pt x="2104515" y="7222612"/>
                  <a:pt x="2099464" y="7202957"/>
                </a:cubicBezTo>
                <a:lnTo>
                  <a:pt x="1568868" y="7202957"/>
                </a:lnTo>
                <a:lnTo>
                  <a:pt x="1566186" y="7200899"/>
                </a:lnTo>
                <a:lnTo>
                  <a:pt x="1056804" y="6769874"/>
                </a:lnTo>
                <a:lnTo>
                  <a:pt x="2" y="6769874"/>
                </a:lnTo>
                <a:close/>
                <a:moveTo>
                  <a:pt x="7339097" y="6720291"/>
                </a:moveTo>
                <a:lnTo>
                  <a:pt x="7352264" y="6731195"/>
                </a:lnTo>
                <a:lnTo>
                  <a:pt x="6744615" y="7243899"/>
                </a:lnTo>
                <a:lnTo>
                  <a:pt x="3167728" y="7243899"/>
                </a:lnTo>
                <a:lnTo>
                  <a:pt x="2078738" y="8162528"/>
                </a:lnTo>
                <a:lnTo>
                  <a:pt x="2" y="8162528"/>
                </a:lnTo>
                <a:lnTo>
                  <a:pt x="2" y="8147097"/>
                </a:lnTo>
                <a:lnTo>
                  <a:pt x="2071179" y="8147097"/>
                </a:lnTo>
                <a:lnTo>
                  <a:pt x="3159926" y="7228468"/>
                </a:lnTo>
                <a:lnTo>
                  <a:pt x="6737056" y="7228468"/>
                </a:lnTo>
                <a:close/>
                <a:moveTo>
                  <a:pt x="6819473" y="6466613"/>
                </a:moveTo>
                <a:lnTo>
                  <a:pt x="6832640" y="6477517"/>
                </a:lnTo>
                <a:lnTo>
                  <a:pt x="6648297" y="6632851"/>
                </a:lnTo>
                <a:lnTo>
                  <a:pt x="6282537" y="6632851"/>
                </a:lnTo>
                <a:lnTo>
                  <a:pt x="5807049" y="7034044"/>
                </a:lnTo>
                <a:lnTo>
                  <a:pt x="5492008" y="7034044"/>
                </a:lnTo>
                <a:cubicBezTo>
                  <a:pt x="5487738" y="7050798"/>
                  <a:pt x="5470134" y="7062733"/>
                  <a:pt x="5449824" y="7062642"/>
                </a:cubicBezTo>
                <a:cubicBezTo>
                  <a:pt x="5429456" y="7062651"/>
                  <a:pt x="5411853" y="7050644"/>
                  <a:pt x="5407595" y="7033838"/>
                </a:cubicBezTo>
                <a:cubicBezTo>
                  <a:pt x="5402613" y="7014171"/>
                  <a:pt x="5417470" y="6994819"/>
                  <a:pt x="5440780" y="6990615"/>
                </a:cubicBezTo>
                <a:cubicBezTo>
                  <a:pt x="5464089" y="6986410"/>
                  <a:pt x="5487025" y="6998946"/>
                  <a:pt x="5492008" y="7018614"/>
                </a:cubicBezTo>
                <a:lnTo>
                  <a:pt x="5799490" y="7018614"/>
                </a:lnTo>
                <a:lnTo>
                  <a:pt x="6274978" y="6617421"/>
                </a:lnTo>
                <a:lnTo>
                  <a:pt x="6640738" y="6617421"/>
                </a:lnTo>
                <a:close/>
                <a:moveTo>
                  <a:pt x="555838" y="6342659"/>
                </a:moveTo>
                <a:cubicBezTo>
                  <a:pt x="579132" y="6338398"/>
                  <a:pt x="602111" y="6350878"/>
                  <a:pt x="607162" y="6370533"/>
                </a:cubicBezTo>
                <a:lnTo>
                  <a:pt x="1275770" y="6370533"/>
                </a:lnTo>
                <a:lnTo>
                  <a:pt x="1278452" y="6372796"/>
                </a:lnTo>
                <a:lnTo>
                  <a:pt x="1860987" y="6864104"/>
                </a:lnTo>
                <a:lnTo>
                  <a:pt x="2416454" y="6864104"/>
                </a:lnTo>
                <a:cubicBezTo>
                  <a:pt x="2421049" y="6847994"/>
                  <a:pt x="2437890" y="6836494"/>
                  <a:pt x="2457522" y="6836062"/>
                </a:cubicBezTo>
                <a:cubicBezTo>
                  <a:pt x="2481485" y="6835534"/>
                  <a:pt x="2501417" y="6851497"/>
                  <a:pt x="2502042" y="6871716"/>
                </a:cubicBezTo>
                <a:lnTo>
                  <a:pt x="2502042" y="6871922"/>
                </a:lnTo>
                <a:cubicBezTo>
                  <a:pt x="2501628" y="6888550"/>
                  <a:pt x="2487987" y="6902856"/>
                  <a:pt x="2468824" y="6906755"/>
                </a:cubicBezTo>
                <a:cubicBezTo>
                  <a:pt x="2445520" y="6911497"/>
                  <a:pt x="2422074" y="6899402"/>
                  <a:pt x="2416454" y="6879740"/>
                </a:cubicBezTo>
                <a:lnTo>
                  <a:pt x="1853427" y="6879740"/>
                </a:lnTo>
                <a:lnTo>
                  <a:pt x="1850745" y="6877476"/>
                </a:lnTo>
                <a:lnTo>
                  <a:pt x="1267968" y="6385964"/>
                </a:lnTo>
                <a:lnTo>
                  <a:pt x="607162" y="6385964"/>
                </a:lnTo>
                <a:cubicBezTo>
                  <a:pt x="603577" y="6399916"/>
                  <a:pt x="590660" y="6410814"/>
                  <a:pt x="574125" y="6413838"/>
                </a:cubicBezTo>
                <a:cubicBezTo>
                  <a:pt x="550829" y="6418099"/>
                  <a:pt x="527851" y="6405619"/>
                  <a:pt x="522802" y="6385964"/>
                </a:cubicBezTo>
                <a:cubicBezTo>
                  <a:pt x="517751" y="6366309"/>
                  <a:pt x="532542" y="6346920"/>
                  <a:pt x="555838" y="6342659"/>
                </a:cubicBezTo>
                <a:close/>
                <a:moveTo>
                  <a:pt x="6180242" y="6256865"/>
                </a:moveTo>
                <a:cubicBezTo>
                  <a:pt x="6203537" y="6252604"/>
                  <a:pt x="6226516" y="6265084"/>
                  <a:pt x="6231566" y="6284739"/>
                </a:cubicBezTo>
                <a:cubicBezTo>
                  <a:pt x="6236616" y="6304395"/>
                  <a:pt x="6221825" y="6323783"/>
                  <a:pt x="6198530" y="6328044"/>
                </a:cubicBezTo>
                <a:cubicBezTo>
                  <a:pt x="6175235" y="6332305"/>
                  <a:pt x="6152257" y="6319825"/>
                  <a:pt x="6147206" y="6300170"/>
                </a:cubicBezTo>
                <a:lnTo>
                  <a:pt x="5848746" y="6300170"/>
                </a:lnTo>
                <a:lnTo>
                  <a:pt x="4930445" y="7075193"/>
                </a:lnTo>
                <a:lnTo>
                  <a:pt x="3577865" y="7075192"/>
                </a:lnTo>
                <a:cubicBezTo>
                  <a:pt x="3573595" y="7091947"/>
                  <a:pt x="3555991" y="7103881"/>
                  <a:pt x="3535681" y="7103790"/>
                </a:cubicBezTo>
                <a:lnTo>
                  <a:pt x="3534706" y="7103790"/>
                </a:lnTo>
                <a:cubicBezTo>
                  <a:pt x="3514338" y="7103799"/>
                  <a:pt x="3496735" y="7091792"/>
                  <a:pt x="3492477" y="7074987"/>
                </a:cubicBezTo>
                <a:cubicBezTo>
                  <a:pt x="3487494" y="7055320"/>
                  <a:pt x="3502352" y="7035967"/>
                  <a:pt x="3525662" y="7031763"/>
                </a:cubicBezTo>
                <a:cubicBezTo>
                  <a:pt x="3548971" y="7027559"/>
                  <a:pt x="3571907" y="7040095"/>
                  <a:pt x="3576890" y="7059762"/>
                </a:cubicBezTo>
                <a:lnTo>
                  <a:pt x="4921910" y="7059762"/>
                </a:lnTo>
                <a:lnTo>
                  <a:pt x="5840212" y="6284739"/>
                </a:lnTo>
                <a:lnTo>
                  <a:pt x="6147206" y="6284739"/>
                </a:lnTo>
                <a:cubicBezTo>
                  <a:pt x="6150791" y="6270788"/>
                  <a:pt x="6163707" y="6259890"/>
                  <a:pt x="6180242" y="6256865"/>
                </a:cubicBezTo>
                <a:close/>
                <a:moveTo>
                  <a:pt x="5795589" y="5943623"/>
                </a:moveTo>
                <a:lnTo>
                  <a:pt x="6620987" y="5943623"/>
                </a:lnTo>
                <a:lnTo>
                  <a:pt x="6620987" y="5959054"/>
                </a:lnTo>
                <a:lnTo>
                  <a:pt x="5803392" y="5959054"/>
                </a:lnTo>
                <a:lnTo>
                  <a:pt x="4717328" y="6875419"/>
                </a:lnTo>
                <a:lnTo>
                  <a:pt x="2950465" y="6875419"/>
                </a:lnTo>
                <a:lnTo>
                  <a:pt x="1939017" y="7728623"/>
                </a:lnTo>
                <a:lnTo>
                  <a:pt x="956586" y="7728623"/>
                </a:lnTo>
                <a:cubicBezTo>
                  <a:pt x="953001" y="7742575"/>
                  <a:pt x="940085" y="7753473"/>
                  <a:pt x="923550" y="7756497"/>
                </a:cubicBezTo>
                <a:cubicBezTo>
                  <a:pt x="900254" y="7760758"/>
                  <a:pt x="877276" y="7748278"/>
                  <a:pt x="872226" y="7728623"/>
                </a:cubicBezTo>
                <a:cubicBezTo>
                  <a:pt x="867176" y="7708967"/>
                  <a:pt x="881966" y="7689579"/>
                  <a:pt x="905262" y="7685318"/>
                </a:cubicBezTo>
                <a:cubicBezTo>
                  <a:pt x="928557" y="7681057"/>
                  <a:pt x="951536" y="7693537"/>
                  <a:pt x="956586" y="7713192"/>
                </a:cubicBezTo>
                <a:lnTo>
                  <a:pt x="1931458" y="7713192"/>
                </a:lnTo>
                <a:lnTo>
                  <a:pt x="2942663" y="6859989"/>
                </a:lnTo>
                <a:lnTo>
                  <a:pt x="4709525" y="6859989"/>
                </a:lnTo>
                <a:close/>
                <a:moveTo>
                  <a:pt x="5202083" y="5554362"/>
                </a:moveTo>
                <a:lnTo>
                  <a:pt x="6620744" y="5554362"/>
                </a:lnTo>
                <a:lnTo>
                  <a:pt x="6620744" y="5569793"/>
                </a:lnTo>
                <a:lnTo>
                  <a:pt x="5209886" y="5569793"/>
                </a:lnTo>
                <a:lnTo>
                  <a:pt x="4069204" y="6532038"/>
                </a:lnTo>
                <a:lnTo>
                  <a:pt x="1747847" y="6532038"/>
                </a:lnTo>
                <a:lnTo>
                  <a:pt x="1745165" y="6529775"/>
                </a:lnTo>
                <a:lnTo>
                  <a:pt x="1356484" y="6201826"/>
                </a:lnTo>
                <a:lnTo>
                  <a:pt x="2" y="6201826"/>
                </a:lnTo>
                <a:lnTo>
                  <a:pt x="2" y="6186395"/>
                </a:lnTo>
                <a:lnTo>
                  <a:pt x="1364043" y="6186395"/>
                </a:lnTo>
                <a:lnTo>
                  <a:pt x="1366725" y="6188658"/>
                </a:lnTo>
                <a:lnTo>
                  <a:pt x="1755406" y="6516608"/>
                </a:lnTo>
                <a:lnTo>
                  <a:pt x="4061645" y="6516608"/>
                </a:lnTo>
                <a:close/>
                <a:moveTo>
                  <a:pt x="4441181" y="5401188"/>
                </a:moveTo>
                <a:cubicBezTo>
                  <a:pt x="4464614" y="5396928"/>
                  <a:pt x="4487705" y="5409501"/>
                  <a:pt x="4492755" y="5429273"/>
                </a:cubicBezTo>
                <a:cubicBezTo>
                  <a:pt x="4497805" y="5449045"/>
                  <a:pt x="4482902" y="5468527"/>
                  <a:pt x="4459469" y="5472788"/>
                </a:cubicBezTo>
                <a:cubicBezTo>
                  <a:pt x="4436036" y="5477049"/>
                  <a:pt x="4412946" y="5464475"/>
                  <a:pt x="4407896" y="5444704"/>
                </a:cubicBezTo>
                <a:lnTo>
                  <a:pt x="2521552" y="5444704"/>
                </a:lnTo>
                <a:lnTo>
                  <a:pt x="1911952" y="5959054"/>
                </a:lnTo>
                <a:lnTo>
                  <a:pt x="2" y="5959054"/>
                </a:lnTo>
                <a:lnTo>
                  <a:pt x="2" y="5943623"/>
                </a:lnTo>
                <a:lnTo>
                  <a:pt x="1904149" y="5943623"/>
                </a:lnTo>
                <a:lnTo>
                  <a:pt x="2513749" y="5429273"/>
                </a:lnTo>
                <a:lnTo>
                  <a:pt x="4407896" y="5429273"/>
                </a:lnTo>
                <a:cubicBezTo>
                  <a:pt x="4411489" y="5415207"/>
                  <a:pt x="4424511" y="5404220"/>
                  <a:pt x="4441181" y="5401188"/>
                </a:cubicBezTo>
                <a:close/>
                <a:moveTo>
                  <a:pt x="5007010" y="5290398"/>
                </a:moveTo>
                <a:lnTo>
                  <a:pt x="6620744" y="5290398"/>
                </a:lnTo>
                <a:lnTo>
                  <a:pt x="6620744" y="5305829"/>
                </a:lnTo>
                <a:lnTo>
                  <a:pt x="5014814" y="5305829"/>
                </a:lnTo>
                <a:lnTo>
                  <a:pt x="4545422" y="5701878"/>
                </a:lnTo>
                <a:lnTo>
                  <a:pt x="2599824" y="5701672"/>
                </a:lnTo>
                <a:lnTo>
                  <a:pt x="1946333" y="6252850"/>
                </a:lnTo>
                <a:cubicBezTo>
                  <a:pt x="1951061" y="6258948"/>
                  <a:pt x="1953538" y="6266093"/>
                  <a:pt x="1953452" y="6273380"/>
                </a:cubicBezTo>
                <a:cubicBezTo>
                  <a:pt x="1953210" y="6293718"/>
                  <a:pt x="1933473" y="6310040"/>
                  <a:pt x="1909368" y="6309836"/>
                </a:cubicBezTo>
                <a:cubicBezTo>
                  <a:pt x="1885264" y="6309632"/>
                  <a:pt x="1865919" y="6292979"/>
                  <a:pt x="1866161" y="6272641"/>
                </a:cubicBezTo>
                <a:cubicBezTo>
                  <a:pt x="1866403" y="6252303"/>
                  <a:pt x="1886140" y="6235981"/>
                  <a:pt x="1910244" y="6236185"/>
                </a:cubicBezTo>
                <a:cubicBezTo>
                  <a:pt x="1918880" y="6235953"/>
                  <a:pt x="1927391" y="6237964"/>
                  <a:pt x="1934628" y="6241946"/>
                </a:cubicBezTo>
                <a:lnTo>
                  <a:pt x="2592997" y="5686448"/>
                </a:lnTo>
                <a:lnTo>
                  <a:pt x="4537618" y="5686448"/>
                </a:lnTo>
                <a:close/>
                <a:moveTo>
                  <a:pt x="1304788" y="5141648"/>
                </a:moveTo>
                <a:lnTo>
                  <a:pt x="6593922" y="5141648"/>
                </a:lnTo>
                <a:lnTo>
                  <a:pt x="6593922" y="5157079"/>
                </a:lnTo>
                <a:lnTo>
                  <a:pt x="1312347" y="5157079"/>
                </a:lnTo>
                <a:lnTo>
                  <a:pt x="836859" y="5558272"/>
                </a:lnTo>
                <a:lnTo>
                  <a:pt x="0" y="5558272"/>
                </a:lnTo>
                <a:lnTo>
                  <a:pt x="0" y="5542841"/>
                </a:lnTo>
                <a:lnTo>
                  <a:pt x="829300" y="5542841"/>
                </a:lnTo>
                <a:close/>
                <a:moveTo>
                  <a:pt x="5" y="4327946"/>
                </a:moveTo>
                <a:lnTo>
                  <a:pt x="1911955" y="4327946"/>
                </a:lnTo>
                <a:lnTo>
                  <a:pt x="1914637" y="4330209"/>
                </a:lnTo>
                <a:lnTo>
                  <a:pt x="2521555" y="4842296"/>
                </a:lnTo>
                <a:lnTo>
                  <a:pt x="4408383" y="4842296"/>
                </a:lnTo>
                <a:cubicBezTo>
                  <a:pt x="4411976" y="4828230"/>
                  <a:pt x="4424998" y="4817243"/>
                  <a:pt x="4441669" y="4814211"/>
                </a:cubicBezTo>
                <a:cubicBezTo>
                  <a:pt x="4465102" y="4809950"/>
                  <a:pt x="4488192" y="4822524"/>
                  <a:pt x="4493242" y="4842296"/>
                </a:cubicBezTo>
                <a:cubicBezTo>
                  <a:pt x="4498292" y="4862068"/>
                  <a:pt x="4483390" y="4881550"/>
                  <a:pt x="4459957" y="4885811"/>
                </a:cubicBezTo>
                <a:cubicBezTo>
                  <a:pt x="4436524" y="4890072"/>
                  <a:pt x="4413434" y="4877498"/>
                  <a:pt x="4408383" y="4857727"/>
                </a:cubicBezTo>
                <a:lnTo>
                  <a:pt x="2514238" y="4857727"/>
                </a:lnTo>
                <a:lnTo>
                  <a:pt x="2511558" y="4855463"/>
                </a:lnTo>
                <a:lnTo>
                  <a:pt x="1904152" y="4343377"/>
                </a:lnTo>
                <a:lnTo>
                  <a:pt x="5" y="4343377"/>
                </a:lnTo>
                <a:close/>
                <a:moveTo>
                  <a:pt x="1911221" y="3977782"/>
                </a:moveTo>
                <a:lnTo>
                  <a:pt x="1911221" y="3978400"/>
                </a:lnTo>
                <a:cubicBezTo>
                  <a:pt x="1919726" y="3978353"/>
                  <a:pt x="1928056" y="3980440"/>
                  <a:pt x="1935153" y="3984395"/>
                </a:cubicBezTo>
                <a:cubicBezTo>
                  <a:pt x="1954930" y="3995417"/>
                  <a:pt x="1960372" y="4017880"/>
                  <a:pt x="1947309" y="4034567"/>
                </a:cubicBezTo>
                <a:lnTo>
                  <a:pt x="2600801" y="4585739"/>
                </a:lnTo>
                <a:lnTo>
                  <a:pt x="4545421" y="4585739"/>
                </a:lnTo>
                <a:lnTo>
                  <a:pt x="4548104" y="4588002"/>
                </a:lnTo>
                <a:lnTo>
                  <a:pt x="5014813" y="4981171"/>
                </a:lnTo>
                <a:lnTo>
                  <a:pt x="6621963" y="4981171"/>
                </a:lnTo>
                <a:lnTo>
                  <a:pt x="6621963" y="4996602"/>
                </a:lnTo>
                <a:lnTo>
                  <a:pt x="5008230" y="4996602"/>
                </a:lnTo>
                <a:lnTo>
                  <a:pt x="5005547" y="4994338"/>
                </a:lnTo>
                <a:lnTo>
                  <a:pt x="4538838" y="4600552"/>
                </a:lnTo>
                <a:lnTo>
                  <a:pt x="2594218" y="4600552"/>
                </a:lnTo>
                <a:lnTo>
                  <a:pt x="2591535" y="4598289"/>
                </a:lnTo>
                <a:lnTo>
                  <a:pt x="1935605" y="4044854"/>
                </a:lnTo>
                <a:cubicBezTo>
                  <a:pt x="1928368" y="4048836"/>
                  <a:pt x="1919856" y="4050846"/>
                  <a:pt x="1911221" y="4050614"/>
                </a:cubicBezTo>
                <a:cubicBezTo>
                  <a:pt x="1887384" y="4050614"/>
                  <a:pt x="1868061" y="4034311"/>
                  <a:pt x="1868061" y="4014199"/>
                </a:cubicBezTo>
                <a:cubicBezTo>
                  <a:pt x="1868061" y="3994086"/>
                  <a:pt x="1887384" y="3977782"/>
                  <a:pt x="1911221" y="3977782"/>
                </a:cubicBezTo>
                <a:close/>
                <a:moveTo>
                  <a:pt x="1747850" y="3754965"/>
                </a:moveTo>
                <a:lnTo>
                  <a:pt x="4069207" y="3754965"/>
                </a:lnTo>
                <a:lnTo>
                  <a:pt x="4071890" y="3757228"/>
                </a:lnTo>
                <a:lnTo>
                  <a:pt x="5209886" y="4717206"/>
                </a:lnTo>
                <a:lnTo>
                  <a:pt x="6620744" y="4717206"/>
                </a:lnTo>
                <a:lnTo>
                  <a:pt x="6620744" y="4732637"/>
                </a:lnTo>
                <a:lnTo>
                  <a:pt x="5202083" y="4732637"/>
                </a:lnTo>
                <a:lnTo>
                  <a:pt x="5199400" y="4730373"/>
                </a:lnTo>
                <a:lnTo>
                  <a:pt x="4061649" y="3770396"/>
                </a:lnTo>
                <a:lnTo>
                  <a:pt x="1755409" y="3770396"/>
                </a:lnTo>
                <a:lnTo>
                  <a:pt x="1364046" y="4100608"/>
                </a:lnTo>
                <a:lnTo>
                  <a:pt x="5" y="4100608"/>
                </a:lnTo>
                <a:lnTo>
                  <a:pt x="5" y="4085178"/>
                </a:lnTo>
                <a:lnTo>
                  <a:pt x="1356487" y="4085178"/>
                </a:lnTo>
                <a:close/>
                <a:moveTo>
                  <a:pt x="2449494" y="3379390"/>
                </a:moveTo>
                <a:cubicBezTo>
                  <a:pt x="2472789" y="3375129"/>
                  <a:pt x="2495766" y="3387609"/>
                  <a:pt x="2500818" y="3407264"/>
                </a:cubicBezTo>
                <a:cubicBezTo>
                  <a:pt x="2505867" y="3426920"/>
                  <a:pt x="2491075" y="3446308"/>
                  <a:pt x="2467782" y="3450569"/>
                </a:cubicBezTo>
                <a:cubicBezTo>
                  <a:pt x="2444485" y="3454830"/>
                  <a:pt x="2421508" y="3442350"/>
                  <a:pt x="2416457" y="3422695"/>
                </a:cubicBezTo>
                <a:lnTo>
                  <a:pt x="1860989" y="3422695"/>
                </a:lnTo>
                <a:lnTo>
                  <a:pt x="1275773" y="3916471"/>
                </a:lnTo>
                <a:lnTo>
                  <a:pt x="607164" y="3916471"/>
                </a:lnTo>
                <a:cubicBezTo>
                  <a:pt x="603571" y="3930537"/>
                  <a:pt x="590549" y="3941524"/>
                  <a:pt x="573879" y="3944556"/>
                </a:cubicBezTo>
                <a:cubicBezTo>
                  <a:pt x="550445" y="3948816"/>
                  <a:pt x="527355" y="3936243"/>
                  <a:pt x="522305" y="3916471"/>
                </a:cubicBezTo>
                <a:cubicBezTo>
                  <a:pt x="517255" y="3896700"/>
                  <a:pt x="532157" y="3877218"/>
                  <a:pt x="555591" y="3872956"/>
                </a:cubicBezTo>
                <a:cubicBezTo>
                  <a:pt x="579024" y="3868695"/>
                  <a:pt x="602114" y="3881270"/>
                  <a:pt x="607164" y="3901041"/>
                </a:cubicBezTo>
                <a:lnTo>
                  <a:pt x="1267970" y="3901041"/>
                </a:lnTo>
                <a:lnTo>
                  <a:pt x="1853186" y="3407264"/>
                </a:lnTo>
                <a:lnTo>
                  <a:pt x="2416457" y="3407264"/>
                </a:lnTo>
                <a:cubicBezTo>
                  <a:pt x="2420041" y="3393313"/>
                  <a:pt x="2432957" y="3382415"/>
                  <a:pt x="2449494" y="3379390"/>
                </a:cubicBezTo>
                <a:close/>
                <a:moveTo>
                  <a:pt x="5440435" y="3224876"/>
                </a:moveTo>
                <a:cubicBezTo>
                  <a:pt x="5463868" y="3220615"/>
                  <a:pt x="5486958" y="3233189"/>
                  <a:pt x="5492008" y="3252960"/>
                </a:cubicBezTo>
                <a:lnTo>
                  <a:pt x="5807049" y="3252960"/>
                </a:lnTo>
                <a:lnTo>
                  <a:pt x="5809731" y="3255223"/>
                </a:lnTo>
                <a:lnTo>
                  <a:pt x="6282537" y="3654153"/>
                </a:lnTo>
                <a:lnTo>
                  <a:pt x="6648297" y="3654153"/>
                </a:lnTo>
                <a:lnTo>
                  <a:pt x="6832640" y="3809487"/>
                </a:lnTo>
                <a:lnTo>
                  <a:pt x="6819473" y="3820391"/>
                </a:lnTo>
                <a:lnTo>
                  <a:pt x="6640738" y="3669584"/>
                </a:lnTo>
                <a:lnTo>
                  <a:pt x="6274978" y="3669584"/>
                </a:lnTo>
                <a:lnTo>
                  <a:pt x="6272296" y="3667320"/>
                </a:lnTo>
                <a:lnTo>
                  <a:pt x="5799490" y="3268391"/>
                </a:lnTo>
                <a:lnTo>
                  <a:pt x="5492008" y="3268391"/>
                </a:lnTo>
                <a:cubicBezTo>
                  <a:pt x="5488415" y="3282456"/>
                  <a:pt x="5475393" y="3293444"/>
                  <a:pt x="5458723" y="3296475"/>
                </a:cubicBezTo>
                <a:cubicBezTo>
                  <a:pt x="5435290" y="3300736"/>
                  <a:pt x="5412199" y="3288162"/>
                  <a:pt x="5407149" y="3268391"/>
                </a:cubicBezTo>
                <a:cubicBezTo>
                  <a:pt x="5402099" y="3248619"/>
                  <a:pt x="5417002" y="3229137"/>
                  <a:pt x="5440435" y="3224876"/>
                </a:cubicBezTo>
                <a:close/>
                <a:moveTo>
                  <a:pt x="3525320" y="3183728"/>
                </a:moveTo>
                <a:cubicBezTo>
                  <a:pt x="3548753" y="3179467"/>
                  <a:pt x="3571842" y="3192041"/>
                  <a:pt x="3576892" y="3211812"/>
                </a:cubicBezTo>
                <a:lnTo>
                  <a:pt x="4929470" y="3211812"/>
                </a:lnTo>
                <a:lnTo>
                  <a:pt x="4932152" y="3214075"/>
                </a:lnTo>
                <a:lnTo>
                  <a:pt x="5847771" y="3986835"/>
                </a:lnTo>
                <a:lnTo>
                  <a:pt x="6147207" y="3986835"/>
                </a:lnTo>
                <a:cubicBezTo>
                  <a:pt x="6150799" y="3972769"/>
                  <a:pt x="6163821" y="3961781"/>
                  <a:pt x="6180492" y="3958750"/>
                </a:cubicBezTo>
                <a:cubicBezTo>
                  <a:pt x="6203925" y="3954490"/>
                  <a:pt x="6227015" y="3967063"/>
                  <a:pt x="6232065" y="3986835"/>
                </a:cubicBezTo>
                <a:cubicBezTo>
                  <a:pt x="6237116" y="4006606"/>
                  <a:pt x="6222213" y="4026090"/>
                  <a:pt x="6198780" y="4030350"/>
                </a:cubicBezTo>
                <a:cubicBezTo>
                  <a:pt x="6175347" y="4034611"/>
                  <a:pt x="6152257" y="4022038"/>
                  <a:pt x="6147207" y="4002265"/>
                </a:cubicBezTo>
                <a:lnTo>
                  <a:pt x="5840212" y="4002265"/>
                </a:lnTo>
                <a:lnTo>
                  <a:pt x="5837530" y="4000002"/>
                </a:lnTo>
                <a:lnTo>
                  <a:pt x="4921911" y="3227243"/>
                </a:lnTo>
                <a:lnTo>
                  <a:pt x="3576892" y="3227243"/>
                </a:lnTo>
                <a:cubicBezTo>
                  <a:pt x="3573301" y="3241308"/>
                  <a:pt x="3560279" y="3252296"/>
                  <a:pt x="3543608" y="3255327"/>
                </a:cubicBezTo>
                <a:cubicBezTo>
                  <a:pt x="3520175" y="3259588"/>
                  <a:pt x="3497084" y="3247014"/>
                  <a:pt x="3492034" y="3227243"/>
                </a:cubicBezTo>
                <a:cubicBezTo>
                  <a:pt x="3486984" y="3207471"/>
                  <a:pt x="3501887" y="3187989"/>
                  <a:pt x="3525320" y="3183728"/>
                </a:cubicBezTo>
                <a:close/>
                <a:moveTo>
                  <a:pt x="2132753" y="3056991"/>
                </a:moveTo>
                <a:cubicBezTo>
                  <a:pt x="2156187" y="3052730"/>
                  <a:pt x="2179277" y="3065304"/>
                  <a:pt x="2184326" y="3085076"/>
                </a:cubicBezTo>
                <a:cubicBezTo>
                  <a:pt x="2189376" y="3104847"/>
                  <a:pt x="2174474" y="3124330"/>
                  <a:pt x="2151042" y="3128591"/>
                </a:cubicBezTo>
                <a:cubicBezTo>
                  <a:pt x="2127608" y="3132852"/>
                  <a:pt x="2104519" y="3120277"/>
                  <a:pt x="2099467" y="3100506"/>
                </a:cubicBezTo>
                <a:lnTo>
                  <a:pt x="1576674" y="3100506"/>
                </a:lnTo>
                <a:lnTo>
                  <a:pt x="1064610" y="3532561"/>
                </a:lnTo>
                <a:lnTo>
                  <a:pt x="4" y="3532561"/>
                </a:lnTo>
                <a:lnTo>
                  <a:pt x="4" y="3517130"/>
                </a:lnTo>
                <a:lnTo>
                  <a:pt x="1056808" y="3517130"/>
                </a:lnTo>
                <a:lnTo>
                  <a:pt x="1568871" y="3085076"/>
                </a:lnTo>
                <a:lnTo>
                  <a:pt x="2099467" y="3085076"/>
                </a:lnTo>
                <a:cubicBezTo>
                  <a:pt x="2103059" y="3071009"/>
                  <a:pt x="2116082" y="3060022"/>
                  <a:pt x="2132753" y="3056991"/>
                </a:cubicBezTo>
                <a:close/>
                <a:moveTo>
                  <a:pt x="905015" y="2530296"/>
                </a:moveTo>
                <a:cubicBezTo>
                  <a:pt x="928448" y="2526035"/>
                  <a:pt x="951538" y="2538608"/>
                  <a:pt x="956588" y="2558380"/>
                </a:cubicBezTo>
                <a:lnTo>
                  <a:pt x="1939020" y="2558380"/>
                </a:lnTo>
                <a:lnTo>
                  <a:pt x="1941703" y="2560642"/>
                </a:lnTo>
                <a:lnTo>
                  <a:pt x="2950469" y="3411585"/>
                </a:lnTo>
                <a:lnTo>
                  <a:pt x="4717329" y="3411585"/>
                </a:lnTo>
                <a:lnTo>
                  <a:pt x="4720011" y="3413848"/>
                </a:lnTo>
                <a:lnTo>
                  <a:pt x="5803392" y="4327946"/>
                </a:lnTo>
                <a:lnTo>
                  <a:pt x="6620743" y="4327946"/>
                </a:lnTo>
                <a:lnTo>
                  <a:pt x="6620743" y="4343376"/>
                </a:lnTo>
                <a:lnTo>
                  <a:pt x="5795589" y="4343376"/>
                </a:lnTo>
                <a:lnTo>
                  <a:pt x="5792907" y="4341113"/>
                </a:lnTo>
                <a:lnTo>
                  <a:pt x="4709526" y="3427016"/>
                </a:lnTo>
                <a:lnTo>
                  <a:pt x="2942665" y="3427016"/>
                </a:lnTo>
                <a:lnTo>
                  <a:pt x="2940471" y="3424752"/>
                </a:lnTo>
                <a:lnTo>
                  <a:pt x="1931948" y="2573811"/>
                </a:lnTo>
                <a:lnTo>
                  <a:pt x="956588" y="2573811"/>
                </a:lnTo>
                <a:cubicBezTo>
                  <a:pt x="952995" y="2587876"/>
                  <a:pt x="939973" y="2598864"/>
                  <a:pt x="923303" y="2601895"/>
                </a:cubicBezTo>
                <a:cubicBezTo>
                  <a:pt x="899869" y="2606156"/>
                  <a:pt x="876779" y="2593582"/>
                  <a:pt x="871729" y="2573811"/>
                </a:cubicBezTo>
                <a:cubicBezTo>
                  <a:pt x="866679" y="2554039"/>
                  <a:pt x="881581" y="2534557"/>
                  <a:pt x="905015" y="2530296"/>
                </a:cubicBezTo>
                <a:close/>
                <a:moveTo>
                  <a:pt x="5" y="2124474"/>
                </a:moveTo>
                <a:lnTo>
                  <a:pt x="2078741" y="2124474"/>
                </a:lnTo>
                <a:lnTo>
                  <a:pt x="2081423" y="2126738"/>
                </a:lnTo>
                <a:lnTo>
                  <a:pt x="3167731" y="3043104"/>
                </a:lnTo>
                <a:lnTo>
                  <a:pt x="6744615" y="3043104"/>
                </a:lnTo>
                <a:lnTo>
                  <a:pt x="6747297" y="3045367"/>
                </a:lnTo>
                <a:lnTo>
                  <a:pt x="7352264" y="3555809"/>
                </a:lnTo>
                <a:lnTo>
                  <a:pt x="7339097" y="3566713"/>
                </a:lnTo>
                <a:lnTo>
                  <a:pt x="6737056" y="3058535"/>
                </a:lnTo>
                <a:lnTo>
                  <a:pt x="3159926" y="3058535"/>
                </a:lnTo>
                <a:lnTo>
                  <a:pt x="3157246" y="3056477"/>
                </a:lnTo>
                <a:lnTo>
                  <a:pt x="2071182" y="2139906"/>
                </a:lnTo>
                <a:lnTo>
                  <a:pt x="5" y="2139906"/>
                </a:lnTo>
                <a:close/>
                <a:moveTo>
                  <a:pt x="5035491" y="1772086"/>
                </a:moveTo>
                <a:cubicBezTo>
                  <a:pt x="5059596" y="1772291"/>
                  <a:pt x="5078940" y="1788943"/>
                  <a:pt x="5078699" y="1809281"/>
                </a:cubicBezTo>
                <a:cubicBezTo>
                  <a:pt x="5079006" y="1816570"/>
                  <a:pt x="5076619" y="1823760"/>
                  <a:pt x="5071871" y="1829855"/>
                </a:cubicBezTo>
                <a:lnTo>
                  <a:pt x="5953597" y="2574017"/>
                </a:lnTo>
                <a:lnTo>
                  <a:pt x="6953341" y="2574017"/>
                </a:lnTo>
                <a:lnTo>
                  <a:pt x="6956023" y="2576280"/>
                </a:lnTo>
                <a:lnTo>
                  <a:pt x="7838480" y="3319619"/>
                </a:lnTo>
                <a:lnTo>
                  <a:pt x="7825556" y="3330524"/>
                </a:lnTo>
                <a:lnTo>
                  <a:pt x="6945782" y="2588418"/>
                </a:lnTo>
                <a:lnTo>
                  <a:pt x="5946038" y="2588418"/>
                </a:lnTo>
                <a:lnTo>
                  <a:pt x="5943355" y="2586155"/>
                </a:lnTo>
                <a:lnTo>
                  <a:pt x="5058948" y="1839730"/>
                </a:lnTo>
                <a:cubicBezTo>
                  <a:pt x="5051720" y="1843720"/>
                  <a:pt x="5043252" y="1845810"/>
                  <a:pt x="5034616" y="1845737"/>
                </a:cubicBezTo>
                <a:cubicBezTo>
                  <a:pt x="5010511" y="1845533"/>
                  <a:pt x="4991166" y="1828881"/>
                  <a:pt x="4991408" y="1808542"/>
                </a:cubicBezTo>
                <a:cubicBezTo>
                  <a:pt x="4991650" y="1788204"/>
                  <a:pt x="5011387" y="1771882"/>
                  <a:pt x="5035491" y="1772086"/>
                </a:cubicBezTo>
                <a:close/>
                <a:moveTo>
                  <a:pt x="1856145" y="447720"/>
                </a:moveTo>
                <a:cubicBezTo>
                  <a:pt x="1879425" y="443402"/>
                  <a:pt x="1902446" y="455826"/>
                  <a:pt x="1907564" y="475469"/>
                </a:cubicBezTo>
                <a:lnTo>
                  <a:pt x="3771233" y="475469"/>
                </a:lnTo>
                <a:lnTo>
                  <a:pt x="3774159" y="477732"/>
                </a:lnTo>
                <a:lnTo>
                  <a:pt x="4325234" y="942909"/>
                </a:lnTo>
                <a:lnTo>
                  <a:pt x="4325234" y="1771012"/>
                </a:lnTo>
                <a:lnTo>
                  <a:pt x="5195011" y="2505917"/>
                </a:lnTo>
                <a:cubicBezTo>
                  <a:pt x="5201869" y="2502049"/>
                  <a:pt x="5209927" y="2499974"/>
                  <a:pt x="5218176" y="2499950"/>
                </a:cubicBezTo>
                <a:cubicBezTo>
                  <a:pt x="5242012" y="2499950"/>
                  <a:pt x="5261336" y="2516254"/>
                  <a:pt x="5261336" y="2536366"/>
                </a:cubicBezTo>
                <a:cubicBezTo>
                  <a:pt x="5261336" y="2556478"/>
                  <a:pt x="5242012" y="2572782"/>
                  <a:pt x="5218176" y="2572782"/>
                </a:cubicBezTo>
                <a:cubicBezTo>
                  <a:pt x="5194339" y="2572782"/>
                  <a:pt x="5175016" y="2556478"/>
                  <a:pt x="5175016" y="2536366"/>
                </a:cubicBezTo>
                <a:cubicBezTo>
                  <a:pt x="5174832" y="2529089"/>
                  <a:pt x="5177208" y="2521930"/>
                  <a:pt x="5181843" y="2515792"/>
                </a:cubicBezTo>
                <a:lnTo>
                  <a:pt x="4306946" y="1777390"/>
                </a:lnTo>
                <a:lnTo>
                  <a:pt x="4306946" y="949287"/>
                </a:lnTo>
                <a:lnTo>
                  <a:pt x="3763673" y="490899"/>
                </a:lnTo>
                <a:lnTo>
                  <a:pt x="1907564" y="490899"/>
                </a:lnTo>
                <a:cubicBezTo>
                  <a:pt x="1903309" y="507691"/>
                  <a:pt x="1885730" y="519693"/>
                  <a:pt x="1865380" y="519702"/>
                </a:cubicBezTo>
                <a:cubicBezTo>
                  <a:pt x="1845124" y="519689"/>
                  <a:pt x="1827606" y="507796"/>
                  <a:pt x="1823257" y="491104"/>
                </a:cubicBezTo>
                <a:cubicBezTo>
                  <a:pt x="1818139" y="471462"/>
                  <a:pt x="1832864" y="452038"/>
                  <a:pt x="1856145" y="447720"/>
                </a:cubicBezTo>
                <a:close/>
                <a:moveTo>
                  <a:pt x="6426891" y="5"/>
                </a:moveTo>
                <a:lnTo>
                  <a:pt x="6445179" y="5"/>
                </a:lnTo>
                <a:lnTo>
                  <a:pt x="6445179" y="1323531"/>
                </a:lnTo>
                <a:lnTo>
                  <a:pt x="6936272" y="1736655"/>
                </a:lnTo>
                <a:lnTo>
                  <a:pt x="7740944" y="1736655"/>
                </a:lnTo>
                <a:lnTo>
                  <a:pt x="7743627" y="1738918"/>
                </a:lnTo>
                <a:lnTo>
                  <a:pt x="8583168" y="2448309"/>
                </a:lnTo>
                <a:cubicBezTo>
                  <a:pt x="8590069" y="2444278"/>
                  <a:pt x="8598203" y="2442010"/>
                  <a:pt x="8606593" y="2441778"/>
                </a:cubicBezTo>
                <a:cubicBezTo>
                  <a:pt x="8630686" y="2441116"/>
                  <a:pt x="8650854" y="2457057"/>
                  <a:pt x="8651641" y="2477386"/>
                </a:cubicBezTo>
                <a:cubicBezTo>
                  <a:pt x="8652427" y="2497714"/>
                  <a:pt x="8633534" y="2514731"/>
                  <a:pt x="8609441" y="2515395"/>
                </a:cubicBezTo>
                <a:cubicBezTo>
                  <a:pt x="8585348" y="2516058"/>
                  <a:pt x="8565179" y="2500116"/>
                  <a:pt x="8564393" y="2479788"/>
                </a:cubicBezTo>
                <a:cubicBezTo>
                  <a:pt x="8564134" y="2472504"/>
                  <a:pt x="8566516" y="2465326"/>
                  <a:pt x="8571220" y="2459214"/>
                </a:cubicBezTo>
                <a:lnTo>
                  <a:pt x="7733385" y="1752087"/>
                </a:lnTo>
                <a:lnTo>
                  <a:pt x="6927250" y="1752087"/>
                </a:lnTo>
                <a:lnTo>
                  <a:pt x="6925056" y="1749824"/>
                </a:lnTo>
                <a:lnTo>
                  <a:pt x="6426891" y="1329908"/>
                </a:lnTo>
                <a:close/>
                <a:moveTo>
                  <a:pt x="5059680" y="5"/>
                </a:moveTo>
                <a:lnTo>
                  <a:pt x="5077968" y="5"/>
                </a:lnTo>
                <a:lnTo>
                  <a:pt x="5077968" y="61726"/>
                </a:lnTo>
                <a:lnTo>
                  <a:pt x="5562478" y="469708"/>
                </a:lnTo>
                <a:lnTo>
                  <a:pt x="5562478" y="1302956"/>
                </a:lnTo>
                <a:lnTo>
                  <a:pt x="6374222" y="1987658"/>
                </a:lnTo>
                <a:lnTo>
                  <a:pt x="7303984" y="1987658"/>
                </a:lnTo>
                <a:cubicBezTo>
                  <a:pt x="7307576" y="1973592"/>
                  <a:pt x="7320598" y="1962605"/>
                  <a:pt x="7337269" y="1959574"/>
                </a:cubicBezTo>
                <a:cubicBezTo>
                  <a:pt x="7360702" y="1955313"/>
                  <a:pt x="7383793" y="1967886"/>
                  <a:pt x="7388843" y="1987658"/>
                </a:cubicBezTo>
                <a:cubicBezTo>
                  <a:pt x="7393892" y="2007430"/>
                  <a:pt x="7378990" y="2026913"/>
                  <a:pt x="7355557" y="2031173"/>
                </a:cubicBezTo>
                <a:cubicBezTo>
                  <a:pt x="7332124" y="2035434"/>
                  <a:pt x="7309033" y="2022860"/>
                  <a:pt x="7303984" y="2003089"/>
                </a:cubicBezTo>
                <a:lnTo>
                  <a:pt x="6366906" y="2003089"/>
                </a:lnTo>
                <a:lnTo>
                  <a:pt x="6364224" y="2000826"/>
                </a:lnTo>
                <a:lnTo>
                  <a:pt x="5544434" y="1309334"/>
                </a:lnTo>
                <a:lnTo>
                  <a:pt x="5544434" y="476086"/>
                </a:lnTo>
                <a:lnTo>
                  <a:pt x="5059680" y="67282"/>
                </a:lnTo>
                <a:close/>
                <a:moveTo>
                  <a:pt x="2213585" y="5"/>
                </a:moveTo>
                <a:lnTo>
                  <a:pt x="2231874" y="5"/>
                </a:lnTo>
                <a:lnTo>
                  <a:pt x="2231874" y="39507"/>
                </a:lnTo>
                <a:lnTo>
                  <a:pt x="2381346" y="165625"/>
                </a:lnTo>
                <a:lnTo>
                  <a:pt x="4376196" y="165625"/>
                </a:lnTo>
                <a:lnTo>
                  <a:pt x="4378878" y="167888"/>
                </a:lnTo>
                <a:lnTo>
                  <a:pt x="5010912" y="701167"/>
                </a:lnTo>
                <a:lnTo>
                  <a:pt x="5010912" y="1424755"/>
                </a:lnTo>
                <a:lnTo>
                  <a:pt x="5923117" y="2194221"/>
                </a:lnTo>
                <a:lnTo>
                  <a:pt x="7464186" y="2194221"/>
                </a:lnTo>
                <a:lnTo>
                  <a:pt x="7466868" y="2196484"/>
                </a:lnTo>
                <a:lnTo>
                  <a:pt x="8446130" y="3022736"/>
                </a:lnTo>
                <a:lnTo>
                  <a:pt x="8433206" y="3033640"/>
                </a:lnTo>
                <a:lnTo>
                  <a:pt x="7456627" y="2209652"/>
                </a:lnTo>
                <a:lnTo>
                  <a:pt x="5915314" y="2209652"/>
                </a:lnTo>
                <a:lnTo>
                  <a:pt x="5912632" y="2207594"/>
                </a:lnTo>
                <a:lnTo>
                  <a:pt x="4992624" y="1431131"/>
                </a:lnTo>
                <a:lnTo>
                  <a:pt x="4992624" y="707545"/>
                </a:lnTo>
                <a:lnTo>
                  <a:pt x="4368637" y="181056"/>
                </a:lnTo>
                <a:lnTo>
                  <a:pt x="2373542" y="181056"/>
                </a:lnTo>
                <a:lnTo>
                  <a:pt x="2213585" y="45885"/>
                </a:lnTo>
                <a:close/>
                <a:moveTo>
                  <a:pt x="687388" y="4"/>
                </a:moveTo>
                <a:lnTo>
                  <a:pt x="705676" y="4"/>
                </a:lnTo>
                <a:lnTo>
                  <a:pt x="705676" y="1059977"/>
                </a:lnTo>
                <a:lnTo>
                  <a:pt x="1332832" y="1589345"/>
                </a:lnTo>
                <a:lnTo>
                  <a:pt x="2329896" y="1589345"/>
                </a:lnTo>
                <a:lnTo>
                  <a:pt x="2332579" y="1591609"/>
                </a:lnTo>
                <a:lnTo>
                  <a:pt x="3771234" y="2805475"/>
                </a:lnTo>
                <a:lnTo>
                  <a:pt x="5590519" y="2805475"/>
                </a:lnTo>
                <a:cubicBezTo>
                  <a:pt x="5592779" y="2791233"/>
                  <a:pt x="5604704" y="2779420"/>
                  <a:pt x="5621011" y="2775272"/>
                </a:cubicBezTo>
                <a:cubicBezTo>
                  <a:pt x="5643962" y="2769435"/>
                  <a:pt x="5668176" y="2780401"/>
                  <a:pt x="5675095" y="2799766"/>
                </a:cubicBezTo>
                <a:cubicBezTo>
                  <a:pt x="5682013" y="2819131"/>
                  <a:pt x="5669017" y="2839561"/>
                  <a:pt x="5646065" y="2845400"/>
                </a:cubicBezTo>
                <a:cubicBezTo>
                  <a:pt x="5623115" y="2851236"/>
                  <a:pt x="5598901" y="2840271"/>
                  <a:pt x="5591982" y="2820905"/>
                </a:cubicBezTo>
                <a:lnTo>
                  <a:pt x="3763186" y="2820905"/>
                </a:lnTo>
                <a:lnTo>
                  <a:pt x="3760505" y="2818642"/>
                </a:lnTo>
                <a:lnTo>
                  <a:pt x="2321849" y="1604776"/>
                </a:lnTo>
                <a:lnTo>
                  <a:pt x="1325031" y="1604776"/>
                </a:lnTo>
                <a:lnTo>
                  <a:pt x="1321372" y="1601279"/>
                </a:lnTo>
                <a:lnTo>
                  <a:pt x="687388" y="1066355"/>
                </a:lnTo>
                <a:close/>
                <a:moveTo>
                  <a:pt x="1232615" y="4"/>
                </a:moveTo>
                <a:lnTo>
                  <a:pt x="1250903" y="4"/>
                </a:lnTo>
                <a:lnTo>
                  <a:pt x="1250903" y="821112"/>
                </a:lnTo>
                <a:lnTo>
                  <a:pt x="1674209" y="1178071"/>
                </a:lnTo>
                <a:lnTo>
                  <a:pt x="2994360" y="1178071"/>
                </a:lnTo>
                <a:lnTo>
                  <a:pt x="2997042" y="1180334"/>
                </a:lnTo>
                <a:lnTo>
                  <a:pt x="4565904" y="2503242"/>
                </a:lnTo>
                <a:cubicBezTo>
                  <a:pt x="4572328" y="2500032"/>
                  <a:pt x="4579652" y="2498328"/>
                  <a:pt x="4587118" y="2498305"/>
                </a:cubicBezTo>
                <a:cubicBezTo>
                  <a:pt x="4587280" y="2498304"/>
                  <a:pt x="4587442" y="2498304"/>
                  <a:pt x="4587605" y="2498305"/>
                </a:cubicBezTo>
                <a:cubicBezTo>
                  <a:pt x="4611576" y="2498418"/>
                  <a:pt x="4630899" y="2514906"/>
                  <a:pt x="4630764" y="2535131"/>
                </a:cubicBezTo>
                <a:cubicBezTo>
                  <a:pt x="4630630" y="2555356"/>
                  <a:pt x="4611089" y="2571661"/>
                  <a:pt x="4587118" y="2571547"/>
                </a:cubicBezTo>
                <a:cubicBezTo>
                  <a:pt x="4563147" y="2571434"/>
                  <a:pt x="4543824" y="2554946"/>
                  <a:pt x="4543958" y="2534721"/>
                </a:cubicBezTo>
                <a:cubicBezTo>
                  <a:pt x="4544113" y="2527301"/>
                  <a:pt x="4547011" y="2520108"/>
                  <a:pt x="4552249" y="2514146"/>
                </a:cubicBezTo>
                <a:lnTo>
                  <a:pt x="2986800" y="1193296"/>
                </a:lnTo>
                <a:lnTo>
                  <a:pt x="1666406" y="1193296"/>
                </a:lnTo>
                <a:lnTo>
                  <a:pt x="1663724" y="1191239"/>
                </a:lnTo>
                <a:lnTo>
                  <a:pt x="1232615" y="827490"/>
                </a:lnTo>
                <a:close/>
                <a:moveTo>
                  <a:pt x="8095488" y="4"/>
                </a:moveTo>
                <a:lnTo>
                  <a:pt x="8112800" y="4"/>
                </a:lnTo>
                <a:lnTo>
                  <a:pt x="8112800" y="469297"/>
                </a:lnTo>
                <a:lnTo>
                  <a:pt x="8110118" y="471560"/>
                </a:lnTo>
                <a:lnTo>
                  <a:pt x="7643408" y="865346"/>
                </a:lnTo>
                <a:lnTo>
                  <a:pt x="7643408" y="1316740"/>
                </a:lnTo>
                <a:lnTo>
                  <a:pt x="8784336" y="2279398"/>
                </a:lnTo>
                <a:cubicBezTo>
                  <a:pt x="8791190" y="2275689"/>
                  <a:pt x="8799153" y="2273703"/>
                  <a:pt x="8807295" y="2273670"/>
                </a:cubicBezTo>
                <a:cubicBezTo>
                  <a:pt x="8830997" y="2273575"/>
                  <a:pt x="8850302" y="2289709"/>
                  <a:pt x="8850415" y="2309707"/>
                </a:cubicBezTo>
                <a:cubicBezTo>
                  <a:pt x="8850528" y="2329705"/>
                  <a:pt x="8831406" y="2345994"/>
                  <a:pt x="8807705" y="2346090"/>
                </a:cubicBezTo>
                <a:cubicBezTo>
                  <a:pt x="8784003" y="2346185"/>
                  <a:pt x="8764698" y="2330051"/>
                  <a:pt x="8764585" y="2310053"/>
                </a:cubicBezTo>
                <a:cubicBezTo>
                  <a:pt x="8764400" y="2302998"/>
                  <a:pt x="8766691" y="2296055"/>
                  <a:pt x="8771168" y="2290095"/>
                </a:cubicBezTo>
                <a:lnTo>
                  <a:pt x="7625120" y="1323118"/>
                </a:lnTo>
                <a:lnTo>
                  <a:pt x="7625120" y="858968"/>
                </a:lnTo>
                <a:lnTo>
                  <a:pt x="7627803" y="856705"/>
                </a:lnTo>
                <a:lnTo>
                  <a:pt x="8095488" y="462919"/>
                </a:lnTo>
                <a:close/>
                <a:moveTo>
                  <a:pt x="7060143" y="4"/>
                </a:moveTo>
                <a:lnTo>
                  <a:pt x="7078431" y="4"/>
                </a:lnTo>
                <a:lnTo>
                  <a:pt x="7078431" y="1170870"/>
                </a:lnTo>
                <a:lnTo>
                  <a:pt x="7519537" y="1543053"/>
                </a:lnTo>
                <a:cubicBezTo>
                  <a:pt x="7526416" y="1539247"/>
                  <a:pt x="7534476" y="1537244"/>
                  <a:pt x="7542702" y="1537293"/>
                </a:cubicBezTo>
                <a:cubicBezTo>
                  <a:pt x="7566538" y="1537293"/>
                  <a:pt x="7585861" y="1553597"/>
                  <a:pt x="7585861" y="1573708"/>
                </a:cubicBezTo>
                <a:cubicBezTo>
                  <a:pt x="7585861" y="1593821"/>
                  <a:pt x="7566538" y="1610125"/>
                  <a:pt x="7542702" y="1610125"/>
                </a:cubicBezTo>
                <a:cubicBezTo>
                  <a:pt x="7518866" y="1610125"/>
                  <a:pt x="7499542" y="1593821"/>
                  <a:pt x="7499542" y="1573708"/>
                </a:cubicBezTo>
                <a:cubicBezTo>
                  <a:pt x="7499565" y="1566685"/>
                  <a:pt x="7502023" y="1559819"/>
                  <a:pt x="7506614" y="1553958"/>
                </a:cubicBezTo>
                <a:lnTo>
                  <a:pt x="7060143" y="1177454"/>
                </a:lnTo>
                <a:close/>
                <a:moveTo>
                  <a:pt x="5998464" y="4"/>
                </a:moveTo>
                <a:lnTo>
                  <a:pt x="6015777" y="4"/>
                </a:lnTo>
                <a:lnTo>
                  <a:pt x="6015777" y="1323530"/>
                </a:lnTo>
                <a:lnTo>
                  <a:pt x="6569538" y="1791588"/>
                </a:lnTo>
                <a:cubicBezTo>
                  <a:pt x="6576781" y="1787617"/>
                  <a:pt x="6585288" y="1785608"/>
                  <a:pt x="6593922" y="1785826"/>
                </a:cubicBezTo>
                <a:cubicBezTo>
                  <a:pt x="6594003" y="1785826"/>
                  <a:pt x="6594084" y="1785826"/>
                  <a:pt x="6594165" y="1785828"/>
                </a:cubicBezTo>
                <a:cubicBezTo>
                  <a:pt x="6618135" y="1785941"/>
                  <a:pt x="6637458" y="1802429"/>
                  <a:pt x="6637324" y="1822654"/>
                </a:cubicBezTo>
                <a:cubicBezTo>
                  <a:pt x="6637189" y="1842879"/>
                  <a:pt x="6617648" y="1859183"/>
                  <a:pt x="6593677" y="1859069"/>
                </a:cubicBezTo>
                <a:cubicBezTo>
                  <a:pt x="6569707" y="1858956"/>
                  <a:pt x="6550383" y="1842468"/>
                  <a:pt x="6550518" y="1822243"/>
                </a:cubicBezTo>
                <a:cubicBezTo>
                  <a:pt x="6551224" y="1815290"/>
                  <a:pt x="6554269" y="1808650"/>
                  <a:pt x="6559296" y="1803108"/>
                </a:cubicBezTo>
                <a:lnTo>
                  <a:pt x="5998464" y="1329906"/>
                </a:lnTo>
                <a:close/>
                <a:moveTo>
                  <a:pt x="8755806" y="0"/>
                </a:moveTo>
                <a:lnTo>
                  <a:pt x="8774094" y="0"/>
                </a:lnTo>
                <a:lnTo>
                  <a:pt x="8774094" y="640469"/>
                </a:lnTo>
                <a:lnTo>
                  <a:pt x="8771412" y="642732"/>
                </a:lnTo>
                <a:lnTo>
                  <a:pt x="8430036" y="930769"/>
                </a:lnTo>
                <a:lnTo>
                  <a:pt x="8430036" y="1193292"/>
                </a:lnTo>
                <a:lnTo>
                  <a:pt x="8924056" y="1610122"/>
                </a:lnTo>
                <a:lnTo>
                  <a:pt x="8924056" y="1959879"/>
                </a:lnTo>
                <a:cubicBezTo>
                  <a:pt x="8940727" y="1962911"/>
                  <a:pt x="8953749" y="1973898"/>
                  <a:pt x="8957342" y="1987964"/>
                </a:cubicBezTo>
                <a:cubicBezTo>
                  <a:pt x="8962391" y="2007736"/>
                  <a:pt x="8947489" y="2027219"/>
                  <a:pt x="8924056" y="2031479"/>
                </a:cubicBezTo>
                <a:cubicBezTo>
                  <a:pt x="8900623" y="2035740"/>
                  <a:pt x="8877532" y="2023166"/>
                  <a:pt x="8872483" y="2003394"/>
                </a:cubicBezTo>
                <a:cubicBezTo>
                  <a:pt x="8867433" y="1983623"/>
                  <a:pt x="8882335" y="1964141"/>
                  <a:pt x="8905768" y="1959879"/>
                </a:cubicBezTo>
                <a:lnTo>
                  <a:pt x="8905768" y="1617117"/>
                </a:lnTo>
                <a:lnTo>
                  <a:pt x="8411748" y="1200287"/>
                </a:lnTo>
                <a:lnTo>
                  <a:pt x="8411748" y="924597"/>
                </a:lnTo>
                <a:lnTo>
                  <a:pt x="8414430" y="922332"/>
                </a:lnTo>
                <a:lnTo>
                  <a:pt x="8755806" y="634297"/>
                </a:lnTo>
                <a:close/>
              </a:path>
            </a:pathLst>
          </a:custGeom>
          <a:gradFill flip="none" rotWithShape="1">
            <a:gsLst>
              <a:gs pos="50000">
                <a:srgbClr val="485CFF">
                  <a:alpha val="0"/>
                </a:srgbClr>
              </a:gs>
              <a:gs pos="100000">
                <a:srgbClr val="3FCDF4">
                  <a:alpha val="40000"/>
                </a:srgbClr>
              </a:gs>
            </a:gsLst>
            <a:lin ang="10800000" scaled="1"/>
            <a:tileRect/>
          </a:gradFill>
          <a:ln w="24384" cap="flat">
            <a:noFill/>
            <a:prstDash val="solid"/>
            <a:miter/>
          </a:ln>
        </p:spPr>
        <p:txBody>
          <a:bodyPr wrap="square" rtlCol="0" anchor="ctr">
            <a:noAutofit/>
          </a:bodyPr>
          <a:lstStyle/>
          <a:p>
            <a:endParaRPr lang="en-US" sz="1200"/>
          </a:p>
        </p:txBody>
      </p:sp>
      <p:sp>
        <p:nvSpPr>
          <p:cNvPr id="48" name="Slide Number Placeholder 5">
            <a:extLst>
              <a:ext uri="{FF2B5EF4-FFF2-40B4-BE49-F238E27FC236}">
                <a16:creationId xmlns:a16="http://schemas.microsoft.com/office/drawing/2014/main" id="{38EFE08B-418A-5658-CA52-7DA1E74E774F}"/>
              </a:ext>
            </a:extLst>
          </p:cNvPr>
          <p:cNvSpPr>
            <a:spLocks noGrp="1"/>
          </p:cNvSpPr>
          <p:nvPr userDrawn="1">
            <p:ph type="sldNum" sz="quarter" idx="4"/>
          </p:nvPr>
        </p:nvSpPr>
        <p:spPr>
          <a:xfrm>
            <a:off x="8932229" y="6207636"/>
            <a:ext cx="2846507" cy="365125"/>
          </a:xfrm>
          <a:prstGeom prst="rect">
            <a:avLst/>
          </a:prstGeom>
        </p:spPr>
        <p:txBody>
          <a:bodyPr vert="horz" lIns="91440" tIns="45720" rIns="91440" bIns="45720" rtlCol="0" anchor="ctr"/>
          <a:lstStyle>
            <a:lvl1pPr algn="r">
              <a:defRPr sz="1600">
                <a:solidFill>
                  <a:schemeClr val="bg1"/>
                </a:solidFill>
                <a:latin typeface="Inter Medium" panose="02000503000000020004" pitchFamily="2" charset="0"/>
                <a:ea typeface="Inter Medium" panose="02000503000000020004" pitchFamily="2" charset="0"/>
              </a:defRPr>
            </a:lvl1pPr>
          </a:lstStyle>
          <a:p>
            <a:fld id="{C488FD3A-4F2B-4927-A6DA-FB1811067B90}" type="slidenum">
              <a:rPr lang="en-US" smtClean="0"/>
              <a:pPr/>
              <a:t>‹#›</a:t>
            </a:fld>
            <a:endParaRPr lang="en-US"/>
          </a:p>
        </p:txBody>
      </p:sp>
      <p:sp>
        <p:nvSpPr>
          <p:cNvPr id="52" name="Rectangle: Rounded Corners 51">
            <a:extLst>
              <a:ext uri="{FF2B5EF4-FFF2-40B4-BE49-F238E27FC236}">
                <a16:creationId xmlns:a16="http://schemas.microsoft.com/office/drawing/2014/main" id="{5C459AFC-8256-6AAC-C15F-2B50AC8FDDC4}"/>
              </a:ext>
            </a:extLst>
          </p:cNvPr>
          <p:cNvSpPr/>
          <p:nvPr userDrawn="1"/>
        </p:nvSpPr>
        <p:spPr>
          <a:xfrm>
            <a:off x="511350" y="455791"/>
            <a:ext cx="5584651" cy="4919000"/>
          </a:xfrm>
          <a:prstGeom prst="roundRect">
            <a:avLst>
              <a:gd name="adj" fmla="val 7719"/>
            </a:avLst>
          </a:prstGeom>
          <a:gradFill flip="none" rotWithShape="1">
            <a:gsLst>
              <a:gs pos="100000">
                <a:srgbClr val="78BFEB">
                  <a:alpha val="10000"/>
                </a:srgbClr>
              </a:gs>
              <a:gs pos="63000">
                <a:srgbClr val="06030A">
                  <a:alpha val="0"/>
                </a:srgbClr>
              </a:gs>
            </a:gsLst>
            <a:path path="shape">
              <a:fillToRect l="50000" t="50000" r="50000" b="50000"/>
            </a:path>
            <a:tileRect/>
          </a:gra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56" name="Picture Placeholder 55">
            <a:extLst>
              <a:ext uri="{FF2B5EF4-FFF2-40B4-BE49-F238E27FC236}">
                <a16:creationId xmlns:a16="http://schemas.microsoft.com/office/drawing/2014/main" id="{F6697F1D-2B8C-9EA1-DD5C-4F10BE7C5AAF}"/>
              </a:ext>
            </a:extLst>
          </p:cNvPr>
          <p:cNvSpPr>
            <a:spLocks noGrp="1"/>
          </p:cNvSpPr>
          <p:nvPr userDrawn="1">
            <p:ph type="pic" sz="quarter" idx="10"/>
          </p:nvPr>
        </p:nvSpPr>
        <p:spPr>
          <a:xfrm>
            <a:off x="903433" y="810357"/>
            <a:ext cx="4800484" cy="4209870"/>
          </a:xfrm>
          <a:prstGeom prst="roundRect">
            <a:avLst>
              <a:gd name="adj" fmla="val 4362"/>
            </a:avLst>
          </a:prstGeom>
        </p:spPr>
        <p:txBody>
          <a:bodyPr wrap="square">
            <a:noAutofit/>
          </a:bodyPr>
          <a:lstStyle>
            <a:lvl1pPr>
              <a:defRPr sz="1600"/>
            </a:lvl1pPr>
          </a:lstStyle>
          <a:p>
            <a:endParaRPr lang="en-US"/>
          </a:p>
        </p:txBody>
      </p:sp>
    </p:spTree>
    <p:extLst>
      <p:ext uri="{BB962C8B-B14F-4D97-AF65-F5344CB8AC3E}">
        <p14:creationId xmlns:p14="http://schemas.microsoft.com/office/powerpoint/2010/main" val="4208241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bg>
      <p:bgPr>
        <a:gradFill>
          <a:gsLst>
            <a:gs pos="0">
              <a:srgbClr val="55C6CD">
                <a:alpha val="89804"/>
              </a:srgbClr>
            </a:gs>
            <a:gs pos="100000">
              <a:srgbClr val="1E5787"/>
            </a:gs>
          </a:gsLst>
          <a:lin ang="0" scaled="1"/>
        </a:gra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4F900E9-8975-4170-A1AF-F3992BFE5F29}"/>
              </a:ext>
            </a:extLst>
          </p:cNvPr>
          <p:cNvSpPr>
            <a:spLocks noGrp="1"/>
          </p:cNvSpPr>
          <p:nvPr>
            <p:ph type="pic" sz="quarter" idx="10"/>
          </p:nvPr>
        </p:nvSpPr>
        <p:spPr>
          <a:xfrm>
            <a:off x="-30965" y="-31807"/>
            <a:ext cx="4959491" cy="4742914"/>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37549392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_01">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515023"/>
      </p:ext>
    </p:extLst>
  </p:cSld>
  <p:clrMapOvr>
    <a:overrideClrMapping bg1="lt1" tx1="dk1" bg2="lt2" tx2="dk2" accent1="accent1" accent2="accent2" accent3="accent3" accent4="accent4" accent5="accent5" accent6="accent6" hlink="hlink" folHlink="folHlink"/>
  </p:clrMapOvr>
  <p:transition spd="med">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5D9E00-91FA-D6E0-4A38-9878AC7B5A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1AB420-E0CA-D47F-B22B-64D2B20E60C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FDA078-220B-B5FE-D646-10BDE8D4BEA9}"/>
              </a:ext>
            </a:extLst>
          </p:cNvPr>
          <p:cNvSpPr>
            <a:spLocks noGrp="1"/>
          </p:cNvSpPr>
          <p:nvPr>
            <p:ph type="dt" sz="half" idx="10"/>
          </p:nvPr>
        </p:nvSpPr>
        <p:spPr/>
        <p:txBody>
          <a:bodyPr/>
          <a:lstStyle/>
          <a:p>
            <a:fld id="{4B8BA262-3D7C-492A-A045-82830A8E0177}" type="datetimeFigureOut">
              <a:rPr lang="fr-FR" smtClean="0"/>
              <a:t>23/08/2026</a:t>
            </a:fld>
            <a:endParaRPr lang="fr-FR"/>
          </a:p>
        </p:txBody>
      </p:sp>
      <p:sp>
        <p:nvSpPr>
          <p:cNvPr id="5" name="Espace réservé du pied de page 4">
            <a:extLst>
              <a:ext uri="{FF2B5EF4-FFF2-40B4-BE49-F238E27FC236}">
                <a16:creationId xmlns:a16="http://schemas.microsoft.com/office/drawing/2014/main" id="{8E0B5A73-46B8-BD09-19B7-FAC8C1868A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0D762B-28F5-4433-8F34-36AF8A62BA8F}"/>
              </a:ext>
            </a:extLst>
          </p:cNvPr>
          <p:cNvSpPr>
            <a:spLocks noGrp="1"/>
          </p:cNvSpPr>
          <p:nvPr>
            <p:ph type="sldNum" sz="quarter" idx="12"/>
          </p:nvPr>
        </p:nvSpPr>
        <p:spPr/>
        <p:txBody>
          <a:bodyPr/>
          <a:lstStyle/>
          <a:p>
            <a:fld id="{B2B61CE9-68EE-4DDB-9E57-D0EE909F4643}" type="slidenum">
              <a:rPr lang="fr-FR" smtClean="0"/>
              <a:t>‹#›</a:t>
            </a:fld>
            <a:endParaRPr lang="fr-FR"/>
          </a:p>
        </p:txBody>
      </p:sp>
    </p:spTree>
    <p:extLst>
      <p:ext uri="{BB962C8B-B14F-4D97-AF65-F5344CB8AC3E}">
        <p14:creationId xmlns:p14="http://schemas.microsoft.com/office/powerpoint/2010/main" val="4727685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aster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77621"/>
          </a:xfrm>
          <a:prstGeom prst="rect">
            <a:avLst/>
          </a:prstGeom>
        </p:spPr>
        <p:txBody>
          <a:bodyPr wrap="square">
            <a:spAutoFit/>
          </a:bodyPr>
          <a:lstStyle>
            <a:lvl1pPr marL="0" indent="0" algn="l" defTabSz="916594" rtl="0" eaLnBrk="1" latinLnBrk="0" hangingPunct="1">
              <a:lnSpc>
                <a:spcPts val="4712"/>
              </a:lnSpc>
              <a:buNone/>
              <a:defRPr lang="en-US" sz="3710" b="1" kern="1200" spc="-145" dirty="0">
                <a:solidFill>
                  <a:schemeClr val="tx1"/>
                </a:solidFill>
                <a:latin typeface="Poppins" panose="00000500000000000000" pitchFamily="2" charset="0"/>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504" kern="1200" spc="-60" dirty="0">
                <a:solidFill>
                  <a:schemeClr val="tx2"/>
                </a:solidFill>
                <a:latin typeface="Poppins" panose="00000500000000000000" pitchFamily="2" charset="0"/>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3819832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r>
              <a:rPr lang="ar-DZ" dirty="0"/>
              <a:t>.</a:t>
            </a:r>
            <a:endParaRPr lang="ru-RU" dirty="0"/>
          </a:p>
        </p:txBody>
      </p:sp>
    </p:spTree>
    <p:extLst>
      <p:ext uri="{BB962C8B-B14F-4D97-AF65-F5344CB8AC3E}">
        <p14:creationId xmlns:p14="http://schemas.microsoft.com/office/powerpoint/2010/main" val="72981457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25BFE5F-98CA-2833-1E71-865CA26D5C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78526F-D644-4501-8399-698931518EE9}" type="datetimeFigureOut">
              <a:rPr lang="en-ID" smtClean="0"/>
              <a:t>23/08/2026</a:t>
            </a:fld>
            <a:endParaRPr lang="en-ID"/>
          </a:p>
        </p:txBody>
      </p:sp>
    </p:spTree>
    <p:extLst>
      <p:ext uri="{BB962C8B-B14F-4D97-AF65-F5344CB8AC3E}">
        <p14:creationId xmlns:p14="http://schemas.microsoft.com/office/powerpoint/2010/main" val="3056413251"/>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60" r:id="rId4"/>
    <p:sldLayoutId id="2147483661" r:id="rId5"/>
    <p:sldLayoutId id="2147483662" r:id="rId6"/>
    <p:sldLayoutId id="2147483659"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75" r:id="rId20"/>
    <p:sldLayoutId id="2147483655" r:id="rId21"/>
    <p:sldLayoutId id="2147483677" r:id="rId22"/>
    <p:sldLayoutId id="2147483680" r:id="rId23"/>
    <p:sldLayoutId id="2147483681" r:id="rId24"/>
    <p:sldLayoutId id="2147483683" r:id="rId25"/>
    <p:sldLayoutId id="2147483684" r:id="rId26"/>
    <p:sldLayoutId id="2147483685" r:id="rId27"/>
    <p:sldLayoutId id="2147483686" r:id="rId28"/>
    <p:sldLayoutId id="2147483687" r:id="rId29"/>
    <p:sldLayoutId id="2147483688"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391" userDrawn="1">
          <p15:clr>
            <a:srgbClr val="F26B43"/>
          </p15:clr>
        </p15:guide>
        <p15:guide id="4" pos="393" userDrawn="1">
          <p15:clr>
            <a:srgbClr val="F26B43"/>
          </p15:clr>
        </p15:guide>
        <p15:guide id="5" pos="7287" userDrawn="1">
          <p15:clr>
            <a:srgbClr val="F26B43"/>
          </p15:clr>
        </p15:guide>
        <p15:guide id="6" orient="horz" pos="392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1.xml"/><Relationship Id="rId3" Type="http://schemas.openxmlformats.org/officeDocument/2006/relationships/notesSlide" Target="../notesSlides/notesSlide1.xml"/><Relationship Id="rId4" Type="http://schemas.openxmlformats.org/officeDocument/2006/relationships/image" Target="../media/image17.jpeg"/><Relationship Id="rId5" Type="http://schemas.openxmlformats.org/officeDocument/2006/relationships/image" Target="../media/image18.png"/><Relationship Id="rId6" Type="http://schemas.openxmlformats.org/officeDocument/2006/relationships/image" Target="../media/image19.svg"/><Relationship Id="rId7" Type="http://schemas.openxmlformats.org/officeDocument/2006/relationships/image" Target="../media/image20.jpeg"/><Relationship Id="rId8" Type="http://schemas.openxmlformats.org/officeDocument/2006/relationships/image" Target="../media/image21.png"/><Relationship Id="rId9" Type="http://schemas.openxmlformats.org/officeDocument/2006/relationships/image" Target="../media/image22.svg"/></Relationships>
</file>

<file path=ppt/slides/_rels/slide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Layout" Target="../slideLayouts/slideLayout1.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1.png"/><Relationship Id="rId8" Type="http://schemas.openxmlformats.org/officeDocument/2006/relationships/image" Target="../media/image22.svg"/></Relationships>
</file>

<file path=ppt/slides/_rels/slide3.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1.xml"/><Relationship Id="rId3" Type="http://schemas.openxmlformats.org/officeDocument/2006/relationships/image" Target="../media/image27.png"/><Relationship Id="rId4" Type="http://schemas.openxmlformats.org/officeDocument/2006/relationships/image" Target="../media/image28.svg"/><Relationship Id="rId5" Type="http://schemas.openxmlformats.org/officeDocument/2006/relationships/image" Target="../media/image21.png"/><Relationship Id="rId6" Type="http://schemas.openxmlformats.org/officeDocument/2006/relationships/image" Target="../media/image22.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xml"/><Relationship Id="rId3" Type="http://schemas.openxmlformats.org/officeDocument/2006/relationships/image" Target="../media/image29.png"/><Relationship Id="rId4" Type="http://schemas.microsoft.com/office/2007/relationships/hdphoto" Target="../media/hdphoto1.wdp"/><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svg"/><Relationship Id="rId9" Type="http://schemas.openxmlformats.org/officeDocument/2006/relationships/image" Target="../media/image34.png"/><Relationship Id="rId10" Type="http://schemas.openxmlformats.org/officeDocument/2006/relationships/image" Target="../media/image35.svg"/><Relationship Id="rId11" Type="http://schemas.openxmlformats.org/officeDocument/2006/relationships/image" Target="../media/image21.png"/><Relationship Id="rId12" Type="http://schemas.openxmlformats.org/officeDocument/2006/relationships/image" Target="../media/image22.svg"/><Relationship Id="rId13"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png"/><Relationship Id="rId3" Type="http://schemas.openxmlformats.org/officeDocument/2006/relationships/image" Target="../media/image21.png"/><Relationship Id="rId4" Type="http://schemas.openxmlformats.org/officeDocument/2006/relationships/image" Target="../media/image22.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38.jpeg"/><Relationship Id="rId3" Type="http://schemas.openxmlformats.org/officeDocument/2006/relationships/image" Target="../media/image39.png"/><Relationship Id="rId4" Type="http://schemas.openxmlformats.org/officeDocument/2006/relationships/image" Target="../media/image40.svg"/><Relationship Id="rId5" Type="http://schemas.openxmlformats.org/officeDocument/2006/relationships/image" Target="../media/image21.png"/><Relationship Id="rId6" Type="http://schemas.openxmlformats.org/officeDocument/2006/relationships/image" Target="../media/image22.sv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ZIc5m4Ehj7E?feature=oembed" TargetMode="External"/><Relationship Id="rId2" Type="http://schemas.openxmlformats.org/officeDocument/2006/relationships/slideLayout" Target="../slideLayouts/slideLayout24.xml"/><Relationship Id="rId3" Type="http://schemas.openxmlformats.org/officeDocument/2006/relationships/image" Target="../media/image38.jpeg"/><Relationship Id="rId4" Type="http://schemas.openxmlformats.org/officeDocument/2006/relationships/image" Target="../media/image39.png"/><Relationship Id="rId5" Type="http://schemas.openxmlformats.org/officeDocument/2006/relationships/image" Target="../media/image40.svg"/><Relationship Id="rId6" Type="http://schemas.openxmlformats.org/officeDocument/2006/relationships/image" Target="../media/image21.png"/><Relationship Id="rId7" Type="http://schemas.openxmlformats.org/officeDocument/2006/relationships/image" Target="../media/image22.svg"/><Relationship Id="rId8" Type="http://schemas.openxmlformats.org/officeDocument/2006/relationships/image" Target="../media/image41.jpeg"/><Relationship Id="rId9" Type="http://schemas.openxmlformats.org/officeDocument/2006/relationships/hyperlink" Target="https://www.youtube.com/watch?v=ZIc5m4Ehj7E" TargetMode="External"/><Relationship Id="rId10" Type="http://schemas.openxmlformats.org/officeDocument/2006/relationships/image" Target="../media/image42.jpe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mUx3uF7R1Uo?feature=oembed" TargetMode="External"/><Relationship Id="rId2" Type="http://schemas.openxmlformats.org/officeDocument/2006/relationships/slideLayout" Target="../slideLayouts/slideLayout9.xml"/><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hyperlink" Target="https://youtube.com/shorts/mUx3uF7R1Uo" TargetMode="External"/><Relationship Id="rId6" Type="http://schemas.openxmlformats.org/officeDocument/2006/relationships/image" Target="../media/image45.png"/><Relationship Id="rId7" Type="http://schemas.openxmlformats.org/officeDocument/2006/relationships/image" Target="../media/image46.jpeg"/><Relationship Id="rId8" Type="http://schemas.openxmlformats.org/officeDocument/2006/relationships/image" Target="../media/image21.png"/><Relationship Id="rId9" Type="http://schemas.openxmlformats.org/officeDocument/2006/relationships/image" Target="../media/image22.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png"/><Relationship Id="rId3" Type="http://schemas.openxmlformats.org/officeDocument/2006/relationships/image" Target="../media/image21.pn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1.png"/><Relationship Id="rId3" Type="http://schemas.openxmlformats.org/officeDocument/2006/relationships/image" Target="../media/image22.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8.png"/><Relationship Id="rId3" Type="http://schemas.openxmlformats.org/officeDocument/2006/relationships/image" Target="../media/image49.svg"/><Relationship Id="rId4" Type="http://schemas.openxmlformats.org/officeDocument/2006/relationships/image" Target="../media/image50.svg"/><Relationship Id="rId5" Type="http://schemas.openxmlformats.org/officeDocument/2006/relationships/image" Target="../media/image21.png"/><Relationship Id="rId6" Type="http://schemas.openxmlformats.org/officeDocument/2006/relationships/image" Target="../media/image22.svg"/></Relationships>
</file>

<file path=ppt/slides/_rels/slide12.xml.rels><?xml version='1.0' encoding='UTF-8' standalone='yes'?>
<Relationships xmlns="http://schemas.openxmlformats.org/package/2006/relationships"><Relationship Id="rId1" Type="http://schemas.openxmlformats.org/officeDocument/2006/relationships/video" Target="https://www.youtube.com/embed/AtkNxOJU3UM?feature=oembed" TargetMode="External"/><Relationship Id="rId2" Type="http://schemas.openxmlformats.org/officeDocument/2006/relationships/slideLayout" Target="../slideLayouts/slideLayout27.xml"/><Relationship Id="rId3" Type="http://schemas.openxmlformats.org/officeDocument/2006/relationships/notesSlide" Target="../notesSlides/notesSlide3.xml"/><Relationship Id="rId4" Type="http://schemas.openxmlformats.org/officeDocument/2006/relationships/hyperlink" Target="https://www.youtube.com/watch?v=AtkNxOJU3UM" TargetMode="External"/><Relationship Id="rId5" Type="http://schemas.openxmlformats.org/officeDocument/2006/relationships/image" Target="../media/image45.png"/><Relationship Id="rId6" Type="http://schemas.openxmlformats.org/officeDocument/2006/relationships/image" Target="../media/image5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image" Target="../media/image5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56.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svg"/><Relationship Id="rId7" Type="http://schemas.openxmlformats.org/officeDocument/2006/relationships/image" Target="../media/image6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5.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xml"/><Relationship Id="rId3" Type="http://schemas.openxmlformats.org/officeDocument/2006/relationships/image" Target="../media/image55.png"/><Relationship Id="rId4" Type="http://schemas.openxmlformats.org/officeDocument/2006/relationships/image" Target="../media/image61.sv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2.svg"/><Relationship Id="rId8" Type="http://schemas.openxmlformats.org/officeDocument/2006/relationships/image" Target="../media/image6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69.png"/><Relationship Id="rId8" Type="http://schemas.microsoft.com/office/2007/relationships/hdphoto" Target="../media/hdphoto2.wd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7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7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 Id="rId3" Type="http://schemas.openxmlformats.org/officeDocument/2006/relationships/image" Target="../media/image22.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5.png"/><Relationship Id="rId3" Type="http://schemas.openxmlformats.org/officeDocument/2006/relationships/image" Target="../media/image77.svg"/><Relationship Id="rId4" Type="http://schemas.openxmlformats.org/officeDocument/2006/relationships/image" Target="../media/image78.png"/><Relationship Id="rId5" Type="http://schemas.openxmlformats.org/officeDocument/2006/relationships/image" Target="../media/image21.png"/><Relationship Id="rId6" Type="http://schemas.openxmlformats.org/officeDocument/2006/relationships/image" Target="../media/image22.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9.jpeg"/><Relationship Id="rId3" Type="http://schemas.openxmlformats.org/officeDocument/2006/relationships/image" Target="../media/image21.png"/><Relationship Id="rId4" Type="http://schemas.openxmlformats.org/officeDocument/2006/relationships/image" Target="../media/image22.svg"/></Relationships>
</file>

<file path=ppt/slides/_rels/slide34.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slideLayout" Target="../slideLayouts/slideLayout1.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1.png"/><Relationship Id="rId8" Type="http://schemas.openxmlformats.org/officeDocument/2006/relationships/image" Target="../media/image22.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29.png"/><Relationship Id="rId4" Type="http://schemas.microsoft.com/office/2007/relationships/hdphoto" Target="../media/hdphoto1.wdp"/><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svg"/><Relationship Id="rId9" Type="http://schemas.openxmlformats.org/officeDocument/2006/relationships/image" Target="../media/image34.png"/><Relationship Id="rId10" Type="http://schemas.openxmlformats.org/officeDocument/2006/relationships/image" Target="../media/image35.svg"/><Relationship Id="rId11" Type="http://schemas.openxmlformats.org/officeDocument/2006/relationships/image" Target="../media/image21.png"/><Relationship Id="rId12" Type="http://schemas.openxmlformats.org/officeDocument/2006/relationships/image" Target="../media/image22.svg"/><Relationship Id="rId13"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video" Target="https://www.youtube.com/embed/IkuMDk6Jk7s?feature=oembed" TargetMode="External"/><Relationship Id="rId2" Type="http://schemas.openxmlformats.org/officeDocument/2006/relationships/slideLayout" Target="../slideLayouts/slideLayout9.xml"/><Relationship Id="rId3" Type="http://schemas.openxmlformats.org/officeDocument/2006/relationships/image" Target="../media/image43.png"/><Relationship Id="rId4" Type="http://schemas.openxmlformats.org/officeDocument/2006/relationships/image" Target="../media/image44.svg"/><Relationship Id="rId5" Type="http://schemas.openxmlformats.org/officeDocument/2006/relationships/hyperlink" Target="https://youtube.com/shorts/IkuMDk6Jk7s" TargetMode="External"/><Relationship Id="rId6" Type="http://schemas.openxmlformats.org/officeDocument/2006/relationships/image" Target="../media/image45.png"/><Relationship Id="rId7" Type="http://schemas.openxmlformats.org/officeDocument/2006/relationships/image" Target="../media/image80.jpeg"/><Relationship Id="rId8" Type="http://schemas.openxmlformats.org/officeDocument/2006/relationships/image" Target="../media/image21.png"/><Relationship Id="rId9" Type="http://schemas.openxmlformats.org/officeDocument/2006/relationships/image" Target="../media/image22.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7.png"/><Relationship Id="rId3" Type="http://schemas.openxmlformats.org/officeDocument/2006/relationships/image" Target="../media/image21.png"/><Relationship Id="rId4" Type="http://schemas.openxmlformats.org/officeDocument/2006/relationships/image" Target="../media/image22.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21.png"/><Relationship Id="rId3" Type="http://schemas.openxmlformats.org/officeDocument/2006/relationships/image" Target="../media/image22.svg"/></Relationships>
</file>

<file path=ppt/slides/_rels/slide43.xml.rels><?xml version='1.0' encoding='UTF-8' standalone='yes'?>
<Relationships xmlns="http://schemas.openxmlformats.org/package/2006/relationships"><Relationship Id="rId1" Type="http://schemas.openxmlformats.org/officeDocument/2006/relationships/video" Target="https://www.youtube.com/embed/yUcOX9KIo6A?feature=oembed" TargetMode="External"/><Relationship Id="rId2" Type="http://schemas.openxmlformats.org/officeDocument/2006/relationships/slideLayout" Target="../slideLayouts/slideLayout27.xml"/><Relationship Id="rId3" Type="http://schemas.openxmlformats.org/officeDocument/2006/relationships/notesSlide" Target="../notesSlides/notesSlide6.xml"/><Relationship Id="rId4" Type="http://schemas.openxmlformats.org/officeDocument/2006/relationships/hyperlink" Target="youtube.com/watch?v=yUcOX9KIo6A&amp;feature=youtu.be" TargetMode="External"/><Relationship Id="rId5" Type="http://schemas.openxmlformats.org/officeDocument/2006/relationships/image" Target="../media/image45.png"/><Relationship Id="rId6" Type="http://schemas.openxmlformats.org/officeDocument/2006/relationships/image" Target="../media/image81.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2.png"/><Relationship Id="rId3" Type="http://schemas.openxmlformats.org/officeDocument/2006/relationships/image" Target="../media/image53.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image" Target="../media/image8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56.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59.svg"/><Relationship Id="rId7" Type="http://schemas.openxmlformats.org/officeDocument/2006/relationships/image" Target="../media/image8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8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55.png"/><Relationship Id="rId4" Type="http://schemas.openxmlformats.org/officeDocument/2006/relationships/image" Target="../media/image61.sv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2.svg"/><Relationship Id="rId8" Type="http://schemas.openxmlformats.org/officeDocument/2006/relationships/image" Target="../media/image85.png"/><Relationship Id="rId9" Type="http://schemas.openxmlformats.org/officeDocument/2006/relationships/image" Target="../media/image86.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8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88.png"/><Relationship Id="rId8" Type="http://schemas.openxmlformats.org/officeDocument/2006/relationships/image" Target="../media/image89.sv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90.png"/><Relationship Id="rId3" Type="http://schemas.openxmlformats.org/officeDocument/2006/relationships/image" Target="../media/image55.png"/><Relationship Id="rId4" Type="http://schemas.openxmlformats.org/officeDocument/2006/relationships/image" Target="../media/image61.sv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62.sv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5.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55.png"/><Relationship Id="rId3" Type="http://schemas.openxmlformats.org/officeDocument/2006/relationships/image" Target="../media/image61.sv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62.svg"/><Relationship Id="rId7" Type="http://schemas.openxmlformats.org/officeDocument/2006/relationships/image" Target="../media/image9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image" Target="../media/image73.png"/><Relationship Id="rId5" Type="http://schemas.openxmlformats.org/officeDocument/2006/relationships/image" Target="../media/image97.png"/><Relationship Id="rId6" Type="http://schemas.openxmlformats.org/officeDocument/2006/relationships/image" Target="../media/image98.sv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75.png"/><Relationship Id="rId3" Type="http://schemas.openxmlformats.org/officeDocument/2006/relationships/image" Target="../media/image76.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audio" Target="../media/audio1.wav"/><Relationship Id="rId7" Type="http://schemas.openxmlformats.org/officeDocument/2006/relationships/audio" Target="../media/audio2.wav"/></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 Id="rId3" Type="http://schemas.openxmlformats.org/officeDocument/2006/relationships/image" Target="../media/image22.sv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 Id="rId3" Type="http://schemas.openxmlformats.org/officeDocument/2006/relationships/image" Target="../media/image22.svg"/><Relationship Id="rId4" Type="http://schemas.openxmlformats.org/officeDocument/2006/relationships/image" Target="../media/image9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5.png"/><Relationship Id="rId3" Type="http://schemas.openxmlformats.org/officeDocument/2006/relationships/image" Target="../media/image77.svg"/><Relationship Id="rId4" Type="http://schemas.openxmlformats.org/officeDocument/2006/relationships/image" Target="../media/image21.png"/><Relationship Id="rId5" Type="http://schemas.openxmlformats.org/officeDocument/2006/relationships/image" Target="../media/image22.svg"/><Relationship Id="rId6" Type="http://schemas.openxmlformats.org/officeDocument/2006/relationships/image" Target="../media/image10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101.png"/><Relationship Id="rId3" Type="http://schemas.openxmlformats.org/officeDocument/2006/relationships/image" Target="../media/image21.png"/><Relationship Id="rId4" Type="http://schemas.openxmlformats.org/officeDocument/2006/relationships/image" Target="../media/image22.svg"/></Relationships>
</file>

<file path=ppt/slides/_rels/slide66.xml.rels><?xml version='1.0' encoding='UTF-8' standalone='yes'?>
<Relationships xmlns="http://schemas.openxmlformats.org/package/2006/relationships"><Relationship Id="rId1" Type="http://schemas.openxmlformats.org/officeDocument/2006/relationships/video" Target="https://www.youtube.com/embed/84WqUXqbp7w?feature=oembed" TargetMode="External"/><Relationship Id="rId2" Type="http://schemas.openxmlformats.org/officeDocument/2006/relationships/slideLayout" Target="../slideLayouts/slideLayout28.xml"/><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10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png"/><Relationship Id="rId3" Type="http://schemas.openxmlformats.org/officeDocument/2006/relationships/image" Target="../media/image28.svg"/><Relationship Id="rId4" Type="http://schemas.openxmlformats.org/officeDocument/2006/relationships/image" Target="../media/image21.png"/><Relationship Id="rId5" Type="http://schemas.openxmlformats.org/officeDocument/2006/relationships/image" Target="../media/image22.sv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79.jpeg"/><Relationship Id="rId3" Type="http://schemas.openxmlformats.org/officeDocument/2006/relationships/image" Target="../media/image21.png"/><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260FED74-303D-491A-AAFB-E6128BC2861D}"/>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a:solidFill>
            <a:schemeClr val="accent1">
              <a:lumMod val="25000"/>
              <a:lumOff val="75000"/>
            </a:schemeClr>
          </a:solidFill>
        </p:spPr>
      </p:pic>
      <p:sp>
        <p:nvSpPr>
          <p:cNvPr id="25" name="Rectangle 24">
            <a:extLst>
              <a:ext uri="{FF2B5EF4-FFF2-40B4-BE49-F238E27FC236}">
                <a16:creationId xmlns:a16="http://schemas.microsoft.com/office/drawing/2014/main" id="{07846703-2C95-38ED-895A-66BCBFABCB1F}"/>
              </a:ext>
            </a:extLst>
          </p:cNvPr>
          <p:cNvSpPr/>
          <p:nvPr/>
        </p:nvSpPr>
        <p:spPr>
          <a:xfrm>
            <a:off x="0" y="0"/>
            <a:ext cx="12192000" cy="6858000"/>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0" name="TextBox 9">
            <a:extLst>
              <a:ext uri="{FF2B5EF4-FFF2-40B4-BE49-F238E27FC236}">
                <a16:creationId xmlns:a16="http://schemas.microsoft.com/office/drawing/2014/main" id="{A74EBE28-66AB-4611-8412-5D6237B5DAA8}"/>
              </a:ext>
            </a:extLst>
          </p:cNvPr>
          <p:cNvSpPr txBox="1"/>
          <p:nvPr/>
        </p:nvSpPr>
        <p:spPr>
          <a:xfrm>
            <a:off x="7019957" y="2648247"/>
            <a:ext cx="4681195" cy="830997"/>
          </a:xfrm>
          <a:prstGeom prst="rect">
            <a:avLst/>
          </a:prstGeom>
          <a:noFill/>
        </p:spPr>
        <p:txBody>
          <a:bodyPr wrap="square" rtlCol="0">
            <a:spAutoFit/>
          </a:bodyPr>
          <a:lstStyle/>
          <a:p>
            <a:pPr algn="ctr" rtl="1"/>
            <a:r>
              <a:rPr lang="ar-SA" sz="4800" b="1" dirty="0">
                <a:solidFill>
                  <a:schemeClr val="accent6">
                    <a:lumMod val="60000"/>
                    <a:lumOff val="40000"/>
                  </a:schemeClr>
                </a:solidFill>
                <a:latin typeface="RB" panose="00000500000000000000" pitchFamily="2" charset="-78"/>
                <a:cs typeface="Mohareb 4" pitchFamily="2" charset="-78"/>
              </a:rPr>
              <a:t>الأمن السيبراني</a:t>
            </a:r>
            <a:endParaRPr lang="en-US" sz="4800" b="1" dirty="0">
              <a:solidFill>
                <a:schemeClr val="accent6">
                  <a:lumMod val="60000"/>
                  <a:lumOff val="40000"/>
                </a:schemeClr>
              </a:solidFill>
              <a:latin typeface="RB" panose="00000500000000000000" pitchFamily="2" charset="-78"/>
              <a:cs typeface="Mohareb 4" pitchFamily="2" charset="-78"/>
            </a:endParaRPr>
          </a:p>
        </p:txBody>
      </p:sp>
      <p:sp>
        <p:nvSpPr>
          <p:cNvPr id="11" name="ZoneTexte 11">
            <a:extLst>
              <a:ext uri="{FF2B5EF4-FFF2-40B4-BE49-F238E27FC236}">
                <a16:creationId xmlns:a16="http://schemas.microsoft.com/office/drawing/2014/main" id="{F4E241EF-27F5-4DE2-BAF2-AF5EBDB7FFCD}"/>
              </a:ext>
            </a:extLst>
          </p:cNvPr>
          <p:cNvSpPr txBox="1"/>
          <p:nvPr/>
        </p:nvSpPr>
        <p:spPr>
          <a:xfrm>
            <a:off x="5674618" y="971748"/>
            <a:ext cx="4681195" cy="543675"/>
          </a:xfrm>
          <a:prstGeom prst="rect">
            <a:avLst/>
          </a:prstGeom>
          <a:noFill/>
        </p:spPr>
        <p:txBody>
          <a:bodyPr wrap="square">
            <a:spAutoFit/>
          </a:bodyPr>
          <a:lstStyle/>
          <a:p>
            <a:pPr algn="r"/>
            <a:r>
              <a:rPr lang="ar-DZ" sz="2933" b="1" dirty="0">
                <a:solidFill>
                  <a:schemeClr val="bg1"/>
                </a:solidFill>
                <a:latin typeface="HelveticaNeueLT Arabic 55 Roman" panose="020B0604020202020204" pitchFamily="34" charset="-78"/>
                <a:ea typeface="GE Dinar One" panose="020A0503020102020204" pitchFamily="18" charset="-78"/>
                <a:cs typeface="(AH) Manal High" pitchFamily="2" charset="-78"/>
              </a:rPr>
              <a:t>الوحدة الأولى</a:t>
            </a:r>
            <a:r>
              <a:rPr lang="ar-EG" sz="2933" b="1" dirty="0">
                <a:solidFill>
                  <a:schemeClr val="bg1"/>
                </a:solidFill>
                <a:latin typeface="HelveticaNeueLT Arabic 55 Roman" panose="020B0604020202020204" pitchFamily="34" charset="-78"/>
                <a:ea typeface="GE Dinar One" panose="020A0503020102020204" pitchFamily="18" charset="-78"/>
                <a:cs typeface="(AH) Manal High" pitchFamily="2" charset="-78"/>
              </a:rPr>
              <a:t> الدرس الأول</a:t>
            </a:r>
            <a:endParaRPr lang="fr-FR" sz="4400" b="1" dirty="0">
              <a:solidFill>
                <a:schemeClr val="bg1"/>
              </a:solidFill>
              <a:latin typeface="HelveticaNeueLT Arabic 55 Roman" panose="020B0604020202020204" pitchFamily="34" charset="-78"/>
              <a:ea typeface="GE Dinar One" panose="020A0503020102020204" pitchFamily="18" charset="-78"/>
              <a:cs typeface="(AH) Manal High" pitchFamily="2" charset="-78"/>
            </a:endParaRPr>
          </a:p>
        </p:txBody>
      </p:sp>
      <p:grpSp>
        <p:nvGrpSpPr>
          <p:cNvPr id="12" name="Group 11">
            <a:extLst>
              <a:ext uri="{FF2B5EF4-FFF2-40B4-BE49-F238E27FC236}">
                <a16:creationId xmlns:a16="http://schemas.microsoft.com/office/drawing/2014/main" id="{9716B3DF-AFF6-47DC-8AE8-EBE4C084BB9D}"/>
              </a:ext>
            </a:extLst>
          </p:cNvPr>
          <p:cNvGrpSpPr/>
          <p:nvPr/>
        </p:nvGrpSpPr>
        <p:grpSpPr>
          <a:xfrm>
            <a:off x="8032174" y="4457048"/>
            <a:ext cx="2823744" cy="406400"/>
            <a:chOff x="2189577" y="4584606"/>
            <a:chExt cx="3543544" cy="609600"/>
          </a:xfrm>
        </p:grpSpPr>
        <p:sp>
          <p:nvSpPr>
            <p:cNvPr id="13" name="Rectangle: Rounded Corners 12">
              <a:extLst>
                <a:ext uri="{FF2B5EF4-FFF2-40B4-BE49-F238E27FC236}">
                  <a16:creationId xmlns:a16="http://schemas.microsoft.com/office/drawing/2014/main" id="{EA774D4F-6242-4B57-97BE-9F515E9C78A8}"/>
                </a:ext>
              </a:extLst>
            </p:cNvPr>
            <p:cNvSpPr/>
            <p:nvPr/>
          </p:nvSpPr>
          <p:spPr>
            <a:xfrm>
              <a:off x="2189577" y="4584606"/>
              <a:ext cx="3543544" cy="609600"/>
            </a:xfrm>
            <a:prstGeom prst="roundRect">
              <a:avLst>
                <a:gd name="adj" fmla="val 50000"/>
              </a:avLst>
            </a:prstGeom>
            <a:solidFill>
              <a:srgbClr val="0BC5A2"/>
            </a:solidFill>
            <a:ln>
              <a:noFill/>
            </a:ln>
            <a:effectLst>
              <a:outerShdw blurRad="228600" dist="50800" dir="540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600" dirty="0">
                <a:solidFill>
                  <a:srgbClr val="FFFFFF"/>
                </a:solidFill>
              </a:endParaRPr>
            </a:p>
          </p:txBody>
        </p:sp>
        <p:sp>
          <p:nvSpPr>
            <p:cNvPr id="14" name="ZoneTexte 12">
              <a:extLst>
                <a:ext uri="{FF2B5EF4-FFF2-40B4-BE49-F238E27FC236}">
                  <a16:creationId xmlns:a16="http://schemas.microsoft.com/office/drawing/2014/main" id="{2AF7BE5E-A188-459C-BA67-6BAA70821BB5}"/>
                </a:ext>
              </a:extLst>
            </p:cNvPr>
            <p:cNvSpPr txBox="1"/>
            <p:nvPr/>
          </p:nvSpPr>
          <p:spPr>
            <a:xfrm>
              <a:off x="2532960" y="4682582"/>
              <a:ext cx="2856777" cy="446181"/>
            </a:xfrm>
            <a:prstGeom prst="rect">
              <a:avLst/>
            </a:prstGeom>
            <a:noFill/>
          </p:spPr>
          <p:txBody>
            <a:bodyPr wrap="square">
              <a:spAutoFit/>
            </a:bodyPr>
            <a:lstStyle/>
            <a:p>
              <a:pPr algn="r" rtl="1"/>
              <a:r>
                <a:rPr lang="ar-DZ" sz="1333" b="1" dirty="0">
                  <a:solidFill>
                    <a:schemeClr val="bg2">
                      <a:lumMod val="25000"/>
                    </a:schemeClr>
                  </a:solidFill>
                  <a:latin typeface="RB" panose="00000500000000000000" pitchFamily="2" charset="-78"/>
                  <a:cs typeface="RB" panose="00000500000000000000" pitchFamily="2" charset="-78"/>
                </a:rPr>
                <a:t>من مقرر  ثالث متوسط</a:t>
              </a:r>
            </a:p>
          </p:txBody>
        </p:sp>
      </p:grpSp>
      <p:grpSp>
        <p:nvGrpSpPr>
          <p:cNvPr id="15" name="Group 14">
            <a:extLst>
              <a:ext uri="{FF2B5EF4-FFF2-40B4-BE49-F238E27FC236}">
                <a16:creationId xmlns:a16="http://schemas.microsoft.com/office/drawing/2014/main" id="{7CB5FDAE-36F6-4EC2-BE63-FE542949D014}"/>
              </a:ext>
            </a:extLst>
          </p:cNvPr>
          <p:cNvGrpSpPr/>
          <p:nvPr/>
        </p:nvGrpSpPr>
        <p:grpSpPr>
          <a:xfrm>
            <a:off x="8032173" y="5187037"/>
            <a:ext cx="2823744" cy="406400"/>
            <a:chOff x="2189575" y="3737769"/>
            <a:chExt cx="3543547" cy="609600"/>
          </a:xfrm>
        </p:grpSpPr>
        <p:sp>
          <p:nvSpPr>
            <p:cNvPr id="17" name="Rectangle: Rounded Corners 16">
              <a:extLst>
                <a:ext uri="{FF2B5EF4-FFF2-40B4-BE49-F238E27FC236}">
                  <a16:creationId xmlns:a16="http://schemas.microsoft.com/office/drawing/2014/main" id="{EAFD8285-9BA2-44EA-8A28-D235400FCBBB}"/>
                </a:ext>
              </a:extLst>
            </p:cNvPr>
            <p:cNvSpPr/>
            <p:nvPr/>
          </p:nvSpPr>
          <p:spPr>
            <a:xfrm>
              <a:off x="2189575" y="3737769"/>
              <a:ext cx="3543547" cy="609600"/>
            </a:xfrm>
            <a:prstGeom prst="roundRect">
              <a:avLst>
                <a:gd name="adj" fmla="val 50000"/>
              </a:avLst>
            </a:prstGeom>
            <a:solidFill>
              <a:srgbClr val="0BC5A2"/>
            </a:solidFill>
            <a:ln>
              <a:noFill/>
            </a:ln>
            <a:effectLst>
              <a:outerShdw blurRad="228600" dist="50800" dir="5400000" algn="ctr" rotWithShape="0">
                <a:srgbClr val="000000">
                  <a:alpha val="43137"/>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sz="600" dirty="0">
                <a:solidFill>
                  <a:srgbClr val="FFFFFF"/>
                </a:solidFill>
              </a:endParaRPr>
            </a:p>
          </p:txBody>
        </p:sp>
        <p:sp>
          <p:nvSpPr>
            <p:cNvPr id="18" name="ZoneTexte 16">
              <a:extLst>
                <a:ext uri="{FF2B5EF4-FFF2-40B4-BE49-F238E27FC236}">
                  <a16:creationId xmlns:a16="http://schemas.microsoft.com/office/drawing/2014/main" id="{E6AFAC73-FC9B-4E80-8495-39240F1EC5E2}"/>
                </a:ext>
              </a:extLst>
            </p:cNvPr>
            <p:cNvSpPr txBox="1"/>
            <p:nvPr/>
          </p:nvSpPr>
          <p:spPr>
            <a:xfrm>
              <a:off x="2222191" y="3813949"/>
              <a:ext cx="3478305" cy="507831"/>
            </a:xfrm>
            <a:prstGeom prst="rect">
              <a:avLst/>
            </a:prstGeom>
            <a:noFill/>
          </p:spPr>
          <p:txBody>
            <a:bodyPr wrap="square">
              <a:spAutoFit/>
            </a:bodyPr>
            <a:lstStyle/>
            <a:p>
              <a:pPr algn="ctr" rtl="1"/>
              <a:r>
                <a:rPr lang="ar-DZ" sz="1333" b="1" dirty="0">
                  <a:solidFill>
                    <a:schemeClr val="bg2">
                      <a:lumMod val="25000"/>
                    </a:schemeClr>
                  </a:solidFill>
                  <a:latin typeface="RB" panose="00000500000000000000" pitchFamily="2" charset="-78"/>
                  <a:cs typeface="RB" panose="00000500000000000000" pitchFamily="2" charset="-78"/>
                </a:rPr>
                <a:t>الفصل الدراسي</a:t>
              </a:r>
              <a:r>
                <a:rPr lang="ar-BH" sz="1333" b="1" dirty="0">
                  <a:solidFill>
                    <a:schemeClr val="bg2">
                      <a:lumMod val="25000"/>
                    </a:schemeClr>
                  </a:solidFill>
                  <a:latin typeface="RB" panose="00000500000000000000" pitchFamily="2" charset="-78"/>
                  <a:cs typeface="RB" panose="00000500000000000000" pitchFamily="2" charset="-78"/>
                </a:rPr>
                <a:t> </a:t>
              </a:r>
              <a:r>
                <a:rPr lang="ar-DZ" sz="1333" b="1" dirty="0">
                  <a:solidFill>
                    <a:schemeClr val="bg2">
                      <a:lumMod val="25000"/>
                    </a:schemeClr>
                  </a:solidFill>
                  <a:latin typeface="RB" panose="00000500000000000000" pitchFamily="2" charset="-78"/>
                  <a:cs typeface="RB" panose="00000500000000000000" pitchFamily="2" charset="-78"/>
                </a:rPr>
                <a:t>الأول </a:t>
              </a:r>
              <a:r>
                <a:rPr lang="en-US" sz="1333" b="1" dirty="0">
                  <a:solidFill>
                    <a:schemeClr val="bg2">
                      <a:lumMod val="25000"/>
                    </a:schemeClr>
                  </a:solidFill>
                  <a:latin typeface="RB" panose="00000500000000000000" pitchFamily="2" charset="-78"/>
                  <a:cs typeface="RB" panose="00000500000000000000" pitchFamily="2" charset="-78"/>
                </a:rPr>
                <a:t>  </a:t>
              </a:r>
              <a:r>
                <a:rPr lang="ar-DZ" sz="1600" b="1" spc="300">
                  <a:solidFill>
                    <a:schemeClr val="bg2">
                      <a:lumMod val="25000"/>
                    </a:schemeClr>
                  </a:solidFill>
                  <a:latin typeface="VIP Rawy Bold" panose="02000500000000000000" pitchFamily="2" charset="-78"/>
                  <a:cs typeface="VIP Rawy Bold" panose="02000500000000000000" pitchFamily="2" charset="-78"/>
                </a:rPr>
                <a:t>1448</a:t>
              </a:r>
              <a:r>
                <a:rPr lang="en-US" sz="1333" b="1">
                  <a:solidFill>
                    <a:schemeClr val="bg2">
                      <a:lumMod val="25000"/>
                    </a:schemeClr>
                  </a:solidFill>
                  <a:latin typeface="RB" panose="00000500000000000000" pitchFamily="2" charset="-78"/>
                  <a:cs typeface="RB" panose="00000500000000000000" pitchFamily="2" charset="-78"/>
                </a:rPr>
                <a:t> </a:t>
              </a:r>
              <a:r>
                <a:rPr lang="ar-BH" sz="1333" b="1" dirty="0">
                  <a:solidFill>
                    <a:schemeClr val="bg2">
                      <a:lumMod val="25000"/>
                    </a:schemeClr>
                  </a:solidFill>
                  <a:latin typeface="RB" panose="00000500000000000000" pitchFamily="2" charset="-78"/>
                  <a:cs typeface="RB" panose="00000500000000000000" pitchFamily="2" charset="-78"/>
                </a:rPr>
                <a:t>هـ</a:t>
              </a:r>
              <a:endParaRPr lang="ar-DZ" sz="1333" b="1" dirty="0">
                <a:solidFill>
                  <a:schemeClr val="bg2">
                    <a:lumMod val="25000"/>
                  </a:schemeClr>
                </a:solidFill>
                <a:latin typeface="RB" panose="00000500000000000000" pitchFamily="2" charset="-78"/>
                <a:cs typeface="RB" panose="00000500000000000000" pitchFamily="2" charset="-78"/>
              </a:endParaRPr>
            </a:p>
          </p:txBody>
        </p:sp>
      </p:grpSp>
      <p:pic>
        <p:nvPicPr>
          <p:cNvPr id="19" name="Graphic 18">
            <a:extLst>
              <a:ext uri="{FF2B5EF4-FFF2-40B4-BE49-F238E27FC236}">
                <a16:creationId xmlns:a16="http://schemas.microsoft.com/office/drawing/2014/main" id="{C0155144-66A4-4A17-BC6E-1F52E3C20A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093548" y="362670"/>
            <a:ext cx="1747158" cy="1747158"/>
          </a:xfrm>
          <a:prstGeom prst="rect">
            <a:avLst/>
          </a:prstGeom>
        </p:spPr>
      </p:pic>
      <p:sp>
        <p:nvSpPr>
          <p:cNvPr id="2" name="Rectangle 1">
            <a:extLst>
              <a:ext uri="{FF2B5EF4-FFF2-40B4-BE49-F238E27FC236}">
                <a16:creationId xmlns:a16="http://schemas.microsoft.com/office/drawing/2014/main" id="{5D18ECE1-0CFC-4CFB-9899-8FA5C76152CF}"/>
              </a:ext>
            </a:extLst>
          </p:cNvPr>
          <p:cNvSpPr/>
          <p:nvPr/>
        </p:nvSpPr>
        <p:spPr>
          <a:xfrm>
            <a:off x="41804" y="0"/>
            <a:ext cx="3939353" cy="6858000"/>
          </a:xfrm>
          <a:prstGeom prst="rect">
            <a:avLst/>
          </a:prstGeom>
          <a:blipFill dpi="0" rotWithShape="1">
            <a:blip r:embed="rId7" cstate="screen">
              <a:alphaModFix amt="22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92DB6521-AD4D-42E2-817E-5F3DED89F9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315075" y="440161"/>
            <a:ext cx="1399459" cy="1063175"/>
          </a:xfrm>
          <a:prstGeom prst="rect">
            <a:avLst/>
          </a:prstGeom>
        </p:spPr>
      </p:pic>
    </p:spTree>
    <p:extLst>
      <p:ext uri="{BB962C8B-B14F-4D97-AF65-F5344CB8AC3E}">
        <p14:creationId xmlns:p14="http://schemas.microsoft.com/office/powerpoint/2010/main" val="266018817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par>
                          <p:cTn id="14" fill="hold">
                            <p:stCondLst>
                              <p:cond delay="1000"/>
                            </p:stCondLst>
                            <p:childTnLst>
                              <p:par>
                                <p:cTn id="15" presetID="14" presetClass="entr" presetSubtype="5"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randombar(vertical)">
                                      <p:cBhvr>
                                        <p:cTn id="17" dur="500"/>
                                        <p:tgtEl>
                                          <p:spTgt spid="15"/>
                                        </p:tgtEl>
                                      </p:cBhvr>
                                    </p:animEffect>
                                  </p:childTnLst>
                                </p:cTn>
                              </p:par>
                            </p:childTnLst>
                          </p:cTn>
                        </p:par>
                        <p:par>
                          <p:cTn id="18" fill="hold">
                            <p:stCondLst>
                              <p:cond delay="1500"/>
                            </p:stCondLst>
                            <p:childTnLst>
                              <p:par>
                                <p:cTn id="19" presetID="14" presetClass="entr" presetSubtype="5"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vertic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7846703-2C95-38ED-895A-66BCBFABCB1F}"/>
              </a:ext>
            </a:extLst>
          </p:cNvPr>
          <p:cNvSpPr/>
          <p:nvPr/>
        </p:nvSpPr>
        <p:spPr>
          <a:xfrm>
            <a:off x="0" y="0"/>
            <a:ext cx="12192000" cy="6858000"/>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Rectangle: Rounded Corners 20">
            <a:extLst>
              <a:ext uri="{FF2B5EF4-FFF2-40B4-BE49-F238E27FC236}">
                <a16:creationId xmlns:a16="http://schemas.microsoft.com/office/drawing/2014/main" id="{2424F20F-F25F-4311-9726-AAF46BFBD252}"/>
              </a:ext>
            </a:extLst>
          </p:cNvPr>
          <p:cNvSpPr/>
          <p:nvPr/>
        </p:nvSpPr>
        <p:spPr>
          <a:xfrm>
            <a:off x="8956181"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Rectangle: Rounded Corners 21">
            <a:extLst>
              <a:ext uri="{FF2B5EF4-FFF2-40B4-BE49-F238E27FC236}">
                <a16:creationId xmlns:a16="http://schemas.microsoft.com/office/drawing/2014/main" id="{BB4EE096-53DB-4721-B5C7-E518F00FA876}"/>
              </a:ext>
            </a:extLst>
          </p:cNvPr>
          <p:cNvSpPr/>
          <p:nvPr/>
        </p:nvSpPr>
        <p:spPr>
          <a:xfrm>
            <a:off x="6260797"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Rectangle: Rounded Corners 22">
            <a:extLst>
              <a:ext uri="{FF2B5EF4-FFF2-40B4-BE49-F238E27FC236}">
                <a16:creationId xmlns:a16="http://schemas.microsoft.com/office/drawing/2014/main" id="{2C0B941C-2662-482B-A9BA-CB24ABE1A311}"/>
              </a:ext>
            </a:extLst>
          </p:cNvPr>
          <p:cNvSpPr/>
          <p:nvPr/>
        </p:nvSpPr>
        <p:spPr>
          <a:xfrm>
            <a:off x="3565413"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4" name="Rectangle: Rounded Corners 23">
            <a:extLst>
              <a:ext uri="{FF2B5EF4-FFF2-40B4-BE49-F238E27FC236}">
                <a16:creationId xmlns:a16="http://schemas.microsoft.com/office/drawing/2014/main" id="{710648F6-5813-4766-A56E-47528189107A}"/>
              </a:ext>
            </a:extLst>
          </p:cNvPr>
          <p:cNvSpPr/>
          <p:nvPr/>
        </p:nvSpPr>
        <p:spPr>
          <a:xfrm>
            <a:off x="870029"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7" name="TextBox 26">
            <a:extLst>
              <a:ext uri="{FF2B5EF4-FFF2-40B4-BE49-F238E27FC236}">
                <a16:creationId xmlns:a16="http://schemas.microsoft.com/office/drawing/2014/main" id="{47BFF827-1FFE-42E5-B760-30D2DDE3E597}"/>
              </a:ext>
            </a:extLst>
          </p:cNvPr>
          <p:cNvSpPr txBox="1"/>
          <p:nvPr/>
        </p:nvSpPr>
        <p:spPr>
          <a:xfrm>
            <a:off x="3949148" y="427131"/>
            <a:ext cx="3603857" cy="830997"/>
          </a:xfrm>
          <a:prstGeom prst="rect">
            <a:avLst/>
          </a:prstGeom>
          <a:noFill/>
        </p:spPr>
        <p:txBody>
          <a:bodyPr wrap="square" rtlCol="0">
            <a:spAutoFit/>
          </a:bodyPr>
          <a:lstStyle/>
          <a:p>
            <a:pPr algn="ctr" rtl="1"/>
            <a:r>
              <a:rPr lang="ar-DZ" sz="4800" b="1" dirty="0">
                <a:solidFill>
                  <a:schemeClr val="bg1"/>
                </a:solidFill>
                <a:latin typeface="Jazeel Bold" panose="00000800000000000000" pitchFamily="50" charset="-78"/>
                <a:cs typeface="Jazeel Bold" panose="00000800000000000000" pitchFamily="50" charset="-78"/>
              </a:rPr>
              <a:t>بيانات الدرس</a:t>
            </a:r>
          </a:p>
        </p:txBody>
      </p:sp>
      <p:grpSp>
        <p:nvGrpSpPr>
          <p:cNvPr id="28" name="Group 27">
            <a:extLst>
              <a:ext uri="{FF2B5EF4-FFF2-40B4-BE49-F238E27FC236}">
                <a16:creationId xmlns:a16="http://schemas.microsoft.com/office/drawing/2014/main" id="{4BD988EA-39E6-47E5-B23E-3E98AA7CD29C}"/>
              </a:ext>
            </a:extLst>
          </p:cNvPr>
          <p:cNvGrpSpPr/>
          <p:nvPr/>
        </p:nvGrpSpPr>
        <p:grpSpPr>
          <a:xfrm>
            <a:off x="8932231" y="2823999"/>
            <a:ext cx="2198412" cy="2520774"/>
            <a:chOff x="13115751" y="4120582"/>
            <a:chExt cx="3297617" cy="3781161"/>
          </a:xfrm>
        </p:grpSpPr>
        <p:sp>
          <p:nvSpPr>
            <p:cNvPr id="29" name="مربع نص 3">
              <a:extLst>
                <a:ext uri="{FF2B5EF4-FFF2-40B4-BE49-F238E27FC236}">
                  <a16:creationId xmlns:a16="http://schemas.microsoft.com/office/drawing/2014/main" id="{0DCFACEA-FBFB-4C7F-9042-3832B90B5A79}"/>
                </a:ext>
              </a:extLst>
            </p:cNvPr>
            <p:cNvSpPr txBox="1"/>
            <p:nvPr/>
          </p:nvSpPr>
          <p:spPr>
            <a:xfrm>
              <a:off x="13115751" y="5663856"/>
              <a:ext cx="3268680"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رقم الدرس</a:t>
              </a:r>
            </a:p>
          </p:txBody>
        </p:sp>
        <p:pic>
          <p:nvPicPr>
            <p:cNvPr id="30" name="Image 11">
              <a:extLst>
                <a:ext uri="{FF2B5EF4-FFF2-40B4-BE49-F238E27FC236}">
                  <a16:creationId xmlns:a16="http://schemas.microsoft.com/office/drawing/2014/main" id="{D467625D-9E6E-45CE-991E-FBF0340A90D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4243429" y="4120582"/>
              <a:ext cx="1045950" cy="1045950"/>
            </a:xfrm>
            <a:prstGeom prst="rect">
              <a:avLst/>
            </a:prstGeom>
          </p:spPr>
        </p:pic>
        <p:sp>
          <p:nvSpPr>
            <p:cNvPr id="31" name="مربع نص 3">
              <a:extLst>
                <a:ext uri="{FF2B5EF4-FFF2-40B4-BE49-F238E27FC236}">
                  <a16:creationId xmlns:a16="http://schemas.microsoft.com/office/drawing/2014/main" id="{723916FA-30C9-4623-9429-2F856FF01556}"/>
                </a:ext>
              </a:extLst>
            </p:cNvPr>
            <p:cNvSpPr txBox="1"/>
            <p:nvPr/>
          </p:nvSpPr>
          <p:spPr>
            <a:xfrm>
              <a:off x="13144684" y="7191934"/>
              <a:ext cx="3268684" cy="709809"/>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الدرس الأول</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32" name="Group 31">
            <a:extLst>
              <a:ext uri="{FF2B5EF4-FFF2-40B4-BE49-F238E27FC236}">
                <a16:creationId xmlns:a16="http://schemas.microsoft.com/office/drawing/2014/main" id="{FB1BB30A-711E-47E4-999F-025EA35CDB1D}"/>
              </a:ext>
            </a:extLst>
          </p:cNvPr>
          <p:cNvGrpSpPr/>
          <p:nvPr/>
        </p:nvGrpSpPr>
        <p:grpSpPr>
          <a:xfrm>
            <a:off x="6230336" y="2852548"/>
            <a:ext cx="2212972" cy="2959434"/>
            <a:chOff x="9378356" y="4278822"/>
            <a:chExt cx="3319458" cy="4439152"/>
          </a:xfrm>
        </p:grpSpPr>
        <p:sp>
          <p:nvSpPr>
            <p:cNvPr id="33" name="مربع نص 3">
              <a:extLst>
                <a:ext uri="{FF2B5EF4-FFF2-40B4-BE49-F238E27FC236}">
                  <a16:creationId xmlns:a16="http://schemas.microsoft.com/office/drawing/2014/main" id="{0C98A26C-6D19-4075-8072-41B88FD7739D}"/>
                </a:ext>
              </a:extLst>
            </p:cNvPr>
            <p:cNvSpPr txBox="1"/>
            <p:nvPr/>
          </p:nvSpPr>
          <p:spPr>
            <a:xfrm>
              <a:off x="9378356" y="5663854"/>
              <a:ext cx="3278178"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عنوان الدرس</a:t>
              </a:r>
            </a:p>
          </p:txBody>
        </p:sp>
        <p:pic>
          <p:nvPicPr>
            <p:cNvPr id="34" name="Image 71">
              <a:extLst>
                <a:ext uri="{FF2B5EF4-FFF2-40B4-BE49-F238E27FC236}">
                  <a16:creationId xmlns:a16="http://schemas.microsoft.com/office/drawing/2014/main" id="{90C4EE32-509B-491F-B918-9860F6819D3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38744" y="4278822"/>
              <a:ext cx="836913" cy="836913"/>
            </a:xfrm>
            <a:prstGeom prst="rect">
              <a:avLst/>
            </a:prstGeom>
          </p:spPr>
        </p:pic>
        <p:sp>
          <p:nvSpPr>
            <p:cNvPr id="35" name="مربع نص 3">
              <a:extLst>
                <a:ext uri="{FF2B5EF4-FFF2-40B4-BE49-F238E27FC236}">
                  <a16:creationId xmlns:a16="http://schemas.microsoft.com/office/drawing/2014/main" id="{9E2C1892-0D65-4EE1-A970-E823670F6F59}"/>
                </a:ext>
              </a:extLst>
            </p:cNvPr>
            <p:cNvSpPr txBox="1"/>
            <p:nvPr/>
          </p:nvSpPr>
          <p:spPr>
            <a:xfrm>
              <a:off x="9419636" y="7384916"/>
              <a:ext cx="3278178" cy="1333058"/>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rPr>
                <a:t>مقدمة في الأمن السيبراني</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36" name="Group 35">
            <a:extLst>
              <a:ext uri="{FF2B5EF4-FFF2-40B4-BE49-F238E27FC236}">
                <a16:creationId xmlns:a16="http://schemas.microsoft.com/office/drawing/2014/main" id="{050CE201-1A79-4F0E-894D-46BBCA8700F4}"/>
              </a:ext>
            </a:extLst>
          </p:cNvPr>
          <p:cNvGrpSpPr/>
          <p:nvPr/>
        </p:nvGrpSpPr>
        <p:grpSpPr>
          <a:xfrm>
            <a:off x="3520554" y="2747055"/>
            <a:ext cx="2244992" cy="2587241"/>
            <a:chOff x="5690388" y="4120582"/>
            <a:chExt cx="3367489" cy="3880862"/>
          </a:xfrm>
        </p:grpSpPr>
        <p:sp>
          <p:nvSpPr>
            <p:cNvPr id="37" name="مربع نص 3">
              <a:extLst>
                <a:ext uri="{FF2B5EF4-FFF2-40B4-BE49-F238E27FC236}">
                  <a16:creationId xmlns:a16="http://schemas.microsoft.com/office/drawing/2014/main" id="{F5112BA8-3E68-4A3F-8D5B-893E27F06F97}"/>
                </a:ext>
              </a:extLst>
            </p:cNvPr>
            <p:cNvSpPr txBox="1"/>
            <p:nvPr/>
          </p:nvSpPr>
          <p:spPr>
            <a:xfrm>
              <a:off x="5690388" y="5671549"/>
              <a:ext cx="3257300"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عدد الحصص</a:t>
              </a:r>
            </a:p>
          </p:txBody>
        </p:sp>
        <p:pic>
          <p:nvPicPr>
            <p:cNvPr id="38" name="Image 72">
              <a:extLst>
                <a:ext uri="{FF2B5EF4-FFF2-40B4-BE49-F238E27FC236}">
                  <a16:creationId xmlns:a16="http://schemas.microsoft.com/office/drawing/2014/main" id="{31E5358B-D43E-4B40-83EE-974F0271850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05058" y="4120582"/>
              <a:ext cx="1282313" cy="1282313"/>
            </a:xfrm>
            <a:prstGeom prst="rect">
              <a:avLst/>
            </a:prstGeom>
          </p:spPr>
        </p:pic>
        <p:sp>
          <p:nvSpPr>
            <p:cNvPr id="39" name="مربع نص 3">
              <a:extLst>
                <a:ext uri="{FF2B5EF4-FFF2-40B4-BE49-F238E27FC236}">
                  <a16:creationId xmlns:a16="http://schemas.microsoft.com/office/drawing/2014/main" id="{556DC4E8-9EA8-4D67-9994-3AD66C6B4494}"/>
                </a:ext>
              </a:extLst>
            </p:cNvPr>
            <p:cNvSpPr txBox="1"/>
            <p:nvPr/>
          </p:nvSpPr>
          <p:spPr>
            <a:xfrm>
              <a:off x="5752589" y="7291635"/>
              <a:ext cx="3305288" cy="709809"/>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حصتان</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40" name="Group 39">
            <a:extLst>
              <a:ext uri="{FF2B5EF4-FFF2-40B4-BE49-F238E27FC236}">
                <a16:creationId xmlns:a16="http://schemas.microsoft.com/office/drawing/2014/main" id="{188FF93D-F5FD-4D5F-AA2A-102A7101C39B}"/>
              </a:ext>
            </a:extLst>
          </p:cNvPr>
          <p:cNvGrpSpPr/>
          <p:nvPr/>
        </p:nvGrpSpPr>
        <p:grpSpPr>
          <a:xfrm>
            <a:off x="838733" y="2843996"/>
            <a:ext cx="2179447" cy="3059889"/>
            <a:chOff x="1898152" y="4250578"/>
            <a:chExt cx="3322755" cy="4589834"/>
          </a:xfrm>
        </p:grpSpPr>
        <p:sp>
          <p:nvSpPr>
            <p:cNvPr id="41" name="مربع نص 3">
              <a:extLst>
                <a:ext uri="{FF2B5EF4-FFF2-40B4-BE49-F238E27FC236}">
                  <a16:creationId xmlns:a16="http://schemas.microsoft.com/office/drawing/2014/main" id="{2E6BFFC1-2D58-4479-802D-59DD4E722591}"/>
                </a:ext>
              </a:extLst>
            </p:cNvPr>
            <p:cNvSpPr txBox="1"/>
            <p:nvPr/>
          </p:nvSpPr>
          <p:spPr>
            <a:xfrm>
              <a:off x="1898152" y="5694633"/>
              <a:ext cx="3301308"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صفحات الكتاب</a:t>
              </a:r>
            </a:p>
          </p:txBody>
        </p:sp>
        <p:pic>
          <p:nvPicPr>
            <p:cNvPr id="42" name="Image 17">
              <a:extLst>
                <a:ext uri="{FF2B5EF4-FFF2-40B4-BE49-F238E27FC236}">
                  <a16:creationId xmlns:a16="http://schemas.microsoft.com/office/drawing/2014/main" id="{73D178D9-3D65-4193-AD71-B803B204B55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47186" y="4250578"/>
              <a:ext cx="905620" cy="905620"/>
            </a:xfrm>
            <a:prstGeom prst="rect">
              <a:avLst/>
            </a:prstGeom>
          </p:spPr>
        </p:pic>
        <p:sp>
          <p:nvSpPr>
            <p:cNvPr id="43" name="مربع نص 3">
              <a:extLst>
                <a:ext uri="{FF2B5EF4-FFF2-40B4-BE49-F238E27FC236}">
                  <a16:creationId xmlns:a16="http://schemas.microsoft.com/office/drawing/2014/main" id="{A364C2E1-5696-4C42-A892-30738C573CEC}"/>
                </a:ext>
              </a:extLst>
            </p:cNvPr>
            <p:cNvSpPr txBox="1"/>
            <p:nvPr/>
          </p:nvSpPr>
          <p:spPr>
            <a:xfrm>
              <a:off x="1962143" y="6814857"/>
              <a:ext cx="3258764" cy="2025555"/>
            </a:xfrm>
            <a:prstGeom prst="rect">
              <a:avLst/>
            </a:prstGeom>
            <a:noFill/>
          </p:spPr>
          <p:txBody>
            <a:bodyPr wrap="square" rtlCol="1">
              <a:spAutoFit/>
            </a:bodyPr>
            <a:lstStyle/>
            <a:p>
              <a:pPr algn="ctr" rtl="1">
                <a:lnSpc>
                  <a:spcPct val="150000"/>
                </a:lnSpc>
              </a:pPr>
              <a:r>
                <a:rPr lang="ar-DZ" sz="2000" b="1" dirty="0">
                  <a:solidFill>
                    <a:schemeClr val="tx1">
                      <a:lumMod val="95000"/>
                      <a:lumOff val="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الحصة الأولى</a:t>
              </a:r>
            </a:p>
            <a:p>
              <a:pPr algn="ctr" rtl="1">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من صفحة: </a:t>
              </a:r>
              <a:r>
                <a:rPr lang="ar-EG"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13</a:t>
              </a:r>
              <a:endPar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rtl="1">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إلى صفحة: </a:t>
              </a:r>
              <a:r>
                <a:rPr lang="ar-EG"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16</a:t>
              </a:r>
              <a:endPar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pic>
        <p:nvPicPr>
          <p:cNvPr id="44" name="Picture 43">
            <a:extLst>
              <a:ext uri="{FF2B5EF4-FFF2-40B4-BE49-F238E27FC236}">
                <a16:creationId xmlns:a16="http://schemas.microsoft.com/office/drawing/2014/main" id="{E5432750-5083-4669-91F3-5AF2893933D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41007487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par>
                                <p:cTn id="12" presetID="16" presetClass="entr" presetSubtype="21"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inVertical)">
                                      <p:cBhvr>
                                        <p:cTn id="14" dur="500"/>
                                        <p:tgtEl>
                                          <p:spTgt spid="32"/>
                                        </p:tgtEl>
                                      </p:cBhvr>
                                    </p:animEffect>
                                  </p:childTnLst>
                                </p:cTn>
                              </p:par>
                              <p:par>
                                <p:cTn id="15" presetID="16" presetClass="entr" presetSubtype="21"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arn(inVertical)">
                                      <p:cBhvr>
                                        <p:cTn id="17" dur="500"/>
                                        <p:tgtEl>
                                          <p:spTgt spid="36"/>
                                        </p:tgtEl>
                                      </p:cBhvr>
                                    </p:animEffect>
                                  </p:childTnLst>
                                </p:cTn>
                              </p:par>
                              <p:par>
                                <p:cTn id="18" presetID="16" presetClass="entr" presetSubtype="21"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7846703-2C95-38ED-895A-66BCBFABCB1F}"/>
              </a:ext>
            </a:extLst>
          </p:cNvPr>
          <p:cNvSpPr/>
          <p:nvPr/>
        </p:nvSpPr>
        <p:spPr>
          <a:xfrm>
            <a:off x="0" y="0"/>
            <a:ext cx="12192000" cy="6858000"/>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ZoneTexte 67">
            <a:extLst>
              <a:ext uri="{FF2B5EF4-FFF2-40B4-BE49-F238E27FC236}">
                <a16:creationId xmlns:a16="http://schemas.microsoft.com/office/drawing/2014/main" id="{E47059C6-8AE9-49FD-9D99-1C368B654239}"/>
              </a:ext>
            </a:extLst>
          </p:cNvPr>
          <p:cNvSpPr txBox="1"/>
          <p:nvPr/>
        </p:nvSpPr>
        <p:spPr>
          <a:xfrm>
            <a:off x="2122670" y="26514"/>
            <a:ext cx="7946662" cy="2531462"/>
          </a:xfrm>
          <a:prstGeom prst="rect">
            <a:avLst/>
          </a:prstGeom>
          <a:noFill/>
        </p:spPr>
        <p:txBody>
          <a:bodyPr wrap="square">
            <a:spAutoFit/>
          </a:bodyPr>
          <a:lstStyle/>
          <a:p>
            <a:pPr algn="ctr">
              <a:lnSpc>
                <a:spcPct val="150000"/>
              </a:lnSpc>
            </a:pPr>
            <a:r>
              <a:rPr lang="ar-DZ" sz="4000" b="1" dirty="0">
                <a:solidFill>
                  <a:schemeClr val="bg1"/>
                </a:solidFill>
                <a:latin typeface="RB" panose="00000500000000000000" pitchFamily="2" charset="-78"/>
                <a:cs typeface="RB" panose="00000500000000000000" pitchFamily="2" charset="-78"/>
              </a:rPr>
              <a:t>من خلال عنوان الدرس</a:t>
            </a:r>
          </a:p>
          <a:p>
            <a:pPr algn="ctr">
              <a:lnSpc>
                <a:spcPct val="150000"/>
              </a:lnSpc>
            </a:pPr>
            <a:r>
              <a:rPr lang="ar-DZ" sz="40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rPr>
              <a:t>مقدمة في الأمن السيبراني</a:t>
            </a:r>
            <a:endParaRPr lang="ar-SA" sz="40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a:p>
            <a:pPr algn="ctr">
              <a:lnSpc>
                <a:spcPct val="150000"/>
              </a:lnSpc>
            </a:pPr>
            <a:r>
              <a:rPr lang="ar-DZ" sz="2800" b="1" dirty="0">
                <a:solidFill>
                  <a:schemeClr val="bg1"/>
                </a:solidFill>
                <a:latin typeface="RB" panose="00000500000000000000" pitchFamily="2" charset="-78"/>
                <a:ea typeface="Calibri" panose="020F0502020204030204" pitchFamily="34" charset="0"/>
                <a:cs typeface="RB" panose="00000500000000000000" pitchFamily="2" charset="-78"/>
              </a:rPr>
              <a:t>نقوم بتعبئة الخانتين على اليمين </a:t>
            </a:r>
            <a:endParaRPr lang="ar-SA" sz="28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46" name="Group 45">
            <a:extLst>
              <a:ext uri="{FF2B5EF4-FFF2-40B4-BE49-F238E27FC236}">
                <a16:creationId xmlns:a16="http://schemas.microsoft.com/office/drawing/2014/main" id="{40D3140E-A755-425C-B54F-B1DFFE0A3E13}"/>
              </a:ext>
            </a:extLst>
          </p:cNvPr>
          <p:cNvGrpSpPr/>
          <p:nvPr/>
        </p:nvGrpSpPr>
        <p:grpSpPr>
          <a:xfrm>
            <a:off x="8868093" y="2882628"/>
            <a:ext cx="2011295" cy="2935740"/>
            <a:chOff x="13929888" y="4180114"/>
            <a:chExt cx="3505200" cy="5116285"/>
          </a:xfrm>
        </p:grpSpPr>
        <p:sp>
          <p:nvSpPr>
            <p:cNvPr id="47" name="Rectangle: Rounded Corners 46">
              <a:extLst>
                <a:ext uri="{FF2B5EF4-FFF2-40B4-BE49-F238E27FC236}">
                  <a16:creationId xmlns:a16="http://schemas.microsoft.com/office/drawing/2014/main" id="{5FD5052A-39DA-4D03-910B-8D58485871D2}"/>
                </a:ext>
              </a:extLst>
            </p:cNvPr>
            <p:cNvSpPr/>
            <p:nvPr/>
          </p:nvSpPr>
          <p:spPr>
            <a:xfrm>
              <a:off x="13929888" y="4833257"/>
              <a:ext cx="3505200" cy="4463142"/>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48" name="Group 47">
              <a:extLst>
                <a:ext uri="{FF2B5EF4-FFF2-40B4-BE49-F238E27FC236}">
                  <a16:creationId xmlns:a16="http://schemas.microsoft.com/office/drawing/2014/main" id="{6183DA04-DB2E-4676-8942-44956B3EF0CF}"/>
                </a:ext>
              </a:extLst>
            </p:cNvPr>
            <p:cNvGrpSpPr/>
            <p:nvPr/>
          </p:nvGrpSpPr>
          <p:grpSpPr>
            <a:xfrm>
              <a:off x="14953145" y="4180114"/>
              <a:ext cx="1458686" cy="1306286"/>
              <a:chOff x="9968763" y="2786742"/>
              <a:chExt cx="972457" cy="870857"/>
            </a:xfrm>
          </p:grpSpPr>
          <p:sp>
            <p:nvSpPr>
              <p:cNvPr id="49" name="Rectangle 4">
                <a:extLst>
                  <a:ext uri="{FF2B5EF4-FFF2-40B4-BE49-F238E27FC236}">
                    <a16:creationId xmlns:a16="http://schemas.microsoft.com/office/drawing/2014/main" id="{A6DFF206-3ED2-4DC0-A282-C46AA24E07AB}"/>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descr="Users with solid fill">
                <a:extLst>
                  <a:ext uri="{FF2B5EF4-FFF2-40B4-BE49-F238E27FC236}">
                    <a16:creationId xmlns:a16="http://schemas.microsoft.com/office/drawing/2014/main" id="{AF0C0A8C-029A-4973-B30E-F4213D7B89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74309" y="2896996"/>
                <a:ext cx="724320" cy="724320"/>
              </a:xfrm>
              <a:prstGeom prst="rect">
                <a:avLst/>
              </a:prstGeom>
            </p:spPr>
          </p:pic>
        </p:grpSp>
      </p:grpSp>
      <p:grpSp>
        <p:nvGrpSpPr>
          <p:cNvPr id="51" name="Group 50">
            <a:extLst>
              <a:ext uri="{FF2B5EF4-FFF2-40B4-BE49-F238E27FC236}">
                <a16:creationId xmlns:a16="http://schemas.microsoft.com/office/drawing/2014/main" id="{FEEA0E3A-B78B-4F61-A0B1-0112AEBCB33D}"/>
              </a:ext>
            </a:extLst>
          </p:cNvPr>
          <p:cNvGrpSpPr/>
          <p:nvPr/>
        </p:nvGrpSpPr>
        <p:grpSpPr>
          <a:xfrm>
            <a:off x="6386053" y="2863890"/>
            <a:ext cx="2011295" cy="2973217"/>
            <a:chOff x="9539895" y="4114800"/>
            <a:chExt cx="3505200" cy="5181599"/>
          </a:xfrm>
        </p:grpSpPr>
        <p:sp>
          <p:nvSpPr>
            <p:cNvPr id="52" name="Rectangle: Rounded Corners 51">
              <a:extLst>
                <a:ext uri="{FF2B5EF4-FFF2-40B4-BE49-F238E27FC236}">
                  <a16:creationId xmlns:a16="http://schemas.microsoft.com/office/drawing/2014/main" id="{C3AA2EC7-B8E6-4BDA-BF9E-72B9D6D572D9}"/>
                </a:ext>
              </a:extLst>
            </p:cNvPr>
            <p:cNvSpPr/>
            <p:nvPr/>
          </p:nvSpPr>
          <p:spPr>
            <a:xfrm>
              <a:off x="9539895" y="4833257"/>
              <a:ext cx="3505200" cy="4463142"/>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53" name="Group 52">
              <a:extLst>
                <a:ext uri="{FF2B5EF4-FFF2-40B4-BE49-F238E27FC236}">
                  <a16:creationId xmlns:a16="http://schemas.microsoft.com/office/drawing/2014/main" id="{982CDD6C-B0C4-40D7-B9B8-C9A6D0067C5A}"/>
                </a:ext>
              </a:extLst>
            </p:cNvPr>
            <p:cNvGrpSpPr/>
            <p:nvPr/>
          </p:nvGrpSpPr>
          <p:grpSpPr>
            <a:xfrm>
              <a:off x="10563152" y="4114800"/>
              <a:ext cx="1458686" cy="1317174"/>
              <a:chOff x="7042101" y="2743200"/>
              <a:chExt cx="972457" cy="878116"/>
            </a:xfrm>
          </p:grpSpPr>
          <p:sp>
            <p:nvSpPr>
              <p:cNvPr id="54" name="Rectangle 4">
                <a:extLst>
                  <a:ext uri="{FF2B5EF4-FFF2-40B4-BE49-F238E27FC236}">
                    <a16:creationId xmlns:a16="http://schemas.microsoft.com/office/drawing/2014/main" id="{2B41DAB8-9393-4D68-8460-0D00127882C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Graphic 54" descr="Users with solid fill">
                <a:extLst>
                  <a:ext uri="{FF2B5EF4-FFF2-40B4-BE49-F238E27FC236}">
                    <a16:creationId xmlns:a16="http://schemas.microsoft.com/office/drawing/2014/main" id="{9D4E4D47-77CE-49BC-9F76-D32E1C356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66169" y="2896996"/>
                <a:ext cx="724320" cy="724320"/>
              </a:xfrm>
              <a:prstGeom prst="rect">
                <a:avLst/>
              </a:prstGeom>
            </p:spPr>
          </p:pic>
        </p:grpSp>
      </p:grpSp>
      <p:grpSp>
        <p:nvGrpSpPr>
          <p:cNvPr id="56" name="Group 55">
            <a:extLst>
              <a:ext uri="{FF2B5EF4-FFF2-40B4-BE49-F238E27FC236}">
                <a16:creationId xmlns:a16="http://schemas.microsoft.com/office/drawing/2014/main" id="{1EA087DF-A30E-4E72-991B-D5617F4F3983}"/>
              </a:ext>
            </a:extLst>
          </p:cNvPr>
          <p:cNvGrpSpPr/>
          <p:nvPr/>
        </p:nvGrpSpPr>
        <p:grpSpPr>
          <a:xfrm>
            <a:off x="3904013" y="2863890"/>
            <a:ext cx="2011295" cy="2973218"/>
            <a:chOff x="5149902" y="4114799"/>
            <a:chExt cx="3505200" cy="5181600"/>
          </a:xfrm>
        </p:grpSpPr>
        <p:sp>
          <p:nvSpPr>
            <p:cNvPr id="57" name="Rectangle: Rounded Corners 56">
              <a:extLst>
                <a:ext uri="{FF2B5EF4-FFF2-40B4-BE49-F238E27FC236}">
                  <a16:creationId xmlns:a16="http://schemas.microsoft.com/office/drawing/2014/main" id="{4DBD7A6B-6479-4D0C-A4C5-753A6BAB941B}"/>
                </a:ext>
              </a:extLst>
            </p:cNvPr>
            <p:cNvSpPr/>
            <p:nvPr/>
          </p:nvSpPr>
          <p:spPr>
            <a:xfrm>
              <a:off x="5149902" y="4833257"/>
              <a:ext cx="3505200" cy="4463142"/>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58" name="Group 57">
              <a:extLst>
                <a:ext uri="{FF2B5EF4-FFF2-40B4-BE49-F238E27FC236}">
                  <a16:creationId xmlns:a16="http://schemas.microsoft.com/office/drawing/2014/main" id="{B43F6BEE-A4BB-4B58-8E5D-1391F2F093C9}"/>
                </a:ext>
              </a:extLst>
            </p:cNvPr>
            <p:cNvGrpSpPr/>
            <p:nvPr/>
          </p:nvGrpSpPr>
          <p:grpSpPr>
            <a:xfrm>
              <a:off x="6173159" y="4114799"/>
              <a:ext cx="1458686" cy="1317176"/>
              <a:chOff x="4115439" y="2743199"/>
              <a:chExt cx="972457" cy="878117"/>
            </a:xfrm>
          </p:grpSpPr>
          <p:sp>
            <p:nvSpPr>
              <p:cNvPr id="59" name="Rectangle 4">
                <a:extLst>
                  <a:ext uri="{FF2B5EF4-FFF2-40B4-BE49-F238E27FC236}">
                    <a16:creationId xmlns:a16="http://schemas.microsoft.com/office/drawing/2014/main" id="{FC3BE86F-6404-46F0-B7EB-C4F5D446270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9E9C57FA-9C46-4095-AD43-485707E3BD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39507" y="2896996"/>
                <a:ext cx="724320" cy="724320"/>
              </a:xfrm>
              <a:prstGeom prst="rect">
                <a:avLst/>
              </a:prstGeom>
            </p:spPr>
          </p:pic>
        </p:grpSp>
      </p:grpSp>
      <p:grpSp>
        <p:nvGrpSpPr>
          <p:cNvPr id="61" name="Group 60">
            <a:extLst>
              <a:ext uri="{FF2B5EF4-FFF2-40B4-BE49-F238E27FC236}">
                <a16:creationId xmlns:a16="http://schemas.microsoft.com/office/drawing/2014/main" id="{8309FCB0-ECAE-4B9E-B5D1-A679870E7CEF}"/>
              </a:ext>
            </a:extLst>
          </p:cNvPr>
          <p:cNvGrpSpPr/>
          <p:nvPr/>
        </p:nvGrpSpPr>
        <p:grpSpPr>
          <a:xfrm>
            <a:off x="1421973" y="2863889"/>
            <a:ext cx="2011295" cy="2973219"/>
            <a:chOff x="759909" y="4114797"/>
            <a:chExt cx="3505200" cy="5181602"/>
          </a:xfrm>
        </p:grpSpPr>
        <p:sp>
          <p:nvSpPr>
            <p:cNvPr id="62" name="Rectangle: Rounded Corners 61">
              <a:extLst>
                <a:ext uri="{FF2B5EF4-FFF2-40B4-BE49-F238E27FC236}">
                  <a16:creationId xmlns:a16="http://schemas.microsoft.com/office/drawing/2014/main" id="{9D8A3457-E0F1-45EA-8B97-BB8DCEB61357}"/>
                </a:ext>
              </a:extLst>
            </p:cNvPr>
            <p:cNvSpPr/>
            <p:nvPr/>
          </p:nvSpPr>
          <p:spPr>
            <a:xfrm>
              <a:off x="759909" y="4833257"/>
              <a:ext cx="3505200" cy="4463142"/>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63" name="Group 62">
              <a:extLst>
                <a:ext uri="{FF2B5EF4-FFF2-40B4-BE49-F238E27FC236}">
                  <a16:creationId xmlns:a16="http://schemas.microsoft.com/office/drawing/2014/main" id="{A279B552-E353-4307-82C3-5B289C1D6C20}"/>
                </a:ext>
              </a:extLst>
            </p:cNvPr>
            <p:cNvGrpSpPr/>
            <p:nvPr/>
          </p:nvGrpSpPr>
          <p:grpSpPr>
            <a:xfrm>
              <a:off x="1783166" y="4114797"/>
              <a:ext cx="1458686" cy="1317177"/>
              <a:chOff x="1188777" y="2743198"/>
              <a:chExt cx="972457" cy="878118"/>
            </a:xfrm>
          </p:grpSpPr>
          <p:sp>
            <p:nvSpPr>
              <p:cNvPr id="64" name="Rectangle 4">
                <a:extLst>
                  <a:ext uri="{FF2B5EF4-FFF2-40B4-BE49-F238E27FC236}">
                    <a16:creationId xmlns:a16="http://schemas.microsoft.com/office/drawing/2014/main" id="{9593F633-43C8-40EB-A6C0-5BCBEADD3915}"/>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Graphic 64" descr="Users with solid fill">
                <a:extLst>
                  <a:ext uri="{FF2B5EF4-FFF2-40B4-BE49-F238E27FC236}">
                    <a16:creationId xmlns:a16="http://schemas.microsoft.com/office/drawing/2014/main" id="{4BBCA67A-75DF-4927-AB8A-531A8CA98B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37864" y="2896996"/>
                <a:ext cx="724320" cy="724320"/>
              </a:xfrm>
              <a:prstGeom prst="rect">
                <a:avLst/>
              </a:prstGeom>
            </p:spPr>
          </p:pic>
        </p:grpSp>
      </p:grpSp>
      <p:sp>
        <p:nvSpPr>
          <p:cNvPr id="66" name="TextBox 65">
            <a:extLst>
              <a:ext uri="{FF2B5EF4-FFF2-40B4-BE49-F238E27FC236}">
                <a16:creationId xmlns:a16="http://schemas.microsoft.com/office/drawing/2014/main" id="{77069E9B-82A7-41FF-8443-BBB141FC0F96}"/>
              </a:ext>
            </a:extLst>
          </p:cNvPr>
          <p:cNvSpPr txBox="1"/>
          <p:nvPr/>
        </p:nvSpPr>
        <p:spPr>
          <a:xfrm>
            <a:off x="6407649" y="4428812"/>
            <a:ext cx="1989699"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7" name="TextBox 66">
            <a:extLst>
              <a:ext uri="{FF2B5EF4-FFF2-40B4-BE49-F238E27FC236}">
                <a16:creationId xmlns:a16="http://schemas.microsoft.com/office/drawing/2014/main" id="{E306956F-5BEF-4EE6-BA7B-048B2FE3DCC8}"/>
              </a:ext>
            </a:extLst>
          </p:cNvPr>
          <p:cNvSpPr txBox="1"/>
          <p:nvPr/>
        </p:nvSpPr>
        <p:spPr>
          <a:xfrm>
            <a:off x="8827944" y="4428812"/>
            <a:ext cx="2051444"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8" name="TextBox 67">
            <a:extLst>
              <a:ext uri="{FF2B5EF4-FFF2-40B4-BE49-F238E27FC236}">
                <a16:creationId xmlns:a16="http://schemas.microsoft.com/office/drawing/2014/main" id="{BFBAB769-7D5B-4AB1-B565-897F535D9623}"/>
              </a:ext>
            </a:extLst>
          </p:cNvPr>
          <p:cNvSpPr txBox="1"/>
          <p:nvPr/>
        </p:nvSpPr>
        <p:spPr>
          <a:xfrm>
            <a:off x="3863864" y="4428812"/>
            <a:ext cx="2051444"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9" name="TextBox 68">
            <a:extLst>
              <a:ext uri="{FF2B5EF4-FFF2-40B4-BE49-F238E27FC236}">
                <a16:creationId xmlns:a16="http://schemas.microsoft.com/office/drawing/2014/main" id="{C0D018CB-ACC2-4276-AA67-EF9FAEE6E538}"/>
              </a:ext>
            </a:extLst>
          </p:cNvPr>
          <p:cNvSpPr txBox="1"/>
          <p:nvPr/>
        </p:nvSpPr>
        <p:spPr>
          <a:xfrm>
            <a:off x="1421972" y="4428812"/>
            <a:ext cx="2029847"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pic>
        <p:nvPicPr>
          <p:cNvPr id="29" name="Picture 43">
            <a:extLst>
              <a:ext uri="{FF2B5EF4-FFF2-40B4-BE49-F238E27FC236}">
                <a16:creationId xmlns:a16="http://schemas.microsoft.com/office/drawing/2014/main" id="{C80F2A27-8EDA-4EB1-B99B-2ECE798A20F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20576224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anim calcmode="lin" valueType="num">
                                      <p:cBhvr additive="base">
                                        <p:cTn id="7"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5">
                                            <p:txEl>
                                              <p:pRg st="2" end="2"/>
                                            </p:txEl>
                                          </p:spTgt>
                                        </p:tgtEl>
                                        <p:attrNameLst>
                                          <p:attrName>style.visibility</p:attrName>
                                        </p:attrNameLst>
                                      </p:cBhvr>
                                      <p:to>
                                        <p:strVal val="visible"/>
                                      </p:to>
                                    </p:set>
                                    <p:animEffect transition="in" filter="fade">
                                      <p:cBhvr>
                                        <p:cTn id="12" dur="1000"/>
                                        <p:tgtEl>
                                          <p:spTgt spid="45">
                                            <p:txEl>
                                              <p:pRg st="2" end="2"/>
                                            </p:txEl>
                                          </p:spTgt>
                                        </p:tgtEl>
                                      </p:cBhvr>
                                    </p:animEffect>
                                    <p:anim calcmode="lin" valueType="num">
                                      <p:cBhvr>
                                        <p:cTn id="13" dur="1000" fill="hold"/>
                                        <p:tgtEl>
                                          <p:spTgt spid="4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5">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45">
                                            <p:txEl>
                                              <p:pRg st="1" end="1"/>
                                            </p:txEl>
                                          </p:spTgt>
                                        </p:tgtEl>
                                        <p:attrNameLst>
                                          <p:attrName>style.visibility</p:attrName>
                                        </p:attrNameLst>
                                      </p:cBhvr>
                                      <p:to>
                                        <p:strVal val="visible"/>
                                      </p:to>
                                    </p:set>
                                    <p:animEffect transition="in" filter="fade">
                                      <p:cBhvr>
                                        <p:cTn id="18" dur="1000"/>
                                        <p:tgtEl>
                                          <p:spTgt spid="45">
                                            <p:txEl>
                                              <p:pRg st="1" end="1"/>
                                            </p:txEl>
                                          </p:spTgt>
                                        </p:tgtEl>
                                      </p:cBhvr>
                                    </p:animEffect>
                                    <p:anim calcmode="lin" valueType="num">
                                      <p:cBhvr>
                                        <p:cTn id="19" dur="1000" fill="hold"/>
                                        <p:tgtEl>
                                          <p:spTgt spid="45">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5">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Effect transition="in" filter="fade">
                                      <p:cBhvr>
                                        <p:cTn id="26" dur="500"/>
                                        <p:tgtEl>
                                          <p:spTgt spid="6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500" fill="hold"/>
                                        <p:tgtEl>
                                          <p:spTgt spid="66"/>
                                        </p:tgtEl>
                                        <p:attrNameLst>
                                          <p:attrName>ppt_w</p:attrName>
                                        </p:attrNameLst>
                                      </p:cBhvr>
                                      <p:tavLst>
                                        <p:tav tm="0">
                                          <p:val>
                                            <p:fltVal val="0"/>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animEffect transition="in" filter="fade">
                                      <p:cBhvr>
                                        <p:cTn id="31" dur="500"/>
                                        <p:tgtEl>
                                          <p:spTgt spid="6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035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91391474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644F3FE-FC4A-49E4-88B1-D73B59F38010}"/>
              </a:ext>
            </a:extLst>
          </p:cNvPr>
          <p:cNvSpPr/>
          <p:nvPr/>
        </p:nvSpPr>
        <p:spPr>
          <a:xfrm>
            <a:off x="1064302" y="3383105"/>
            <a:ext cx="10631362" cy="316759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30" name="TextBox 5">
            <a:extLst>
              <a:ext uri="{FF2B5EF4-FFF2-40B4-BE49-F238E27FC236}">
                <a16:creationId xmlns:a16="http://schemas.microsoft.com/office/drawing/2014/main" id="{7947AB9F-D808-4226-82F6-869E3C35EAEE}"/>
              </a:ext>
            </a:extLst>
          </p:cNvPr>
          <p:cNvSpPr txBox="1"/>
          <p:nvPr/>
        </p:nvSpPr>
        <p:spPr>
          <a:xfrm>
            <a:off x="5977403" y="288807"/>
            <a:ext cx="5105242" cy="120956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6600" b="1" dirty="0">
                <a:solidFill>
                  <a:schemeClr val="bg1"/>
                </a:solidFill>
                <a:latin typeface="Jazeel Bold" panose="00000800000000000000" pitchFamily="50" charset="-78"/>
                <a:cs typeface="Jazeel Bold" panose="00000800000000000000" pitchFamily="50" charset="-78"/>
              </a:rPr>
              <a:t>تمهيد الدرس</a:t>
            </a:r>
          </a:p>
        </p:txBody>
      </p:sp>
      <p:sp>
        <p:nvSpPr>
          <p:cNvPr id="31" name="TextBox 3">
            <a:extLst>
              <a:ext uri="{FF2B5EF4-FFF2-40B4-BE49-F238E27FC236}">
                <a16:creationId xmlns:a16="http://schemas.microsoft.com/office/drawing/2014/main" id="{28996C90-3DF4-402A-83BE-88010892EC94}"/>
              </a:ext>
            </a:extLst>
          </p:cNvPr>
          <p:cNvSpPr txBox="1"/>
          <p:nvPr/>
        </p:nvSpPr>
        <p:spPr>
          <a:xfrm flipH="1">
            <a:off x="10649277" y="17809"/>
            <a:ext cx="1276311" cy="2912592"/>
          </a:xfrm>
          <a:prstGeom prst="rect">
            <a:avLst/>
          </a:prstGeom>
          <a:noFill/>
          <a:ln>
            <a:noFill/>
          </a:ln>
        </p:spPr>
        <p:txBody>
          <a:bodyPr wrap="square">
            <a:spAutoFit/>
          </a:bodyPr>
          <a:lstStyle/>
          <a:p>
            <a:pPr algn="ctr" rtl="1">
              <a:lnSpc>
                <a:spcPct val="120000"/>
              </a:lnSpc>
              <a:defRPr/>
            </a:pPr>
            <a:r>
              <a:rPr lang="fr-FR" sz="16601" b="1" dirty="0">
                <a:solidFill>
                  <a:schemeClr val="bg1"/>
                </a:solidFill>
                <a:latin typeface="Aldhabi" panose="01000000000000000000" pitchFamily="2" charset="-78"/>
                <a:cs typeface="Aldhabi" panose="01000000000000000000" pitchFamily="2" charset="-78"/>
              </a:rPr>
              <a:t>‘‘</a:t>
            </a:r>
            <a:endParaRPr lang="ar-SA" sz="16601" b="1" dirty="0">
              <a:solidFill>
                <a:schemeClr val="bg1"/>
              </a:solidFill>
              <a:latin typeface="Aldhabi" panose="01000000000000000000" pitchFamily="2" charset="-78"/>
              <a:cs typeface="Aldhabi" panose="01000000000000000000" pitchFamily="2" charset="-78"/>
            </a:endParaRPr>
          </a:p>
        </p:txBody>
      </p:sp>
      <p:sp>
        <p:nvSpPr>
          <p:cNvPr id="32" name="TextBox 31">
            <a:extLst>
              <a:ext uri="{FF2B5EF4-FFF2-40B4-BE49-F238E27FC236}">
                <a16:creationId xmlns:a16="http://schemas.microsoft.com/office/drawing/2014/main" id="{C39EE940-BA7C-4670-81FC-559095B46A85}"/>
              </a:ext>
            </a:extLst>
          </p:cNvPr>
          <p:cNvSpPr txBox="1"/>
          <p:nvPr/>
        </p:nvSpPr>
        <p:spPr>
          <a:xfrm>
            <a:off x="1064302" y="3527309"/>
            <a:ext cx="10448480" cy="2816156"/>
          </a:xfrm>
          <a:prstGeom prst="rect">
            <a:avLst/>
          </a:prstGeom>
          <a:noFill/>
        </p:spPr>
        <p:txBody>
          <a:bodyPr wrap="square" rtlCol="1">
            <a:spAutoFit/>
          </a:bodyPr>
          <a:lstStyle/>
          <a:p>
            <a:pPr marL="285750" lvl="0" indent="-285750" algn="r" rtl="1">
              <a:lnSpc>
                <a:spcPct val="150000"/>
              </a:lnSpc>
              <a:buFont typeface="Wingdings" panose="05000000000000000000" pitchFamily="2" charset="2"/>
              <a:buChar char="v"/>
            </a:pPr>
            <a:r>
              <a:rPr lang="ar-SA" sz="2400" b="1" dirty="0">
                <a:latin typeface="RB" panose="00000500000000000000" pitchFamily="2" charset="-78"/>
                <a:cs typeface="RB" panose="00000500000000000000" pitchFamily="2" charset="-78"/>
              </a:rPr>
              <a:t>ماذا نعني بمفهوم الأمن السيبراني؟ </a:t>
            </a:r>
            <a:endParaRPr lang="en-US" sz="2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v"/>
            </a:pPr>
            <a:r>
              <a:rPr lang="ar-SA" sz="2400" b="1" dirty="0">
                <a:latin typeface="RB" panose="00000500000000000000" pitchFamily="2" charset="-78"/>
                <a:cs typeface="RB" panose="00000500000000000000" pitchFamily="2" charset="-78"/>
              </a:rPr>
              <a:t>هل سبق أن سمعتم بتعرض أحد لاختراق حساباته في مواقع التواصل الاجتماعي؟</a:t>
            </a:r>
            <a:endParaRPr lang="en-US" sz="2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v"/>
            </a:pPr>
            <a:r>
              <a:rPr lang="ar-SA" sz="2400" b="1" dirty="0">
                <a:latin typeface="RB" panose="00000500000000000000" pitchFamily="2" charset="-78"/>
                <a:cs typeface="RB" panose="00000500000000000000" pitchFamily="2" charset="-78"/>
              </a:rPr>
              <a:t>ما المقصود بالجرائم الإلكترونية؟ من هم الأفراد أو الكيانات المتورطة فيه؟</a:t>
            </a:r>
            <a:endParaRPr lang="en-US" sz="2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v"/>
            </a:pPr>
            <a:r>
              <a:rPr lang="ar-SA" sz="2400" b="1" dirty="0">
                <a:latin typeface="RB" panose="00000500000000000000" pitchFamily="2" charset="-78"/>
                <a:cs typeface="RB" panose="00000500000000000000" pitchFamily="2" charset="-78"/>
              </a:rPr>
              <a:t>مَن منكم يستخدم التحقق الثنائي لحماية حساباته على الإنترنت؟</a:t>
            </a:r>
            <a:endParaRPr lang="en-US" sz="2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v"/>
            </a:pPr>
            <a:r>
              <a:rPr lang="ar-SA" sz="2400" b="1" dirty="0">
                <a:latin typeface="RB" panose="00000500000000000000" pitchFamily="2" charset="-78"/>
                <a:cs typeface="RB" panose="00000500000000000000" pitchFamily="2" charset="-78"/>
              </a:rPr>
              <a:t>هل قمت بتفعيل التحقق الثنائي في منصة مدرستي؟</a:t>
            </a:r>
            <a:endParaRPr lang="en-US" sz="2400" dirty="0">
              <a:latin typeface="RB" panose="00000500000000000000" pitchFamily="2" charset="-78"/>
              <a:cs typeface="RB" panose="00000500000000000000" pitchFamily="2" charset="-78"/>
            </a:endParaRPr>
          </a:p>
        </p:txBody>
      </p:sp>
      <p:sp>
        <p:nvSpPr>
          <p:cNvPr id="33" name="TextBox 32">
            <a:extLst>
              <a:ext uri="{FF2B5EF4-FFF2-40B4-BE49-F238E27FC236}">
                <a16:creationId xmlns:a16="http://schemas.microsoft.com/office/drawing/2014/main" id="{69ADAD54-BADD-4A5A-A800-9DB1A2E13095}"/>
              </a:ext>
            </a:extLst>
          </p:cNvPr>
          <p:cNvSpPr txBox="1"/>
          <p:nvPr/>
        </p:nvSpPr>
        <p:spPr>
          <a:xfrm>
            <a:off x="5953683" y="1904813"/>
            <a:ext cx="5710991" cy="854080"/>
          </a:xfrm>
          <a:prstGeom prst="rect">
            <a:avLst/>
          </a:prstGeom>
          <a:noFill/>
        </p:spPr>
        <p:txBody>
          <a:bodyPr wrap="square" rtlCol="1">
            <a:spAutoFit/>
          </a:bodyPr>
          <a:lstStyle/>
          <a:p>
            <a:pPr algn="ctr">
              <a:lnSpc>
                <a:spcPct val="150000"/>
              </a:lnSpc>
            </a:pPr>
            <a:r>
              <a:rPr lang="ar-DZ" sz="36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rPr>
              <a:t>مقدمة في الأمن السيبراني</a:t>
            </a:r>
            <a:endParaRPr lang="ar-SA" sz="36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sp>
        <p:nvSpPr>
          <p:cNvPr id="34" name="TextBox 33">
            <a:extLst>
              <a:ext uri="{FF2B5EF4-FFF2-40B4-BE49-F238E27FC236}">
                <a16:creationId xmlns:a16="http://schemas.microsoft.com/office/drawing/2014/main" id="{EED0AEAF-AFEC-4F1D-B97D-98E7032BC9E1}"/>
              </a:ext>
            </a:extLst>
          </p:cNvPr>
          <p:cNvSpPr txBox="1"/>
          <p:nvPr/>
        </p:nvSpPr>
        <p:spPr>
          <a:xfrm>
            <a:off x="5296257" y="1486212"/>
            <a:ext cx="5710991" cy="523220"/>
          </a:xfrm>
          <a:prstGeom prst="rect">
            <a:avLst/>
          </a:prstGeom>
          <a:noFill/>
        </p:spPr>
        <p:txBody>
          <a:bodyPr wrap="square" rtlCol="1">
            <a:spAutoFit/>
          </a:bodyPr>
          <a:lstStyle/>
          <a:p>
            <a:pPr algn="r" rtl="1"/>
            <a:r>
              <a:rPr lang="ar-SA" sz="28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الوحدة </a:t>
            </a:r>
            <a:r>
              <a:rPr lang="ar-DZ" sz="28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الأولى</a:t>
            </a:r>
            <a:r>
              <a:rPr lang="ar-SA" sz="28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 الدرس </a:t>
            </a:r>
            <a:r>
              <a:rPr lang="ar-DZ" sz="28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a:t>
            </a:r>
            <a:endParaRPr lang="en-US" sz="2800" dirty="0">
              <a:solidFill>
                <a:schemeClr val="bg1"/>
              </a:solidFill>
              <a:latin typeface="Cairo Black" panose="00000A00000000000000" pitchFamily="2" charset="-78"/>
              <a:ea typeface="Calibri" panose="020F0502020204030204" pitchFamily="34" charset="0"/>
              <a:cs typeface="Cairo Black" panose="00000A00000000000000" pitchFamily="2" charset="-78"/>
            </a:endParaRPr>
          </a:p>
        </p:txBody>
      </p:sp>
      <p:pic>
        <p:nvPicPr>
          <p:cNvPr id="9" name="Image 15">
            <a:extLst>
              <a:ext uri="{FF2B5EF4-FFF2-40B4-BE49-F238E27FC236}">
                <a16:creationId xmlns:a16="http://schemas.microsoft.com/office/drawing/2014/main" id="{9C2C19F4-834F-4F77-BD40-66F2B3698F88}"/>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a:stretch/>
        </p:blipFill>
        <p:spPr>
          <a:xfrm>
            <a:off x="1804223" y="465801"/>
            <a:ext cx="2664660" cy="2664660"/>
          </a:xfrm>
          <a:prstGeom prst="rect">
            <a:avLst/>
          </a:prstGeom>
        </p:spPr>
      </p:pic>
      <p:pic>
        <p:nvPicPr>
          <p:cNvPr id="10" name="Picture 43">
            <a:extLst>
              <a:ext uri="{FF2B5EF4-FFF2-40B4-BE49-F238E27FC236}">
                <a16:creationId xmlns:a16="http://schemas.microsoft.com/office/drawing/2014/main" id="{396AB6B2-D367-428C-B044-C524776F87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37366477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500"/>
                                        <p:tgtEl>
                                          <p:spTgt spid="34"/>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randombar(horizontal)">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19" dur="500"/>
                                        <p:tgtEl>
                                          <p:spTgt spid="3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24" dur="500"/>
                                        <p:tgtEl>
                                          <p:spTgt spid="3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2">
                                            <p:txEl>
                                              <p:pRg st="2" end="2"/>
                                            </p:txEl>
                                          </p:spTgt>
                                        </p:tgtEl>
                                        <p:attrNameLst>
                                          <p:attrName>style.visibility</p:attrName>
                                        </p:attrNameLst>
                                      </p:cBhvr>
                                      <p:to>
                                        <p:strVal val="visible"/>
                                      </p:to>
                                    </p:set>
                                    <p:animEffect transition="in" filter="randombar(horizontal)">
                                      <p:cBhvr>
                                        <p:cTn id="29" dur="500"/>
                                        <p:tgtEl>
                                          <p:spTgt spid="3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32">
                                            <p:txEl>
                                              <p:pRg st="3" end="3"/>
                                            </p:txEl>
                                          </p:spTgt>
                                        </p:tgtEl>
                                        <p:attrNameLst>
                                          <p:attrName>style.visibility</p:attrName>
                                        </p:attrNameLst>
                                      </p:cBhvr>
                                      <p:to>
                                        <p:strVal val="visible"/>
                                      </p:to>
                                    </p:set>
                                    <p:animEffect transition="in" filter="randombar(horizontal)">
                                      <p:cBhvr>
                                        <p:cTn id="34" dur="500"/>
                                        <p:tgtEl>
                                          <p:spTgt spid="3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32">
                                            <p:txEl>
                                              <p:pRg st="4" end="4"/>
                                            </p:txEl>
                                          </p:spTgt>
                                        </p:tgtEl>
                                        <p:attrNameLst>
                                          <p:attrName>style.visibility</p:attrName>
                                        </p:attrNameLst>
                                      </p:cBhvr>
                                      <p:to>
                                        <p:strVal val="visible"/>
                                      </p:to>
                                    </p:set>
                                    <p:animEffect transition="in" filter="randombar(horizontal)">
                                      <p:cBhvr>
                                        <p:cTn id="39" dur="500"/>
                                        <p:tgtEl>
                                          <p:spTgt spid="3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uiExpand="1" build="p"/>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239151"/>
            <a:ext cx="12192000" cy="7097151"/>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724736"/>
          </a:xfrm>
          <a:custGeom>
            <a:avLst/>
            <a:gdLst>
              <a:gd name="connsiteX0" fmla="*/ 0 w 11728750"/>
              <a:gd name="connsiteY0" fmla="*/ 177181 h 5724736"/>
              <a:gd name="connsiteX1" fmla="*/ 177181 w 11728750"/>
              <a:gd name="connsiteY1" fmla="*/ 0 h 5724736"/>
              <a:gd name="connsiteX2" fmla="*/ 434601 w 11728750"/>
              <a:gd name="connsiteY2" fmla="*/ 0 h 5724736"/>
              <a:gd name="connsiteX3" fmla="*/ 805766 w 11728750"/>
              <a:gd name="connsiteY3" fmla="*/ 0 h 5724736"/>
              <a:gd name="connsiteX4" fmla="*/ 1518161 w 11728750"/>
              <a:gd name="connsiteY4" fmla="*/ 0 h 5724736"/>
              <a:gd name="connsiteX5" fmla="*/ 1889326 w 11728750"/>
              <a:gd name="connsiteY5" fmla="*/ 0 h 5724736"/>
              <a:gd name="connsiteX6" fmla="*/ 2715465 w 11728750"/>
              <a:gd name="connsiteY6" fmla="*/ 0 h 5724736"/>
              <a:gd name="connsiteX7" fmla="*/ 2972886 w 11728750"/>
              <a:gd name="connsiteY7" fmla="*/ 0 h 5724736"/>
              <a:gd name="connsiteX8" fmla="*/ 3685282 w 11728750"/>
              <a:gd name="connsiteY8" fmla="*/ 0 h 5724736"/>
              <a:gd name="connsiteX9" fmla="*/ 4511421 w 11728750"/>
              <a:gd name="connsiteY9" fmla="*/ 0 h 5724736"/>
              <a:gd name="connsiteX10" fmla="*/ 4768842 w 11728750"/>
              <a:gd name="connsiteY10" fmla="*/ 0 h 5724736"/>
              <a:gd name="connsiteX11" fmla="*/ 5594982 w 11728750"/>
              <a:gd name="connsiteY11" fmla="*/ 0 h 5724736"/>
              <a:gd name="connsiteX12" fmla="*/ 6193634 w 11728750"/>
              <a:gd name="connsiteY12" fmla="*/ 0 h 5724736"/>
              <a:gd name="connsiteX13" fmla="*/ 6792286 w 11728750"/>
              <a:gd name="connsiteY13" fmla="*/ 0 h 5724736"/>
              <a:gd name="connsiteX14" fmla="*/ 7390938 w 11728750"/>
              <a:gd name="connsiteY14" fmla="*/ 0 h 5724736"/>
              <a:gd name="connsiteX15" fmla="*/ 7989590 w 11728750"/>
              <a:gd name="connsiteY15" fmla="*/ 0 h 5724736"/>
              <a:gd name="connsiteX16" fmla="*/ 8474498 w 11728750"/>
              <a:gd name="connsiteY16" fmla="*/ 0 h 5724736"/>
              <a:gd name="connsiteX17" fmla="*/ 9073150 w 11728750"/>
              <a:gd name="connsiteY17" fmla="*/ 0 h 5724736"/>
              <a:gd name="connsiteX18" fmla="*/ 9330570 w 11728750"/>
              <a:gd name="connsiteY18" fmla="*/ 0 h 5724736"/>
              <a:gd name="connsiteX19" fmla="*/ 9701734 w 11728750"/>
              <a:gd name="connsiteY19" fmla="*/ 0 h 5724736"/>
              <a:gd name="connsiteX20" fmla="*/ 10072899 w 11728750"/>
              <a:gd name="connsiteY20" fmla="*/ 0 h 5724736"/>
              <a:gd name="connsiteX21" fmla="*/ 10671551 w 11728750"/>
              <a:gd name="connsiteY21" fmla="*/ 0 h 5724736"/>
              <a:gd name="connsiteX22" fmla="*/ 11551569 w 11728750"/>
              <a:gd name="connsiteY22" fmla="*/ 0 h 5724736"/>
              <a:gd name="connsiteX23" fmla="*/ 11728750 w 11728750"/>
              <a:gd name="connsiteY23" fmla="*/ 177181 h 5724736"/>
              <a:gd name="connsiteX24" fmla="*/ 11728750 w 11728750"/>
              <a:gd name="connsiteY24" fmla="*/ 612778 h 5724736"/>
              <a:gd name="connsiteX25" fmla="*/ 11728750 w 11728750"/>
              <a:gd name="connsiteY25" fmla="*/ 1316894 h 5724736"/>
              <a:gd name="connsiteX26" fmla="*/ 11728750 w 11728750"/>
              <a:gd name="connsiteY26" fmla="*/ 2021009 h 5724736"/>
              <a:gd name="connsiteX27" fmla="*/ 11728750 w 11728750"/>
              <a:gd name="connsiteY27" fmla="*/ 2456606 h 5724736"/>
              <a:gd name="connsiteX28" fmla="*/ 11728750 w 11728750"/>
              <a:gd name="connsiteY28" fmla="*/ 3053315 h 5724736"/>
              <a:gd name="connsiteX29" fmla="*/ 11728750 w 11728750"/>
              <a:gd name="connsiteY29" fmla="*/ 3596319 h 5724736"/>
              <a:gd name="connsiteX30" fmla="*/ 11728750 w 11728750"/>
              <a:gd name="connsiteY30" fmla="*/ 4085620 h 5724736"/>
              <a:gd name="connsiteX31" fmla="*/ 11728750 w 11728750"/>
              <a:gd name="connsiteY31" fmla="*/ 4628624 h 5724736"/>
              <a:gd name="connsiteX32" fmla="*/ 11728750 w 11728750"/>
              <a:gd name="connsiteY32" fmla="*/ 5547555 h 5724736"/>
              <a:gd name="connsiteX33" fmla="*/ 11551569 w 11728750"/>
              <a:gd name="connsiteY33" fmla="*/ 5724736 h 5724736"/>
              <a:gd name="connsiteX34" fmla="*/ 10725429 w 11728750"/>
              <a:gd name="connsiteY34" fmla="*/ 5724736 h 5724736"/>
              <a:gd name="connsiteX35" fmla="*/ 9899289 w 11728750"/>
              <a:gd name="connsiteY35" fmla="*/ 5724736 h 5724736"/>
              <a:gd name="connsiteX36" fmla="*/ 9073150 w 11728750"/>
              <a:gd name="connsiteY36" fmla="*/ 5724736 h 5724736"/>
              <a:gd name="connsiteX37" fmla="*/ 8360754 w 11728750"/>
              <a:gd name="connsiteY37" fmla="*/ 5724736 h 5724736"/>
              <a:gd name="connsiteX38" fmla="*/ 7534614 w 11728750"/>
              <a:gd name="connsiteY38" fmla="*/ 5724736 h 5724736"/>
              <a:gd name="connsiteX39" fmla="*/ 7163450 w 11728750"/>
              <a:gd name="connsiteY39" fmla="*/ 5724736 h 5724736"/>
              <a:gd name="connsiteX40" fmla="*/ 6678542 w 11728750"/>
              <a:gd name="connsiteY40" fmla="*/ 5724736 h 5724736"/>
              <a:gd name="connsiteX41" fmla="*/ 5966146 w 11728750"/>
              <a:gd name="connsiteY41" fmla="*/ 5724736 h 5724736"/>
              <a:gd name="connsiteX42" fmla="*/ 5594982 w 11728750"/>
              <a:gd name="connsiteY42" fmla="*/ 5724736 h 5724736"/>
              <a:gd name="connsiteX43" fmla="*/ 4882586 w 11728750"/>
              <a:gd name="connsiteY43" fmla="*/ 5724736 h 5724736"/>
              <a:gd name="connsiteX44" fmla="*/ 4625165 w 11728750"/>
              <a:gd name="connsiteY44" fmla="*/ 5724736 h 5724736"/>
              <a:gd name="connsiteX45" fmla="*/ 4367745 w 11728750"/>
              <a:gd name="connsiteY45" fmla="*/ 5724736 h 5724736"/>
              <a:gd name="connsiteX46" fmla="*/ 3655349 w 11728750"/>
              <a:gd name="connsiteY46" fmla="*/ 5724736 h 5724736"/>
              <a:gd name="connsiteX47" fmla="*/ 3397929 w 11728750"/>
              <a:gd name="connsiteY47" fmla="*/ 5724736 h 5724736"/>
              <a:gd name="connsiteX48" fmla="*/ 3140508 w 11728750"/>
              <a:gd name="connsiteY48" fmla="*/ 5724736 h 5724736"/>
              <a:gd name="connsiteX49" fmla="*/ 2541856 w 11728750"/>
              <a:gd name="connsiteY49" fmla="*/ 5724736 h 5724736"/>
              <a:gd name="connsiteX50" fmla="*/ 2284436 w 11728750"/>
              <a:gd name="connsiteY50" fmla="*/ 5724736 h 5724736"/>
              <a:gd name="connsiteX51" fmla="*/ 2027016 w 11728750"/>
              <a:gd name="connsiteY51" fmla="*/ 5724736 h 5724736"/>
              <a:gd name="connsiteX52" fmla="*/ 1428364 w 11728750"/>
              <a:gd name="connsiteY52" fmla="*/ 5724736 h 5724736"/>
              <a:gd name="connsiteX53" fmla="*/ 943456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4950847 h 5724736"/>
              <a:gd name="connsiteX57" fmla="*/ 0 w 11728750"/>
              <a:gd name="connsiteY57" fmla="*/ 4461546 h 5724736"/>
              <a:gd name="connsiteX58" fmla="*/ 0 w 11728750"/>
              <a:gd name="connsiteY58" fmla="*/ 3972245 h 5724736"/>
              <a:gd name="connsiteX59" fmla="*/ 0 w 11728750"/>
              <a:gd name="connsiteY59" fmla="*/ 3321833 h 5724736"/>
              <a:gd name="connsiteX60" fmla="*/ 0 w 11728750"/>
              <a:gd name="connsiteY60" fmla="*/ 2671421 h 5724736"/>
              <a:gd name="connsiteX61" fmla="*/ 0 w 11728750"/>
              <a:gd name="connsiteY61" fmla="*/ 2182121 h 5724736"/>
              <a:gd name="connsiteX62" fmla="*/ 0 w 11728750"/>
              <a:gd name="connsiteY62" fmla="*/ 1585412 h 5724736"/>
              <a:gd name="connsiteX63" fmla="*/ 0 w 11728750"/>
              <a:gd name="connsiteY63" fmla="*/ 1042408 h 5724736"/>
              <a:gd name="connsiteX64" fmla="*/ 0 w 11728750"/>
              <a:gd name="connsiteY64" fmla="*/ 177181 h 5724736"/>
              <a:gd name="connsiteX0" fmla="*/ 0 w 11728750"/>
              <a:gd name="connsiteY0" fmla="*/ 177181 h 5724736"/>
              <a:gd name="connsiteX1" fmla="*/ 177181 w 11728750"/>
              <a:gd name="connsiteY1" fmla="*/ 0 h 5724736"/>
              <a:gd name="connsiteX2" fmla="*/ 889577 w 11728750"/>
              <a:gd name="connsiteY2" fmla="*/ 0 h 5724736"/>
              <a:gd name="connsiteX3" fmla="*/ 1374485 w 11728750"/>
              <a:gd name="connsiteY3" fmla="*/ 0 h 5724736"/>
              <a:gd name="connsiteX4" fmla="*/ 1745649 w 11728750"/>
              <a:gd name="connsiteY4" fmla="*/ 0 h 5724736"/>
              <a:gd name="connsiteX5" fmla="*/ 2116813 w 11728750"/>
              <a:gd name="connsiteY5" fmla="*/ 0 h 5724736"/>
              <a:gd name="connsiteX6" fmla="*/ 2829209 w 11728750"/>
              <a:gd name="connsiteY6" fmla="*/ 0 h 5724736"/>
              <a:gd name="connsiteX7" fmla="*/ 3314117 w 11728750"/>
              <a:gd name="connsiteY7" fmla="*/ 0 h 5724736"/>
              <a:gd name="connsiteX8" fmla="*/ 3571538 w 11728750"/>
              <a:gd name="connsiteY8" fmla="*/ 0 h 5724736"/>
              <a:gd name="connsiteX9" fmla="*/ 4056446 w 11728750"/>
              <a:gd name="connsiteY9" fmla="*/ 0 h 5724736"/>
              <a:gd name="connsiteX10" fmla="*/ 4427610 w 11728750"/>
              <a:gd name="connsiteY10" fmla="*/ 0 h 5724736"/>
              <a:gd name="connsiteX11" fmla="*/ 5140006 w 11728750"/>
              <a:gd name="connsiteY11" fmla="*/ 0 h 5724736"/>
              <a:gd name="connsiteX12" fmla="*/ 5397426 w 11728750"/>
              <a:gd name="connsiteY12" fmla="*/ 0 h 5724736"/>
              <a:gd name="connsiteX13" fmla="*/ 5768591 w 11728750"/>
              <a:gd name="connsiteY13" fmla="*/ 0 h 5724736"/>
              <a:gd name="connsiteX14" fmla="*/ 6367243 w 11728750"/>
              <a:gd name="connsiteY14" fmla="*/ 0 h 5724736"/>
              <a:gd name="connsiteX15" fmla="*/ 6624663 w 11728750"/>
              <a:gd name="connsiteY15" fmla="*/ 0 h 5724736"/>
              <a:gd name="connsiteX16" fmla="*/ 6882083 w 11728750"/>
              <a:gd name="connsiteY16" fmla="*/ 0 h 5724736"/>
              <a:gd name="connsiteX17" fmla="*/ 7708223 w 11728750"/>
              <a:gd name="connsiteY17" fmla="*/ 0 h 5724736"/>
              <a:gd name="connsiteX18" fmla="*/ 8420619 w 11728750"/>
              <a:gd name="connsiteY18" fmla="*/ 0 h 5724736"/>
              <a:gd name="connsiteX19" fmla="*/ 8678039 w 11728750"/>
              <a:gd name="connsiteY19" fmla="*/ 0 h 5724736"/>
              <a:gd name="connsiteX20" fmla="*/ 9504179 w 11728750"/>
              <a:gd name="connsiteY20" fmla="*/ 0 h 5724736"/>
              <a:gd name="connsiteX21" fmla="*/ 10102831 w 11728750"/>
              <a:gd name="connsiteY21" fmla="*/ 0 h 5724736"/>
              <a:gd name="connsiteX22" fmla="*/ 10701483 w 11728750"/>
              <a:gd name="connsiteY22" fmla="*/ 0 h 5724736"/>
              <a:gd name="connsiteX23" fmla="*/ 11551569 w 11728750"/>
              <a:gd name="connsiteY23" fmla="*/ 0 h 5724736"/>
              <a:gd name="connsiteX24" fmla="*/ 11728750 w 11728750"/>
              <a:gd name="connsiteY24" fmla="*/ 177181 h 5724736"/>
              <a:gd name="connsiteX25" fmla="*/ 11728750 w 11728750"/>
              <a:gd name="connsiteY25" fmla="*/ 773889 h 5724736"/>
              <a:gd name="connsiteX26" fmla="*/ 11728750 w 11728750"/>
              <a:gd name="connsiteY26" fmla="*/ 1316894 h 5724736"/>
              <a:gd name="connsiteX27" fmla="*/ 11728750 w 11728750"/>
              <a:gd name="connsiteY27" fmla="*/ 1859898 h 5724736"/>
              <a:gd name="connsiteX28" fmla="*/ 11728750 w 11728750"/>
              <a:gd name="connsiteY28" fmla="*/ 2402903 h 5724736"/>
              <a:gd name="connsiteX29" fmla="*/ 11728750 w 11728750"/>
              <a:gd name="connsiteY29" fmla="*/ 2838500 h 5724736"/>
              <a:gd name="connsiteX30" fmla="*/ 11728750 w 11728750"/>
              <a:gd name="connsiteY30" fmla="*/ 3542615 h 5724736"/>
              <a:gd name="connsiteX31" fmla="*/ 11728750 w 11728750"/>
              <a:gd name="connsiteY31" fmla="*/ 4085620 h 5724736"/>
              <a:gd name="connsiteX32" fmla="*/ 11728750 w 11728750"/>
              <a:gd name="connsiteY32" fmla="*/ 4521217 h 5724736"/>
              <a:gd name="connsiteX33" fmla="*/ 11728750 w 11728750"/>
              <a:gd name="connsiteY33" fmla="*/ 5547555 h 5724736"/>
              <a:gd name="connsiteX34" fmla="*/ 11551569 w 11728750"/>
              <a:gd name="connsiteY34" fmla="*/ 5724736 h 5724736"/>
              <a:gd name="connsiteX35" fmla="*/ 11066661 w 11728750"/>
              <a:gd name="connsiteY35" fmla="*/ 5724736 h 5724736"/>
              <a:gd name="connsiteX36" fmla="*/ 10581753 w 11728750"/>
              <a:gd name="connsiteY36" fmla="*/ 5724736 h 5724736"/>
              <a:gd name="connsiteX37" fmla="*/ 10096845 w 11728750"/>
              <a:gd name="connsiteY37" fmla="*/ 5724736 h 5724736"/>
              <a:gd name="connsiteX38" fmla="*/ 9725680 w 11728750"/>
              <a:gd name="connsiteY38" fmla="*/ 5724736 h 5724736"/>
              <a:gd name="connsiteX39" fmla="*/ 9354516 w 11728750"/>
              <a:gd name="connsiteY39" fmla="*/ 5724736 h 5724736"/>
              <a:gd name="connsiteX40" fmla="*/ 8755864 w 11728750"/>
              <a:gd name="connsiteY40" fmla="*/ 5724736 h 5724736"/>
              <a:gd name="connsiteX41" fmla="*/ 8270956 w 11728750"/>
              <a:gd name="connsiteY41" fmla="*/ 5724736 h 5724736"/>
              <a:gd name="connsiteX42" fmla="*/ 7672304 w 11728750"/>
              <a:gd name="connsiteY42" fmla="*/ 5724736 h 5724736"/>
              <a:gd name="connsiteX43" fmla="*/ 7301140 w 11728750"/>
              <a:gd name="connsiteY43" fmla="*/ 5724736 h 5724736"/>
              <a:gd name="connsiteX44" fmla="*/ 6816232 w 11728750"/>
              <a:gd name="connsiteY44" fmla="*/ 5724736 h 5724736"/>
              <a:gd name="connsiteX45" fmla="*/ 6445067 w 11728750"/>
              <a:gd name="connsiteY45" fmla="*/ 5724736 h 5724736"/>
              <a:gd name="connsiteX46" fmla="*/ 5960159 w 11728750"/>
              <a:gd name="connsiteY46" fmla="*/ 5724736 h 5724736"/>
              <a:gd name="connsiteX47" fmla="*/ 5475251 w 11728750"/>
              <a:gd name="connsiteY47" fmla="*/ 5724736 h 5724736"/>
              <a:gd name="connsiteX48" fmla="*/ 4649111 w 11728750"/>
              <a:gd name="connsiteY48" fmla="*/ 5724736 h 5724736"/>
              <a:gd name="connsiteX49" fmla="*/ 4050459 w 11728750"/>
              <a:gd name="connsiteY49" fmla="*/ 5724736 h 5724736"/>
              <a:gd name="connsiteX50" fmla="*/ 3224320 w 11728750"/>
              <a:gd name="connsiteY50" fmla="*/ 5724736 h 5724736"/>
              <a:gd name="connsiteX51" fmla="*/ 2625668 w 11728750"/>
              <a:gd name="connsiteY51" fmla="*/ 5724736 h 5724736"/>
              <a:gd name="connsiteX52" fmla="*/ 2254503 w 11728750"/>
              <a:gd name="connsiteY52" fmla="*/ 5724736 h 5724736"/>
              <a:gd name="connsiteX53" fmla="*/ 1428364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5058254 h 5724736"/>
              <a:gd name="connsiteX57" fmla="*/ 0 w 11728750"/>
              <a:gd name="connsiteY57" fmla="*/ 4407842 h 5724736"/>
              <a:gd name="connsiteX58" fmla="*/ 0 w 11728750"/>
              <a:gd name="connsiteY58" fmla="*/ 3811134 h 5724736"/>
              <a:gd name="connsiteX59" fmla="*/ 0 w 11728750"/>
              <a:gd name="connsiteY59" fmla="*/ 3107018 h 5724736"/>
              <a:gd name="connsiteX60" fmla="*/ 0 w 11728750"/>
              <a:gd name="connsiteY60" fmla="*/ 2510310 h 5724736"/>
              <a:gd name="connsiteX61" fmla="*/ 0 w 11728750"/>
              <a:gd name="connsiteY61" fmla="*/ 2074713 h 5724736"/>
              <a:gd name="connsiteX62" fmla="*/ 0 w 11728750"/>
              <a:gd name="connsiteY62" fmla="*/ 1478005 h 5724736"/>
              <a:gd name="connsiteX63" fmla="*/ 0 w 11728750"/>
              <a:gd name="connsiteY63" fmla="*/ 773889 h 5724736"/>
              <a:gd name="connsiteX64" fmla="*/ 0 w 11728750"/>
              <a:gd name="connsiteY64" fmla="*/ 177181 h 572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24736" fill="none" extrusionOk="0">
                <a:moveTo>
                  <a:pt x="0" y="177181"/>
                </a:moveTo>
                <a:cubicBezTo>
                  <a:pt x="10455" y="65846"/>
                  <a:pt x="91930" y="41"/>
                  <a:pt x="177181" y="0"/>
                </a:cubicBezTo>
                <a:cubicBezTo>
                  <a:pt x="302010" y="-15568"/>
                  <a:pt x="317777" y="30434"/>
                  <a:pt x="434601" y="0"/>
                </a:cubicBezTo>
                <a:cubicBezTo>
                  <a:pt x="530700" y="-16567"/>
                  <a:pt x="703803" y="3716"/>
                  <a:pt x="805766" y="0"/>
                </a:cubicBezTo>
                <a:cubicBezTo>
                  <a:pt x="918264" y="-8618"/>
                  <a:pt x="1297281" y="121545"/>
                  <a:pt x="1518161" y="0"/>
                </a:cubicBezTo>
                <a:cubicBezTo>
                  <a:pt x="1721059" y="-73755"/>
                  <a:pt x="1788298" y="24992"/>
                  <a:pt x="1889326" y="0"/>
                </a:cubicBezTo>
                <a:cubicBezTo>
                  <a:pt x="1942179" y="-8772"/>
                  <a:pt x="2530138" y="23947"/>
                  <a:pt x="2715465" y="0"/>
                </a:cubicBezTo>
                <a:cubicBezTo>
                  <a:pt x="2940174" y="-38594"/>
                  <a:pt x="2872212" y="26959"/>
                  <a:pt x="2972886" y="0"/>
                </a:cubicBezTo>
                <a:cubicBezTo>
                  <a:pt x="3078708" y="-11780"/>
                  <a:pt x="3389187" y="89128"/>
                  <a:pt x="3685282" y="0"/>
                </a:cubicBezTo>
                <a:cubicBezTo>
                  <a:pt x="3997542" y="-73091"/>
                  <a:pt x="4159315" y="123580"/>
                  <a:pt x="4511421" y="0"/>
                </a:cubicBezTo>
                <a:cubicBezTo>
                  <a:pt x="4793926" y="-94665"/>
                  <a:pt x="4663037" y="12551"/>
                  <a:pt x="4768842" y="0"/>
                </a:cubicBezTo>
                <a:cubicBezTo>
                  <a:pt x="4824997" y="-61437"/>
                  <a:pt x="5250147" y="21116"/>
                  <a:pt x="5594982" y="0"/>
                </a:cubicBezTo>
                <a:cubicBezTo>
                  <a:pt x="5925606" y="-60610"/>
                  <a:pt x="5955219" y="58280"/>
                  <a:pt x="6193634" y="0"/>
                </a:cubicBezTo>
                <a:cubicBezTo>
                  <a:pt x="6409640" y="-25122"/>
                  <a:pt x="6583835" y="8099"/>
                  <a:pt x="6792286" y="0"/>
                </a:cubicBezTo>
                <a:cubicBezTo>
                  <a:pt x="7021827" y="-32938"/>
                  <a:pt x="7192412" y="51083"/>
                  <a:pt x="7390938" y="0"/>
                </a:cubicBezTo>
                <a:cubicBezTo>
                  <a:pt x="7509388" y="5461"/>
                  <a:pt x="7728068" y="20996"/>
                  <a:pt x="7989590" y="0"/>
                </a:cubicBezTo>
                <a:cubicBezTo>
                  <a:pt x="8218319" y="-66837"/>
                  <a:pt x="8258788" y="65462"/>
                  <a:pt x="8474498" y="0"/>
                </a:cubicBezTo>
                <a:cubicBezTo>
                  <a:pt x="8677816" y="-69209"/>
                  <a:pt x="8945591" y="28875"/>
                  <a:pt x="9073150" y="0"/>
                </a:cubicBezTo>
                <a:cubicBezTo>
                  <a:pt x="9207340" y="-35784"/>
                  <a:pt x="9256707" y="7262"/>
                  <a:pt x="9330570" y="0"/>
                </a:cubicBezTo>
                <a:cubicBezTo>
                  <a:pt x="9419816" y="9083"/>
                  <a:pt x="9552987" y="42728"/>
                  <a:pt x="9701734" y="0"/>
                </a:cubicBezTo>
                <a:cubicBezTo>
                  <a:pt x="9833252" y="-33138"/>
                  <a:pt x="9904801" y="23583"/>
                  <a:pt x="10072899" y="0"/>
                </a:cubicBezTo>
                <a:cubicBezTo>
                  <a:pt x="10244119" y="-7137"/>
                  <a:pt x="10392560" y="34773"/>
                  <a:pt x="10671551" y="0"/>
                </a:cubicBezTo>
                <a:cubicBezTo>
                  <a:pt x="10908307" y="19540"/>
                  <a:pt x="11286480" y="7231"/>
                  <a:pt x="11551569" y="0"/>
                </a:cubicBezTo>
                <a:cubicBezTo>
                  <a:pt x="11629337" y="16306"/>
                  <a:pt x="11738784" y="75385"/>
                  <a:pt x="11728750" y="177181"/>
                </a:cubicBezTo>
                <a:cubicBezTo>
                  <a:pt x="11766089" y="365182"/>
                  <a:pt x="11716097" y="461712"/>
                  <a:pt x="11728750" y="612778"/>
                </a:cubicBezTo>
                <a:cubicBezTo>
                  <a:pt x="11769935" y="762025"/>
                  <a:pt x="11700124" y="1148989"/>
                  <a:pt x="11728750" y="1316894"/>
                </a:cubicBezTo>
                <a:cubicBezTo>
                  <a:pt x="11795719" y="1448734"/>
                  <a:pt x="11716219" y="1805701"/>
                  <a:pt x="11728750" y="2021009"/>
                </a:cubicBezTo>
                <a:cubicBezTo>
                  <a:pt x="11768246" y="2242288"/>
                  <a:pt x="11721945" y="2244711"/>
                  <a:pt x="11728750" y="2456606"/>
                </a:cubicBezTo>
                <a:cubicBezTo>
                  <a:pt x="11774330" y="2697580"/>
                  <a:pt x="11709806" y="2867956"/>
                  <a:pt x="11728750" y="3053315"/>
                </a:cubicBezTo>
                <a:cubicBezTo>
                  <a:pt x="11742651" y="3264534"/>
                  <a:pt x="11682947" y="3366724"/>
                  <a:pt x="11728750" y="3596319"/>
                </a:cubicBezTo>
                <a:cubicBezTo>
                  <a:pt x="11775747" y="3815272"/>
                  <a:pt x="11740587" y="3882929"/>
                  <a:pt x="11728750" y="4085620"/>
                </a:cubicBezTo>
                <a:cubicBezTo>
                  <a:pt x="11707000" y="4289559"/>
                  <a:pt x="11690211" y="4376008"/>
                  <a:pt x="11728750" y="4628624"/>
                </a:cubicBezTo>
                <a:cubicBezTo>
                  <a:pt x="11776780" y="4856983"/>
                  <a:pt x="11646613" y="5111938"/>
                  <a:pt x="11728750" y="5547555"/>
                </a:cubicBezTo>
                <a:cubicBezTo>
                  <a:pt x="11739198" y="5628086"/>
                  <a:pt x="11644473" y="5683285"/>
                  <a:pt x="11551569" y="5724736"/>
                </a:cubicBezTo>
                <a:cubicBezTo>
                  <a:pt x="11290301" y="5702502"/>
                  <a:pt x="10959849" y="5722860"/>
                  <a:pt x="10725429" y="5724736"/>
                </a:cubicBezTo>
                <a:cubicBezTo>
                  <a:pt x="10573212" y="5718050"/>
                  <a:pt x="10152509" y="5664086"/>
                  <a:pt x="9899289" y="5724736"/>
                </a:cubicBezTo>
                <a:cubicBezTo>
                  <a:pt x="9728231" y="5781839"/>
                  <a:pt x="9305700" y="5673678"/>
                  <a:pt x="9073150" y="5724736"/>
                </a:cubicBezTo>
                <a:cubicBezTo>
                  <a:pt x="8803727" y="5781024"/>
                  <a:pt x="8708577" y="5702991"/>
                  <a:pt x="8360754" y="5724736"/>
                </a:cubicBezTo>
                <a:cubicBezTo>
                  <a:pt x="8008778" y="5693641"/>
                  <a:pt x="7852708" y="5620337"/>
                  <a:pt x="7534614" y="5724736"/>
                </a:cubicBezTo>
                <a:cubicBezTo>
                  <a:pt x="7247781" y="5843230"/>
                  <a:pt x="7275184" y="5684189"/>
                  <a:pt x="7163450" y="5724736"/>
                </a:cubicBezTo>
                <a:cubicBezTo>
                  <a:pt x="7027075" y="5775344"/>
                  <a:pt x="6791560" y="5682846"/>
                  <a:pt x="6678542" y="5724736"/>
                </a:cubicBezTo>
                <a:cubicBezTo>
                  <a:pt x="6523527" y="5807861"/>
                  <a:pt x="6213542" y="5771561"/>
                  <a:pt x="5966146" y="5724736"/>
                </a:cubicBezTo>
                <a:cubicBezTo>
                  <a:pt x="5704625" y="5749030"/>
                  <a:pt x="5721482" y="5688633"/>
                  <a:pt x="5594982" y="5724736"/>
                </a:cubicBezTo>
                <a:cubicBezTo>
                  <a:pt x="5547920" y="5741779"/>
                  <a:pt x="5192548" y="5652216"/>
                  <a:pt x="4882586" y="5724736"/>
                </a:cubicBezTo>
                <a:cubicBezTo>
                  <a:pt x="4554389" y="5785269"/>
                  <a:pt x="4747755" y="5720047"/>
                  <a:pt x="4625165" y="5724736"/>
                </a:cubicBezTo>
                <a:cubicBezTo>
                  <a:pt x="4506081" y="5719605"/>
                  <a:pt x="4457628" y="5708651"/>
                  <a:pt x="4367745" y="5724736"/>
                </a:cubicBezTo>
                <a:cubicBezTo>
                  <a:pt x="4252507" y="5714216"/>
                  <a:pt x="3801418" y="5730306"/>
                  <a:pt x="3655349" y="5724736"/>
                </a:cubicBezTo>
                <a:cubicBezTo>
                  <a:pt x="3487043" y="5737192"/>
                  <a:pt x="3494316" y="5701088"/>
                  <a:pt x="3397929" y="5724736"/>
                </a:cubicBezTo>
                <a:cubicBezTo>
                  <a:pt x="3308774" y="5745854"/>
                  <a:pt x="3246487" y="5687908"/>
                  <a:pt x="3140508" y="5724736"/>
                </a:cubicBezTo>
                <a:cubicBezTo>
                  <a:pt x="3029805" y="5809830"/>
                  <a:pt x="2692601" y="5712582"/>
                  <a:pt x="2541856" y="5724736"/>
                </a:cubicBezTo>
                <a:cubicBezTo>
                  <a:pt x="2344925" y="5746715"/>
                  <a:pt x="2347116" y="5698566"/>
                  <a:pt x="2284436" y="5724736"/>
                </a:cubicBezTo>
                <a:cubicBezTo>
                  <a:pt x="2224542" y="5734191"/>
                  <a:pt x="2130221" y="5714850"/>
                  <a:pt x="2027016" y="5724736"/>
                </a:cubicBezTo>
                <a:cubicBezTo>
                  <a:pt x="1926885" y="5763173"/>
                  <a:pt x="1594504" y="5701476"/>
                  <a:pt x="1428364" y="5724736"/>
                </a:cubicBezTo>
                <a:cubicBezTo>
                  <a:pt x="1265665" y="5743927"/>
                  <a:pt x="1097677" y="5651931"/>
                  <a:pt x="943456" y="5724736"/>
                </a:cubicBezTo>
                <a:cubicBezTo>
                  <a:pt x="801195" y="5778471"/>
                  <a:pt x="414740" y="5656364"/>
                  <a:pt x="177181" y="5724736"/>
                </a:cubicBezTo>
                <a:cubicBezTo>
                  <a:pt x="77617" y="5731162"/>
                  <a:pt x="-2151" y="5617074"/>
                  <a:pt x="0" y="5547555"/>
                </a:cubicBezTo>
                <a:cubicBezTo>
                  <a:pt x="2380" y="5300206"/>
                  <a:pt x="28411" y="5169501"/>
                  <a:pt x="0" y="4950847"/>
                </a:cubicBezTo>
                <a:cubicBezTo>
                  <a:pt x="-28509" y="4777357"/>
                  <a:pt x="44701" y="4678938"/>
                  <a:pt x="0" y="4461546"/>
                </a:cubicBezTo>
                <a:cubicBezTo>
                  <a:pt x="-60145" y="4244802"/>
                  <a:pt x="3204" y="4210977"/>
                  <a:pt x="0" y="3972245"/>
                </a:cubicBezTo>
                <a:cubicBezTo>
                  <a:pt x="38984" y="3723612"/>
                  <a:pt x="27358" y="3495211"/>
                  <a:pt x="0" y="3321833"/>
                </a:cubicBezTo>
                <a:cubicBezTo>
                  <a:pt x="17230" y="3112837"/>
                  <a:pt x="94921" y="2853824"/>
                  <a:pt x="0" y="2671421"/>
                </a:cubicBezTo>
                <a:cubicBezTo>
                  <a:pt x="-43077" y="2481389"/>
                  <a:pt x="42188" y="2332976"/>
                  <a:pt x="0" y="2182121"/>
                </a:cubicBezTo>
                <a:cubicBezTo>
                  <a:pt x="-68333" y="2024384"/>
                  <a:pt x="4721" y="1704847"/>
                  <a:pt x="0" y="1585412"/>
                </a:cubicBezTo>
                <a:cubicBezTo>
                  <a:pt x="-4168" y="1434796"/>
                  <a:pt x="36871" y="1191728"/>
                  <a:pt x="0" y="1042408"/>
                </a:cubicBezTo>
                <a:cubicBezTo>
                  <a:pt x="17144" y="924816"/>
                  <a:pt x="63713" y="335561"/>
                  <a:pt x="0" y="177181"/>
                </a:cubicBezTo>
                <a:close/>
              </a:path>
              <a:path w="11728750" h="5724736" stroke="0" extrusionOk="0">
                <a:moveTo>
                  <a:pt x="0" y="177181"/>
                </a:moveTo>
                <a:cubicBezTo>
                  <a:pt x="-15052" y="91945"/>
                  <a:pt x="91183" y="21576"/>
                  <a:pt x="177181" y="0"/>
                </a:cubicBezTo>
                <a:cubicBezTo>
                  <a:pt x="378922" y="-79823"/>
                  <a:pt x="717663" y="-11730"/>
                  <a:pt x="889577" y="0"/>
                </a:cubicBezTo>
                <a:cubicBezTo>
                  <a:pt x="1111109" y="-4392"/>
                  <a:pt x="1195664" y="27939"/>
                  <a:pt x="1374485" y="0"/>
                </a:cubicBezTo>
                <a:cubicBezTo>
                  <a:pt x="1527160" y="-31753"/>
                  <a:pt x="1631612" y="-95"/>
                  <a:pt x="1745649" y="0"/>
                </a:cubicBezTo>
                <a:cubicBezTo>
                  <a:pt x="1819638" y="-16409"/>
                  <a:pt x="1966583" y="18239"/>
                  <a:pt x="2116813" y="0"/>
                </a:cubicBezTo>
                <a:cubicBezTo>
                  <a:pt x="2248732" y="-27395"/>
                  <a:pt x="2460539" y="20583"/>
                  <a:pt x="2829209" y="0"/>
                </a:cubicBezTo>
                <a:cubicBezTo>
                  <a:pt x="3152902" y="-43361"/>
                  <a:pt x="3179706" y="25172"/>
                  <a:pt x="3314117" y="0"/>
                </a:cubicBezTo>
                <a:cubicBezTo>
                  <a:pt x="3438542" y="-21862"/>
                  <a:pt x="3501064" y="204"/>
                  <a:pt x="3571538" y="0"/>
                </a:cubicBezTo>
                <a:cubicBezTo>
                  <a:pt x="3638671" y="-10926"/>
                  <a:pt x="3879336" y="12532"/>
                  <a:pt x="4056446" y="0"/>
                </a:cubicBezTo>
                <a:cubicBezTo>
                  <a:pt x="4247571" y="-45530"/>
                  <a:pt x="4345165" y="31533"/>
                  <a:pt x="4427610" y="0"/>
                </a:cubicBezTo>
                <a:cubicBezTo>
                  <a:pt x="4480841" y="-25188"/>
                  <a:pt x="4893526" y="43207"/>
                  <a:pt x="5140006" y="0"/>
                </a:cubicBezTo>
                <a:cubicBezTo>
                  <a:pt x="5326829" y="-33102"/>
                  <a:pt x="5346616" y="7474"/>
                  <a:pt x="5397426" y="0"/>
                </a:cubicBezTo>
                <a:cubicBezTo>
                  <a:pt x="5479167" y="14063"/>
                  <a:pt x="5644969" y="10687"/>
                  <a:pt x="5768591" y="0"/>
                </a:cubicBezTo>
                <a:cubicBezTo>
                  <a:pt x="5903581" y="17130"/>
                  <a:pt x="6209560" y="56101"/>
                  <a:pt x="6367243" y="0"/>
                </a:cubicBezTo>
                <a:cubicBezTo>
                  <a:pt x="6582758" y="-55066"/>
                  <a:pt x="6587548" y="21957"/>
                  <a:pt x="6624663" y="0"/>
                </a:cubicBezTo>
                <a:cubicBezTo>
                  <a:pt x="6650072" y="-33097"/>
                  <a:pt x="6762625" y="21396"/>
                  <a:pt x="6882083" y="0"/>
                </a:cubicBezTo>
                <a:cubicBezTo>
                  <a:pt x="6999537" y="-15196"/>
                  <a:pt x="7503764" y="38709"/>
                  <a:pt x="7708223" y="0"/>
                </a:cubicBezTo>
                <a:cubicBezTo>
                  <a:pt x="7965629" y="-53201"/>
                  <a:pt x="8106953" y="53219"/>
                  <a:pt x="8420619" y="0"/>
                </a:cubicBezTo>
                <a:cubicBezTo>
                  <a:pt x="8731365" y="-15978"/>
                  <a:pt x="8594698" y="-4162"/>
                  <a:pt x="8678039" y="0"/>
                </a:cubicBezTo>
                <a:cubicBezTo>
                  <a:pt x="8806111" y="38594"/>
                  <a:pt x="9154715" y="18654"/>
                  <a:pt x="9504179" y="0"/>
                </a:cubicBezTo>
                <a:cubicBezTo>
                  <a:pt x="9843765" y="-19603"/>
                  <a:pt x="9862983" y="-3267"/>
                  <a:pt x="10102831" y="0"/>
                </a:cubicBezTo>
                <a:cubicBezTo>
                  <a:pt x="10339297" y="-13992"/>
                  <a:pt x="10457329" y="49027"/>
                  <a:pt x="10701483" y="0"/>
                </a:cubicBezTo>
                <a:cubicBezTo>
                  <a:pt x="10933256" y="-6953"/>
                  <a:pt x="11117222" y="127803"/>
                  <a:pt x="11551569" y="0"/>
                </a:cubicBezTo>
                <a:cubicBezTo>
                  <a:pt x="11648032" y="-2586"/>
                  <a:pt x="11725883" y="119456"/>
                  <a:pt x="11728750" y="177181"/>
                </a:cubicBezTo>
                <a:cubicBezTo>
                  <a:pt x="11737226" y="335337"/>
                  <a:pt x="11692016" y="554675"/>
                  <a:pt x="11728750" y="773889"/>
                </a:cubicBezTo>
                <a:cubicBezTo>
                  <a:pt x="11789590" y="1029838"/>
                  <a:pt x="11713452" y="1124264"/>
                  <a:pt x="11728750" y="1316894"/>
                </a:cubicBezTo>
                <a:cubicBezTo>
                  <a:pt x="11754324" y="1488121"/>
                  <a:pt x="11716623" y="1664861"/>
                  <a:pt x="11728750" y="1859898"/>
                </a:cubicBezTo>
                <a:cubicBezTo>
                  <a:pt x="11770941" y="2048220"/>
                  <a:pt x="11658532" y="2170220"/>
                  <a:pt x="11728750" y="2402903"/>
                </a:cubicBezTo>
                <a:cubicBezTo>
                  <a:pt x="11796784" y="2603369"/>
                  <a:pt x="11685068" y="2717866"/>
                  <a:pt x="11728750" y="2838500"/>
                </a:cubicBezTo>
                <a:cubicBezTo>
                  <a:pt x="11828005" y="2940870"/>
                  <a:pt x="11765256" y="3328165"/>
                  <a:pt x="11728750" y="3542615"/>
                </a:cubicBezTo>
                <a:cubicBezTo>
                  <a:pt x="11740266" y="3803942"/>
                  <a:pt x="11685582" y="3919110"/>
                  <a:pt x="11728750" y="4085620"/>
                </a:cubicBezTo>
                <a:cubicBezTo>
                  <a:pt x="11772488" y="4265916"/>
                  <a:pt x="11713505" y="4393324"/>
                  <a:pt x="11728750" y="4521217"/>
                </a:cubicBezTo>
                <a:cubicBezTo>
                  <a:pt x="11779369" y="4685222"/>
                  <a:pt x="11619036" y="5146113"/>
                  <a:pt x="11728750" y="5547555"/>
                </a:cubicBezTo>
                <a:cubicBezTo>
                  <a:pt x="11752979" y="5639553"/>
                  <a:pt x="11657129" y="5712688"/>
                  <a:pt x="11551569" y="5724736"/>
                </a:cubicBezTo>
                <a:cubicBezTo>
                  <a:pt x="11439792" y="5806517"/>
                  <a:pt x="11166701" y="5666841"/>
                  <a:pt x="11066661" y="5724736"/>
                </a:cubicBezTo>
                <a:cubicBezTo>
                  <a:pt x="10938871" y="5752564"/>
                  <a:pt x="10711911" y="5680444"/>
                  <a:pt x="10581753" y="5724736"/>
                </a:cubicBezTo>
                <a:cubicBezTo>
                  <a:pt x="10442006" y="5792701"/>
                  <a:pt x="10226742" y="5729417"/>
                  <a:pt x="10096845" y="5724736"/>
                </a:cubicBezTo>
                <a:cubicBezTo>
                  <a:pt x="9986620" y="5755750"/>
                  <a:pt x="9823784" y="5702602"/>
                  <a:pt x="9725680" y="5724736"/>
                </a:cubicBezTo>
                <a:cubicBezTo>
                  <a:pt x="9595195" y="5738010"/>
                  <a:pt x="9481712" y="5718159"/>
                  <a:pt x="9354516" y="5724736"/>
                </a:cubicBezTo>
                <a:cubicBezTo>
                  <a:pt x="9230988" y="5729415"/>
                  <a:pt x="8920031" y="5700128"/>
                  <a:pt x="8755864" y="5724736"/>
                </a:cubicBezTo>
                <a:cubicBezTo>
                  <a:pt x="8588599" y="5780410"/>
                  <a:pt x="8375011" y="5689893"/>
                  <a:pt x="8270956" y="5724736"/>
                </a:cubicBezTo>
                <a:cubicBezTo>
                  <a:pt x="8173668" y="5748161"/>
                  <a:pt x="7972987" y="5725088"/>
                  <a:pt x="7672304" y="5724736"/>
                </a:cubicBezTo>
                <a:cubicBezTo>
                  <a:pt x="7383071" y="5761863"/>
                  <a:pt x="7413496" y="5687895"/>
                  <a:pt x="7301140" y="5724736"/>
                </a:cubicBezTo>
                <a:cubicBezTo>
                  <a:pt x="7157216" y="5771272"/>
                  <a:pt x="7068951" y="5668394"/>
                  <a:pt x="6816232" y="5724736"/>
                </a:cubicBezTo>
                <a:cubicBezTo>
                  <a:pt x="6586028" y="5769453"/>
                  <a:pt x="6640608" y="5732302"/>
                  <a:pt x="6445067" y="5724736"/>
                </a:cubicBezTo>
                <a:cubicBezTo>
                  <a:pt x="6256482" y="5748155"/>
                  <a:pt x="6147080" y="5697925"/>
                  <a:pt x="5960159" y="5724736"/>
                </a:cubicBezTo>
                <a:cubicBezTo>
                  <a:pt x="5758593" y="5720544"/>
                  <a:pt x="5603278" y="5677547"/>
                  <a:pt x="5475251" y="5724736"/>
                </a:cubicBezTo>
                <a:cubicBezTo>
                  <a:pt x="5340756" y="5714889"/>
                  <a:pt x="4852833" y="5638448"/>
                  <a:pt x="4649111" y="5724736"/>
                </a:cubicBezTo>
                <a:cubicBezTo>
                  <a:pt x="4416808" y="5769497"/>
                  <a:pt x="4348372" y="5687333"/>
                  <a:pt x="4050459" y="5724736"/>
                </a:cubicBezTo>
                <a:cubicBezTo>
                  <a:pt x="3773973" y="5761383"/>
                  <a:pt x="3442730" y="5641004"/>
                  <a:pt x="3224320" y="5724736"/>
                </a:cubicBezTo>
                <a:cubicBezTo>
                  <a:pt x="3009592" y="5793244"/>
                  <a:pt x="2751273" y="5665525"/>
                  <a:pt x="2625668" y="5724736"/>
                </a:cubicBezTo>
                <a:cubicBezTo>
                  <a:pt x="2490822" y="5775873"/>
                  <a:pt x="2369493" y="5700795"/>
                  <a:pt x="2254503" y="5724736"/>
                </a:cubicBezTo>
                <a:cubicBezTo>
                  <a:pt x="2066288" y="5774858"/>
                  <a:pt x="1831408" y="5626180"/>
                  <a:pt x="1428364" y="5724736"/>
                </a:cubicBezTo>
                <a:cubicBezTo>
                  <a:pt x="1037754" y="5691261"/>
                  <a:pt x="621328" y="5598210"/>
                  <a:pt x="177181" y="5724736"/>
                </a:cubicBezTo>
                <a:cubicBezTo>
                  <a:pt x="82196" y="5713131"/>
                  <a:pt x="-3824" y="5687601"/>
                  <a:pt x="0" y="5547555"/>
                </a:cubicBezTo>
                <a:cubicBezTo>
                  <a:pt x="-38396" y="5351018"/>
                  <a:pt x="4214" y="5192201"/>
                  <a:pt x="0" y="5058254"/>
                </a:cubicBezTo>
                <a:cubicBezTo>
                  <a:pt x="26334" y="4925728"/>
                  <a:pt x="-2447" y="4635501"/>
                  <a:pt x="0" y="4407842"/>
                </a:cubicBezTo>
                <a:cubicBezTo>
                  <a:pt x="-45983" y="4146152"/>
                  <a:pt x="56130" y="3953041"/>
                  <a:pt x="0" y="3811134"/>
                </a:cubicBezTo>
                <a:cubicBezTo>
                  <a:pt x="-46874" y="3654704"/>
                  <a:pt x="4470" y="3315730"/>
                  <a:pt x="0" y="3107018"/>
                </a:cubicBezTo>
                <a:cubicBezTo>
                  <a:pt x="-81533" y="2890316"/>
                  <a:pt x="25232" y="2717001"/>
                  <a:pt x="0" y="2510310"/>
                </a:cubicBezTo>
                <a:cubicBezTo>
                  <a:pt x="-53144" y="2308011"/>
                  <a:pt x="16928" y="2276483"/>
                  <a:pt x="0" y="2074713"/>
                </a:cubicBezTo>
                <a:cubicBezTo>
                  <a:pt x="-30606" y="1867683"/>
                  <a:pt x="11124" y="1593883"/>
                  <a:pt x="0" y="1478005"/>
                </a:cubicBezTo>
                <a:cubicBezTo>
                  <a:pt x="6060" y="1363754"/>
                  <a:pt x="25013" y="966816"/>
                  <a:pt x="0" y="773889"/>
                </a:cubicBezTo>
                <a:cubicBezTo>
                  <a:pt x="-61975" y="570104"/>
                  <a:pt x="45824" y="383102"/>
                  <a:pt x="0" y="177181"/>
                </a:cubicBezTo>
                <a:close/>
              </a:path>
              <a:path w="11728750" h="5724736" fill="none" stroke="0" extrusionOk="0">
                <a:moveTo>
                  <a:pt x="0" y="177181"/>
                </a:moveTo>
                <a:cubicBezTo>
                  <a:pt x="-11997" y="92115"/>
                  <a:pt x="75402" y="11950"/>
                  <a:pt x="177181" y="0"/>
                </a:cubicBezTo>
                <a:cubicBezTo>
                  <a:pt x="288984" y="-26590"/>
                  <a:pt x="318889" y="33930"/>
                  <a:pt x="434601" y="0"/>
                </a:cubicBezTo>
                <a:cubicBezTo>
                  <a:pt x="546393" y="-25079"/>
                  <a:pt x="720886" y="1085"/>
                  <a:pt x="805766" y="0"/>
                </a:cubicBezTo>
                <a:cubicBezTo>
                  <a:pt x="888854" y="19873"/>
                  <a:pt x="1293736" y="57384"/>
                  <a:pt x="1518161" y="0"/>
                </a:cubicBezTo>
                <a:cubicBezTo>
                  <a:pt x="1715692" y="-60856"/>
                  <a:pt x="1799454" y="-11662"/>
                  <a:pt x="1889326" y="0"/>
                </a:cubicBezTo>
                <a:cubicBezTo>
                  <a:pt x="2013762" y="-35897"/>
                  <a:pt x="2482183" y="42138"/>
                  <a:pt x="2715465" y="0"/>
                </a:cubicBezTo>
                <a:cubicBezTo>
                  <a:pt x="2951471" y="-78699"/>
                  <a:pt x="2857524" y="37136"/>
                  <a:pt x="2972886" y="0"/>
                </a:cubicBezTo>
                <a:cubicBezTo>
                  <a:pt x="3057183" y="-75102"/>
                  <a:pt x="3481934" y="141466"/>
                  <a:pt x="3685282" y="0"/>
                </a:cubicBezTo>
                <a:cubicBezTo>
                  <a:pt x="3938757" y="-121908"/>
                  <a:pt x="4226186" y="123677"/>
                  <a:pt x="4511421" y="0"/>
                </a:cubicBezTo>
                <a:cubicBezTo>
                  <a:pt x="4794659" y="-96905"/>
                  <a:pt x="4690957" y="14419"/>
                  <a:pt x="4768842" y="0"/>
                </a:cubicBezTo>
                <a:cubicBezTo>
                  <a:pt x="4833872" y="-8446"/>
                  <a:pt x="5286247" y="65612"/>
                  <a:pt x="5594982" y="0"/>
                </a:cubicBezTo>
                <a:cubicBezTo>
                  <a:pt x="5884813" y="-70262"/>
                  <a:pt x="5972947" y="54095"/>
                  <a:pt x="6193634" y="0"/>
                </a:cubicBezTo>
                <a:cubicBezTo>
                  <a:pt x="6397409" y="-50055"/>
                  <a:pt x="6579377" y="16781"/>
                  <a:pt x="6792286" y="0"/>
                </a:cubicBezTo>
                <a:cubicBezTo>
                  <a:pt x="7044099" y="-13408"/>
                  <a:pt x="7238446" y="27656"/>
                  <a:pt x="7390938" y="0"/>
                </a:cubicBezTo>
                <a:cubicBezTo>
                  <a:pt x="7555730" y="-18624"/>
                  <a:pt x="7779706" y="52792"/>
                  <a:pt x="7989590" y="0"/>
                </a:cubicBezTo>
                <a:cubicBezTo>
                  <a:pt x="8227989" y="-105409"/>
                  <a:pt x="8256503" y="71871"/>
                  <a:pt x="8474498" y="0"/>
                </a:cubicBezTo>
                <a:cubicBezTo>
                  <a:pt x="8674790" y="-42246"/>
                  <a:pt x="8932294" y="9327"/>
                  <a:pt x="9073150" y="0"/>
                </a:cubicBezTo>
                <a:cubicBezTo>
                  <a:pt x="9184626" y="-15589"/>
                  <a:pt x="9247256" y="3122"/>
                  <a:pt x="9330570" y="0"/>
                </a:cubicBezTo>
                <a:cubicBezTo>
                  <a:pt x="9409381" y="9255"/>
                  <a:pt x="9554461" y="37187"/>
                  <a:pt x="9701734" y="0"/>
                </a:cubicBezTo>
                <a:cubicBezTo>
                  <a:pt x="9838385" y="-27697"/>
                  <a:pt x="9905821" y="15454"/>
                  <a:pt x="10072899" y="0"/>
                </a:cubicBezTo>
                <a:cubicBezTo>
                  <a:pt x="10266086" y="8635"/>
                  <a:pt x="10401835" y="-10483"/>
                  <a:pt x="10671551" y="0"/>
                </a:cubicBezTo>
                <a:cubicBezTo>
                  <a:pt x="10875520" y="-3891"/>
                  <a:pt x="11289866" y="-4484"/>
                  <a:pt x="11551569" y="0"/>
                </a:cubicBezTo>
                <a:cubicBezTo>
                  <a:pt x="11639449" y="3497"/>
                  <a:pt x="11743625" y="68355"/>
                  <a:pt x="11728750" y="177181"/>
                </a:cubicBezTo>
                <a:cubicBezTo>
                  <a:pt x="11743765" y="364445"/>
                  <a:pt x="11703435" y="463926"/>
                  <a:pt x="11728750" y="612778"/>
                </a:cubicBezTo>
                <a:cubicBezTo>
                  <a:pt x="11774486" y="774607"/>
                  <a:pt x="11727006" y="1134028"/>
                  <a:pt x="11728750" y="1316894"/>
                </a:cubicBezTo>
                <a:cubicBezTo>
                  <a:pt x="11740665" y="1549271"/>
                  <a:pt x="11715671" y="1744939"/>
                  <a:pt x="11728750" y="2021009"/>
                </a:cubicBezTo>
                <a:cubicBezTo>
                  <a:pt x="11765511" y="2226535"/>
                  <a:pt x="11727830" y="2254231"/>
                  <a:pt x="11728750" y="2456606"/>
                </a:cubicBezTo>
                <a:cubicBezTo>
                  <a:pt x="11724436" y="2618029"/>
                  <a:pt x="11740619" y="2872025"/>
                  <a:pt x="11728750" y="3053315"/>
                </a:cubicBezTo>
                <a:cubicBezTo>
                  <a:pt x="11738584" y="3232812"/>
                  <a:pt x="11701272" y="3373574"/>
                  <a:pt x="11728750" y="3596319"/>
                </a:cubicBezTo>
                <a:cubicBezTo>
                  <a:pt x="11764436" y="3808939"/>
                  <a:pt x="11748711" y="3893107"/>
                  <a:pt x="11728750" y="4085620"/>
                </a:cubicBezTo>
                <a:cubicBezTo>
                  <a:pt x="11733164" y="4299281"/>
                  <a:pt x="11670356" y="4386312"/>
                  <a:pt x="11728750" y="4628624"/>
                </a:cubicBezTo>
                <a:cubicBezTo>
                  <a:pt x="11734773" y="4831014"/>
                  <a:pt x="11702288" y="5138765"/>
                  <a:pt x="11728750" y="5547555"/>
                </a:cubicBezTo>
                <a:cubicBezTo>
                  <a:pt x="11772870" y="5645994"/>
                  <a:pt x="11641788" y="5706303"/>
                  <a:pt x="11551569" y="5724736"/>
                </a:cubicBezTo>
                <a:cubicBezTo>
                  <a:pt x="11290746" y="5727779"/>
                  <a:pt x="10947491" y="5722901"/>
                  <a:pt x="10725429" y="5724736"/>
                </a:cubicBezTo>
                <a:cubicBezTo>
                  <a:pt x="10472472" y="5765496"/>
                  <a:pt x="10100927" y="5664554"/>
                  <a:pt x="9899289" y="5724736"/>
                </a:cubicBezTo>
                <a:cubicBezTo>
                  <a:pt x="9630216" y="5758990"/>
                  <a:pt x="9271924" y="5673958"/>
                  <a:pt x="9073150" y="5724736"/>
                </a:cubicBezTo>
                <a:cubicBezTo>
                  <a:pt x="8845300" y="5839067"/>
                  <a:pt x="8672415" y="5713650"/>
                  <a:pt x="8360754" y="5724736"/>
                </a:cubicBezTo>
                <a:cubicBezTo>
                  <a:pt x="8041663" y="5781666"/>
                  <a:pt x="7885158" y="5616409"/>
                  <a:pt x="7534614" y="5724736"/>
                </a:cubicBezTo>
                <a:cubicBezTo>
                  <a:pt x="7226651" y="5832386"/>
                  <a:pt x="7309585" y="5684185"/>
                  <a:pt x="7163450" y="5724736"/>
                </a:cubicBezTo>
                <a:cubicBezTo>
                  <a:pt x="7062188" y="5784865"/>
                  <a:pt x="6774067" y="5677378"/>
                  <a:pt x="6678542" y="5724736"/>
                </a:cubicBezTo>
                <a:cubicBezTo>
                  <a:pt x="6531516" y="5827970"/>
                  <a:pt x="6205156" y="5652036"/>
                  <a:pt x="5966146" y="5724736"/>
                </a:cubicBezTo>
                <a:cubicBezTo>
                  <a:pt x="5683504" y="5744405"/>
                  <a:pt x="5731800" y="5689261"/>
                  <a:pt x="5594982" y="5724736"/>
                </a:cubicBezTo>
                <a:cubicBezTo>
                  <a:pt x="5533070" y="5757469"/>
                  <a:pt x="5218630" y="5734178"/>
                  <a:pt x="4882586" y="5724736"/>
                </a:cubicBezTo>
                <a:cubicBezTo>
                  <a:pt x="4559374" y="5810709"/>
                  <a:pt x="4734152" y="5700367"/>
                  <a:pt x="4625165" y="5724736"/>
                </a:cubicBezTo>
                <a:cubicBezTo>
                  <a:pt x="4509941" y="5731786"/>
                  <a:pt x="4465931" y="5711778"/>
                  <a:pt x="4367745" y="5724736"/>
                </a:cubicBezTo>
                <a:cubicBezTo>
                  <a:pt x="4276953" y="5746307"/>
                  <a:pt x="3794478" y="5710942"/>
                  <a:pt x="3655349" y="5724736"/>
                </a:cubicBezTo>
                <a:cubicBezTo>
                  <a:pt x="3497379" y="5729768"/>
                  <a:pt x="3488318" y="5698059"/>
                  <a:pt x="3397929" y="5724736"/>
                </a:cubicBezTo>
                <a:cubicBezTo>
                  <a:pt x="3310537" y="5762949"/>
                  <a:pt x="3239091" y="5696294"/>
                  <a:pt x="3140508" y="5724736"/>
                </a:cubicBezTo>
                <a:cubicBezTo>
                  <a:pt x="3045106" y="5742294"/>
                  <a:pt x="2694139" y="5691796"/>
                  <a:pt x="2541856" y="5724736"/>
                </a:cubicBezTo>
                <a:cubicBezTo>
                  <a:pt x="2337641" y="5756589"/>
                  <a:pt x="2338335" y="5699982"/>
                  <a:pt x="2284436" y="5724736"/>
                </a:cubicBezTo>
                <a:cubicBezTo>
                  <a:pt x="2236228" y="5764782"/>
                  <a:pt x="2111717" y="5718930"/>
                  <a:pt x="2027016" y="5724736"/>
                </a:cubicBezTo>
                <a:cubicBezTo>
                  <a:pt x="1958398" y="5752709"/>
                  <a:pt x="1557801" y="5747712"/>
                  <a:pt x="1428364" y="5724736"/>
                </a:cubicBezTo>
                <a:cubicBezTo>
                  <a:pt x="1276728" y="5746747"/>
                  <a:pt x="1110705" y="5666193"/>
                  <a:pt x="943456" y="5724736"/>
                </a:cubicBezTo>
                <a:cubicBezTo>
                  <a:pt x="789227" y="5718711"/>
                  <a:pt x="442485" y="5647112"/>
                  <a:pt x="177181" y="5724736"/>
                </a:cubicBezTo>
                <a:cubicBezTo>
                  <a:pt x="92503" y="5754215"/>
                  <a:pt x="-16568" y="5627207"/>
                  <a:pt x="0" y="5547555"/>
                </a:cubicBezTo>
                <a:cubicBezTo>
                  <a:pt x="-54009" y="5304206"/>
                  <a:pt x="5444" y="5139177"/>
                  <a:pt x="0" y="4950847"/>
                </a:cubicBezTo>
                <a:cubicBezTo>
                  <a:pt x="-32893" y="4756546"/>
                  <a:pt x="48965" y="4694405"/>
                  <a:pt x="0" y="4461546"/>
                </a:cubicBezTo>
                <a:cubicBezTo>
                  <a:pt x="-58423" y="4262011"/>
                  <a:pt x="24229" y="4203911"/>
                  <a:pt x="0" y="3972245"/>
                </a:cubicBezTo>
                <a:cubicBezTo>
                  <a:pt x="21372" y="3740950"/>
                  <a:pt x="21901" y="3468087"/>
                  <a:pt x="0" y="3321833"/>
                </a:cubicBezTo>
                <a:cubicBezTo>
                  <a:pt x="-241" y="3136624"/>
                  <a:pt x="70487" y="2896507"/>
                  <a:pt x="0" y="2671421"/>
                </a:cubicBezTo>
                <a:cubicBezTo>
                  <a:pt x="-34906" y="2462166"/>
                  <a:pt x="8696" y="2335180"/>
                  <a:pt x="0" y="2182121"/>
                </a:cubicBezTo>
                <a:cubicBezTo>
                  <a:pt x="-56173" y="2000916"/>
                  <a:pt x="-4596" y="1693873"/>
                  <a:pt x="0" y="1585412"/>
                </a:cubicBezTo>
                <a:cubicBezTo>
                  <a:pt x="-21035" y="1467367"/>
                  <a:pt x="27211" y="1219007"/>
                  <a:pt x="0" y="1042408"/>
                </a:cubicBezTo>
                <a:cubicBezTo>
                  <a:pt x="-15918" y="928241"/>
                  <a:pt x="26778" y="335160"/>
                  <a:pt x="0" y="177181"/>
                </a:cubicBezTo>
                <a:close/>
              </a:path>
            </a:pathLst>
          </a:custGeom>
          <a:solidFill>
            <a:schemeClr val="bg1"/>
          </a:solidFill>
          <a:ln w="28575">
            <a:solidFill>
              <a:schemeClr val="accent2"/>
            </a:solidFill>
            <a:extLst>
              <a:ext uri="{C807C97D-BFC1-408E-A445-0C87EB9F89A2}">
                <ask:lineSketchStyleProps xmlns:ask="http://schemas.microsoft.com/office/drawing/2018/sketchyshapes" sd="3225696139">
                  <a:custGeom>
                    <a:avLst/>
                    <a:gdLst>
                      <a:gd name="connsiteX0" fmla="*/ 0 w 11728750"/>
                      <a:gd name="connsiteY0" fmla="*/ 177181 h 5724736"/>
                      <a:gd name="connsiteX1" fmla="*/ 177181 w 11728750"/>
                      <a:gd name="connsiteY1" fmla="*/ 0 h 5724736"/>
                      <a:gd name="connsiteX2" fmla="*/ 434601 w 11728750"/>
                      <a:gd name="connsiteY2" fmla="*/ 0 h 5724736"/>
                      <a:gd name="connsiteX3" fmla="*/ 805766 w 11728750"/>
                      <a:gd name="connsiteY3" fmla="*/ 0 h 5724736"/>
                      <a:gd name="connsiteX4" fmla="*/ 1518161 w 11728750"/>
                      <a:gd name="connsiteY4" fmla="*/ 0 h 5724736"/>
                      <a:gd name="connsiteX5" fmla="*/ 1889326 w 11728750"/>
                      <a:gd name="connsiteY5" fmla="*/ 0 h 5724736"/>
                      <a:gd name="connsiteX6" fmla="*/ 2715465 w 11728750"/>
                      <a:gd name="connsiteY6" fmla="*/ 0 h 5724736"/>
                      <a:gd name="connsiteX7" fmla="*/ 2972886 w 11728750"/>
                      <a:gd name="connsiteY7" fmla="*/ 0 h 5724736"/>
                      <a:gd name="connsiteX8" fmla="*/ 3685282 w 11728750"/>
                      <a:gd name="connsiteY8" fmla="*/ 0 h 5724736"/>
                      <a:gd name="connsiteX9" fmla="*/ 4511421 w 11728750"/>
                      <a:gd name="connsiteY9" fmla="*/ 0 h 5724736"/>
                      <a:gd name="connsiteX10" fmla="*/ 4768842 w 11728750"/>
                      <a:gd name="connsiteY10" fmla="*/ 0 h 5724736"/>
                      <a:gd name="connsiteX11" fmla="*/ 5594982 w 11728750"/>
                      <a:gd name="connsiteY11" fmla="*/ 0 h 5724736"/>
                      <a:gd name="connsiteX12" fmla="*/ 6193634 w 11728750"/>
                      <a:gd name="connsiteY12" fmla="*/ 0 h 5724736"/>
                      <a:gd name="connsiteX13" fmla="*/ 6792286 w 11728750"/>
                      <a:gd name="connsiteY13" fmla="*/ 0 h 5724736"/>
                      <a:gd name="connsiteX14" fmla="*/ 7390938 w 11728750"/>
                      <a:gd name="connsiteY14" fmla="*/ 0 h 5724736"/>
                      <a:gd name="connsiteX15" fmla="*/ 7989590 w 11728750"/>
                      <a:gd name="connsiteY15" fmla="*/ 0 h 5724736"/>
                      <a:gd name="connsiteX16" fmla="*/ 8474498 w 11728750"/>
                      <a:gd name="connsiteY16" fmla="*/ 0 h 5724736"/>
                      <a:gd name="connsiteX17" fmla="*/ 9073150 w 11728750"/>
                      <a:gd name="connsiteY17" fmla="*/ 0 h 5724736"/>
                      <a:gd name="connsiteX18" fmla="*/ 9330570 w 11728750"/>
                      <a:gd name="connsiteY18" fmla="*/ 0 h 5724736"/>
                      <a:gd name="connsiteX19" fmla="*/ 9701734 w 11728750"/>
                      <a:gd name="connsiteY19" fmla="*/ 0 h 5724736"/>
                      <a:gd name="connsiteX20" fmla="*/ 10072899 w 11728750"/>
                      <a:gd name="connsiteY20" fmla="*/ 0 h 5724736"/>
                      <a:gd name="connsiteX21" fmla="*/ 10671551 w 11728750"/>
                      <a:gd name="connsiteY21" fmla="*/ 0 h 5724736"/>
                      <a:gd name="connsiteX22" fmla="*/ 11551569 w 11728750"/>
                      <a:gd name="connsiteY22" fmla="*/ 0 h 5724736"/>
                      <a:gd name="connsiteX23" fmla="*/ 11728750 w 11728750"/>
                      <a:gd name="connsiteY23" fmla="*/ 177181 h 5724736"/>
                      <a:gd name="connsiteX24" fmla="*/ 11728750 w 11728750"/>
                      <a:gd name="connsiteY24" fmla="*/ 612778 h 5724736"/>
                      <a:gd name="connsiteX25" fmla="*/ 11728750 w 11728750"/>
                      <a:gd name="connsiteY25" fmla="*/ 1316894 h 5724736"/>
                      <a:gd name="connsiteX26" fmla="*/ 11728750 w 11728750"/>
                      <a:gd name="connsiteY26" fmla="*/ 2021009 h 5724736"/>
                      <a:gd name="connsiteX27" fmla="*/ 11728750 w 11728750"/>
                      <a:gd name="connsiteY27" fmla="*/ 2456606 h 5724736"/>
                      <a:gd name="connsiteX28" fmla="*/ 11728750 w 11728750"/>
                      <a:gd name="connsiteY28" fmla="*/ 3053315 h 5724736"/>
                      <a:gd name="connsiteX29" fmla="*/ 11728750 w 11728750"/>
                      <a:gd name="connsiteY29" fmla="*/ 3596319 h 5724736"/>
                      <a:gd name="connsiteX30" fmla="*/ 11728750 w 11728750"/>
                      <a:gd name="connsiteY30" fmla="*/ 4085620 h 5724736"/>
                      <a:gd name="connsiteX31" fmla="*/ 11728750 w 11728750"/>
                      <a:gd name="connsiteY31" fmla="*/ 4628624 h 5724736"/>
                      <a:gd name="connsiteX32" fmla="*/ 11728750 w 11728750"/>
                      <a:gd name="connsiteY32" fmla="*/ 5547555 h 5724736"/>
                      <a:gd name="connsiteX33" fmla="*/ 11551569 w 11728750"/>
                      <a:gd name="connsiteY33" fmla="*/ 5724736 h 5724736"/>
                      <a:gd name="connsiteX34" fmla="*/ 10725429 w 11728750"/>
                      <a:gd name="connsiteY34" fmla="*/ 5724736 h 5724736"/>
                      <a:gd name="connsiteX35" fmla="*/ 9899289 w 11728750"/>
                      <a:gd name="connsiteY35" fmla="*/ 5724736 h 5724736"/>
                      <a:gd name="connsiteX36" fmla="*/ 9073150 w 11728750"/>
                      <a:gd name="connsiteY36" fmla="*/ 5724736 h 5724736"/>
                      <a:gd name="connsiteX37" fmla="*/ 8360754 w 11728750"/>
                      <a:gd name="connsiteY37" fmla="*/ 5724736 h 5724736"/>
                      <a:gd name="connsiteX38" fmla="*/ 7534614 w 11728750"/>
                      <a:gd name="connsiteY38" fmla="*/ 5724736 h 5724736"/>
                      <a:gd name="connsiteX39" fmla="*/ 7163450 w 11728750"/>
                      <a:gd name="connsiteY39" fmla="*/ 5724736 h 5724736"/>
                      <a:gd name="connsiteX40" fmla="*/ 6678542 w 11728750"/>
                      <a:gd name="connsiteY40" fmla="*/ 5724736 h 5724736"/>
                      <a:gd name="connsiteX41" fmla="*/ 5966146 w 11728750"/>
                      <a:gd name="connsiteY41" fmla="*/ 5724736 h 5724736"/>
                      <a:gd name="connsiteX42" fmla="*/ 5594982 w 11728750"/>
                      <a:gd name="connsiteY42" fmla="*/ 5724736 h 5724736"/>
                      <a:gd name="connsiteX43" fmla="*/ 4882586 w 11728750"/>
                      <a:gd name="connsiteY43" fmla="*/ 5724736 h 5724736"/>
                      <a:gd name="connsiteX44" fmla="*/ 4625165 w 11728750"/>
                      <a:gd name="connsiteY44" fmla="*/ 5724736 h 5724736"/>
                      <a:gd name="connsiteX45" fmla="*/ 4367745 w 11728750"/>
                      <a:gd name="connsiteY45" fmla="*/ 5724736 h 5724736"/>
                      <a:gd name="connsiteX46" fmla="*/ 3655349 w 11728750"/>
                      <a:gd name="connsiteY46" fmla="*/ 5724736 h 5724736"/>
                      <a:gd name="connsiteX47" fmla="*/ 3397929 w 11728750"/>
                      <a:gd name="connsiteY47" fmla="*/ 5724736 h 5724736"/>
                      <a:gd name="connsiteX48" fmla="*/ 3140508 w 11728750"/>
                      <a:gd name="connsiteY48" fmla="*/ 5724736 h 5724736"/>
                      <a:gd name="connsiteX49" fmla="*/ 2541856 w 11728750"/>
                      <a:gd name="connsiteY49" fmla="*/ 5724736 h 5724736"/>
                      <a:gd name="connsiteX50" fmla="*/ 2284436 w 11728750"/>
                      <a:gd name="connsiteY50" fmla="*/ 5724736 h 5724736"/>
                      <a:gd name="connsiteX51" fmla="*/ 2027016 w 11728750"/>
                      <a:gd name="connsiteY51" fmla="*/ 5724736 h 5724736"/>
                      <a:gd name="connsiteX52" fmla="*/ 1428364 w 11728750"/>
                      <a:gd name="connsiteY52" fmla="*/ 5724736 h 5724736"/>
                      <a:gd name="connsiteX53" fmla="*/ 943456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4950847 h 5724736"/>
                      <a:gd name="connsiteX57" fmla="*/ 0 w 11728750"/>
                      <a:gd name="connsiteY57" fmla="*/ 4461546 h 5724736"/>
                      <a:gd name="connsiteX58" fmla="*/ 0 w 11728750"/>
                      <a:gd name="connsiteY58" fmla="*/ 3972245 h 5724736"/>
                      <a:gd name="connsiteX59" fmla="*/ 0 w 11728750"/>
                      <a:gd name="connsiteY59" fmla="*/ 3321833 h 5724736"/>
                      <a:gd name="connsiteX60" fmla="*/ 0 w 11728750"/>
                      <a:gd name="connsiteY60" fmla="*/ 2671421 h 5724736"/>
                      <a:gd name="connsiteX61" fmla="*/ 0 w 11728750"/>
                      <a:gd name="connsiteY61" fmla="*/ 2182121 h 5724736"/>
                      <a:gd name="connsiteX62" fmla="*/ 0 w 11728750"/>
                      <a:gd name="connsiteY62" fmla="*/ 1585412 h 5724736"/>
                      <a:gd name="connsiteX63" fmla="*/ 0 w 11728750"/>
                      <a:gd name="connsiteY63" fmla="*/ 1042408 h 5724736"/>
                      <a:gd name="connsiteX64" fmla="*/ 0 w 11728750"/>
                      <a:gd name="connsiteY64" fmla="*/ 177181 h 572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24736" fill="none" extrusionOk="0">
                        <a:moveTo>
                          <a:pt x="0" y="177181"/>
                        </a:moveTo>
                        <a:cubicBezTo>
                          <a:pt x="10630" y="81855"/>
                          <a:pt x="71782" y="9142"/>
                          <a:pt x="177181" y="0"/>
                        </a:cubicBezTo>
                        <a:cubicBezTo>
                          <a:pt x="300655" y="-16960"/>
                          <a:pt x="323301" y="28541"/>
                          <a:pt x="434601" y="0"/>
                        </a:cubicBezTo>
                        <a:cubicBezTo>
                          <a:pt x="545901" y="-28541"/>
                          <a:pt x="707576" y="15406"/>
                          <a:pt x="805766" y="0"/>
                        </a:cubicBezTo>
                        <a:cubicBezTo>
                          <a:pt x="903956" y="-15406"/>
                          <a:pt x="1306340" y="76488"/>
                          <a:pt x="1518161" y="0"/>
                        </a:cubicBezTo>
                        <a:cubicBezTo>
                          <a:pt x="1729983" y="-76488"/>
                          <a:pt x="1803472" y="13947"/>
                          <a:pt x="1889326" y="0"/>
                        </a:cubicBezTo>
                        <a:cubicBezTo>
                          <a:pt x="1975181" y="-13947"/>
                          <a:pt x="2490916" y="53516"/>
                          <a:pt x="2715465" y="0"/>
                        </a:cubicBezTo>
                        <a:cubicBezTo>
                          <a:pt x="2940014" y="-53516"/>
                          <a:pt x="2848186" y="26559"/>
                          <a:pt x="2972886" y="0"/>
                        </a:cubicBezTo>
                        <a:cubicBezTo>
                          <a:pt x="3097586" y="-26559"/>
                          <a:pt x="3441572" y="80697"/>
                          <a:pt x="3685282" y="0"/>
                        </a:cubicBezTo>
                        <a:cubicBezTo>
                          <a:pt x="3928992" y="-80697"/>
                          <a:pt x="4238532" y="95831"/>
                          <a:pt x="4511421" y="0"/>
                        </a:cubicBezTo>
                        <a:cubicBezTo>
                          <a:pt x="4784310" y="-95831"/>
                          <a:pt x="4680785" y="7880"/>
                          <a:pt x="4768842" y="0"/>
                        </a:cubicBezTo>
                        <a:cubicBezTo>
                          <a:pt x="4856899" y="-7880"/>
                          <a:pt x="5275940" y="55290"/>
                          <a:pt x="5594982" y="0"/>
                        </a:cubicBezTo>
                        <a:cubicBezTo>
                          <a:pt x="5914024" y="-55290"/>
                          <a:pt x="5956985" y="48717"/>
                          <a:pt x="6193634" y="0"/>
                        </a:cubicBezTo>
                        <a:cubicBezTo>
                          <a:pt x="6430283" y="-48717"/>
                          <a:pt x="6552399" y="5095"/>
                          <a:pt x="6792286" y="0"/>
                        </a:cubicBezTo>
                        <a:cubicBezTo>
                          <a:pt x="7032173" y="-5095"/>
                          <a:pt x="7232371" y="30833"/>
                          <a:pt x="7390938" y="0"/>
                        </a:cubicBezTo>
                        <a:cubicBezTo>
                          <a:pt x="7549505" y="-30833"/>
                          <a:pt x="7765273" y="71683"/>
                          <a:pt x="7989590" y="0"/>
                        </a:cubicBezTo>
                        <a:cubicBezTo>
                          <a:pt x="8213907" y="-71683"/>
                          <a:pt x="8278123" y="45279"/>
                          <a:pt x="8474498" y="0"/>
                        </a:cubicBezTo>
                        <a:cubicBezTo>
                          <a:pt x="8670873" y="-45279"/>
                          <a:pt x="8948785" y="28458"/>
                          <a:pt x="9073150" y="0"/>
                        </a:cubicBezTo>
                        <a:cubicBezTo>
                          <a:pt x="9197515" y="-28458"/>
                          <a:pt x="9255913" y="3103"/>
                          <a:pt x="9330570" y="0"/>
                        </a:cubicBezTo>
                        <a:cubicBezTo>
                          <a:pt x="9405227" y="-3103"/>
                          <a:pt x="9555217" y="25385"/>
                          <a:pt x="9701734" y="0"/>
                        </a:cubicBezTo>
                        <a:cubicBezTo>
                          <a:pt x="9848251" y="-25385"/>
                          <a:pt x="9899238" y="10093"/>
                          <a:pt x="10072899" y="0"/>
                        </a:cubicBezTo>
                        <a:cubicBezTo>
                          <a:pt x="10246560" y="-10093"/>
                          <a:pt x="10389574" y="5345"/>
                          <a:pt x="10671551" y="0"/>
                        </a:cubicBezTo>
                        <a:cubicBezTo>
                          <a:pt x="10953528" y="-5345"/>
                          <a:pt x="11285182" y="14154"/>
                          <a:pt x="11551569" y="0"/>
                        </a:cubicBezTo>
                        <a:cubicBezTo>
                          <a:pt x="11639470" y="8061"/>
                          <a:pt x="11752091" y="71784"/>
                          <a:pt x="11728750" y="177181"/>
                        </a:cubicBezTo>
                        <a:cubicBezTo>
                          <a:pt x="11761662" y="365906"/>
                          <a:pt x="11714527" y="441932"/>
                          <a:pt x="11728750" y="612778"/>
                        </a:cubicBezTo>
                        <a:cubicBezTo>
                          <a:pt x="11742973" y="783624"/>
                          <a:pt x="11676317" y="1132063"/>
                          <a:pt x="11728750" y="1316894"/>
                        </a:cubicBezTo>
                        <a:cubicBezTo>
                          <a:pt x="11781183" y="1501725"/>
                          <a:pt x="11693782" y="1806377"/>
                          <a:pt x="11728750" y="2021009"/>
                        </a:cubicBezTo>
                        <a:cubicBezTo>
                          <a:pt x="11763718" y="2235642"/>
                          <a:pt x="11724305" y="2254900"/>
                          <a:pt x="11728750" y="2456606"/>
                        </a:cubicBezTo>
                        <a:cubicBezTo>
                          <a:pt x="11733195" y="2658312"/>
                          <a:pt x="11710690" y="2849768"/>
                          <a:pt x="11728750" y="3053315"/>
                        </a:cubicBezTo>
                        <a:cubicBezTo>
                          <a:pt x="11746810" y="3256862"/>
                          <a:pt x="11693831" y="3374117"/>
                          <a:pt x="11728750" y="3596319"/>
                        </a:cubicBezTo>
                        <a:cubicBezTo>
                          <a:pt x="11763669" y="3818521"/>
                          <a:pt x="11728533" y="3892308"/>
                          <a:pt x="11728750" y="4085620"/>
                        </a:cubicBezTo>
                        <a:cubicBezTo>
                          <a:pt x="11728967" y="4278932"/>
                          <a:pt x="11688588" y="4387115"/>
                          <a:pt x="11728750" y="4628624"/>
                        </a:cubicBezTo>
                        <a:cubicBezTo>
                          <a:pt x="11768912" y="4870133"/>
                          <a:pt x="11713213" y="5141072"/>
                          <a:pt x="11728750" y="5547555"/>
                        </a:cubicBezTo>
                        <a:cubicBezTo>
                          <a:pt x="11750291" y="5647468"/>
                          <a:pt x="11643262" y="5708156"/>
                          <a:pt x="11551569" y="5724736"/>
                        </a:cubicBezTo>
                        <a:cubicBezTo>
                          <a:pt x="11297806" y="5743661"/>
                          <a:pt x="10929392" y="5705005"/>
                          <a:pt x="10725429" y="5724736"/>
                        </a:cubicBezTo>
                        <a:cubicBezTo>
                          <a:pt x="10521466" y="5744467"/>
                          <a:pt x="10104149" y="5677899"/>
                          <a:pt x="9899289" y="5724736"/>
                        </a:cubicBezTo>
                        <a:cubicBezTo>
                          <a:pt x="9694429" y="5771573"/>
                          <a:pt x="9306722" y="5658998"/>
                          <a:pt x="9073150" y="5724736"/>
                        </a:cubicBezTo>
                        <a:cubicBezTo>
                          <a:pt x="8839578" y="5790474"/>
                          <a:pt x="8694295" y="5695245"/>
                          <a:pt x="8360754" y="5724736"/>
                        </a:cubicBezTo>
                        <a:cubicBezTo>
                          <a:pt x="8027213" y="5754227"/>
                          <a:pt x="7835226" y="5629249"/>
                          <a:pt x="7534614" y="5724736"/>
                        </a:cubicBezTo>
                        <a:cubicBezTo>
                          <a:pt x="7234002" y="5820223"/>
                          <a:pt x="7286881" y="5683101"/>
                          <a:pt x="7163450" y="5724736"/>
                        </a:cubicBezTo>
                        <a:cubicBezTo>
                          <a:pt x="7040019" y="5766371"/>
                          <a:pt x="6785294" y="5679095"/>
                          <a:pt x="6678542" y="5724736"/>
                        </a:cubicBezTo>
                        <a:cubicBezTo>
                          <a:pt x="6571790" y="5770377"/>
                          <a:pt x="6239097" y="5699126"/>
                          <a:pt x="5966146" y="5724736"/>
                        </a:cubicBezTo>
                        <a:cubicBezTo>
                          <a:pt x="5693195" y="5750346"/>
                          <a:pt x="5718372" y="5695361"/>
                          <a:pt x="5594982" y="5724736"/>
                        </a:cubicBezTo>
                        <a:cubicBezTo>
                          <a:pt x="5471592" y="5754111"/>
                          <a:pt x="5207297" y="5661560"/>
                          <a:pt x="4882586" y="5724736"/>
                        </a:cubicBezTo>
                        <a:cubicBezTo>
                          <a:pt x="4557875" y="5787912"/>
                          <a:pt x="4743763" y="5717916"/>
                          <a:pt x="4625165" y="5724736"/>
                        </a:cubicBezTo>
                        <a:cubicBezTo>
                          <a:pt x="4506567" y="5731556"/>
                          <a:pt x="4461965" y="5712194"/>
                          <a:pt x="4367745" y="5724736"/>
                        </a:cubicBezTo>
                        <a:cubicBezTo>
                          <a:pt x="4273525" y="5737278"/>
                          <a:pt x="3820690" y="5714430"/>
                          <a:pt x="3655349" y="5724736"/>
                        </a:cubicBezTo>
                        <a:cubicBezTo>
                          <a:pt x="3490008" y="5735042"/>
                          <a:pt x="3490883" y="5700431"/>
                          <a:pt x="3397929" y="5724736"/>
                        </a:cubicBezTo>
                        <a:cubicBezTo>
                          <a:pt x="3304975" y="5749041"/>
                          <a:pt x="3246912" y="5695619"/>
                          <a:pt x="3140508" y="5724736"/>
                        </a:cubicBezTo>
                        <a:cubicBezTo>
                          <a:pt x="3034104" y="5753853"/>
                          <a:pt x="2752272" y="5697341"/>
                          <a:pt x="2541856" y="5724736"/>
                        </a:cubicBezTo>
                        <a:cubicBezTo>
                          <a:pt x="2331440" y="5752131"/>
                          <a:pt x="2336233" y="5701300"/>
                          <a:pt x="2284436" y="5724736"/>
                        </a:cubicBezTo>
                        <a:cubicBezTo>
                          <a:pt x="2232639" y="5748172"/>
                          <a:pt x="2112059" y="5700669"/>
                          <a:pt x="2027016" y="5724736"/>
                        </a:cubicBezTo>
                        <a:cubicBezTo>
                          <a:pt x="1941973" y="5748803"/>
                          <a:pt x="1585677" y="5713936"/>
                          <a:pt x="1428364" y="5724736"/>
                        </a:cubicBezTo>
                        <a:cubicBezTo>
                          <a:pt x="1271051" y="5735536"/>
                          <a:pt x="1129072" y="5675570"/>
                          <a:pt x="943456" y="5724736"/>
                        </a:cubicBezTo>
                        <a:cubicBezTo>
                          <a:pt x="757840" y="5773902"/>
                          <a:pt x="424292" y="5650028"/>
                          <a:pt x="177181" y="5724736"/>
                        </a:cubicBezTo>
                        <a:cubicBezTo>
                          <a:pt x="80142" y="5733448"/>
                          <a:pt x="-14626" y="5628530"/>
                          <a:pt x="0" y="5547555"/>
                        </a:cubicBezTo>
                        <a:cubicBezTo>
                          <a:pt x="-11931" y="5304078"/>
                          <a:pt x="42832" y="5130124"/>
                          <a:pt x="0" y="4950847"/>
                        </a:cubicBezTo>
                        <a:cubicBezTo>
                          <a:pt x="-42832" y="4771570"/>
                          <a:pt x="51363" y="4680185"/>
                          <a:pt x="0" y="4461546"/>
                        </a:cubicBezTo>
                        <a:cubicBezTo>
                          <a:pt x="-51363" y="4242907"/>
                          <a:pt x="5346" y="4205152"/>
                          <a:pt x="0" y="3972245"/>
                        </a:cubicBezTo>
                        <a:cubicBezTo>
                          <a:pt x="-5346" y="3739338"/>
                          <a:pt x="7734" y="3507694"/>
                          <a:pt x="0" y="3321833"/>
                        </a:cubicBezTo>
                        <a:cubicBezTo>
                          <a:pt x="-7734" y="3135972"/>
                          <a:pt x="53546" y="2868527"/>
                          <a:pt x="0" y="2671421"/>
                        </a:cubicBezTo>
                        <a:cubicBezTo>
                          <a:pt x="-53546" y="2474315"/>
                          <a:pt x="33900" y="2339887"/>
                          <a:pt x="0" y="2182121"/>
                        </a:cubicBezTo>
                        <a:cubicBezTo>
                          <a:pt x="-33900" y="2024355"/>
                          <a:pt x="76" y="1715792"/>
                          <a:pt x="0" y="1585412"/>
                        </a:cubicBezTo>
                        <a:cubicBezTo>
                          <a:pt x="-76" y="1455032"/>
                          <a:pt x="1982" y="1196124"/>
                          <a:pt x="0" y="1042408"/>
                        </a:cubicBezTo>
                        <a:cubicBezTo>
                          <a:pt x="-1982" y="888692"/>
                          <a:pt x="22044" y="359526"/>
                          <a:pt x="0" y="177181"/>
                        </a:cubicBezTo>
                        <a:close/>
                      </a:path>
                      <a:path w="11728750" h="5724736" stroke="0" extrusionOk="0">
                        <a:moveTo>
                          <a:pt x="0" y="177181"/>
                        </a:moveTo>
                        <a:cubicBezTo>
                          <a:pt x="-5337" y="81747"/>
                          <a:pt x="84645" y="4125"/>
                          <a:pt x="177181" y="0"/>
                        </a:cubicBezTo>
                        <a:cubicBezTo>
                          <a:pt x="426773" y="-80864"/>
                          <a:pt x="700817" y="17425"/>
                          <a:pt x="889577" y="0"/>
                        </a:cubicBezTo>
                        <a:cubicBezTo>
                          <a:pt x="1078337" y="-17425"/>
                          <a:pt x="1227329" y="31684"/>
                          <a:pt x="1374485" y="0"/>
                        </a:cubicBezTo>
                        <a:cubicBezTo>
                          <a:pt x="1521641" y="-31684"/>
                          <a:pt x="1641940" y="16769"/>
                          <a:pt x="1745649" y="0"/>
                        </a:cubicBezTo>
                        <a:cubicBezTo>
                          <a:pt x="1849358" y="-16769"/>
                          <a:pt x="1953867" y="399"/>
                          <a:pt x="2116813" y="0"/>
                        </a:cubicBezTo>
                        <a:cubicBezTo>
                          <a:pt x="2279759" y="-399"/>
                          <a:pt x="2499248" y="26138"/>
                          <a:pt x="2829209" y="0"/>
                        </a:cubicBezTo>
                        <a:cubicBezTo>
                          <a:pt x="3159170" y="-26138"/>
                          <a:pt x="3193362" y="27259"/>
                          <a:pt x="3314117" y="0"/>
                        </a:cubicBezTo>
                        <a:cubicBezTo>
                          <a:pt x="3434872" y="-27259"/>
                          <a:pt x="3494871" y="16531"/>
                          <a:pt x="3571538" y="0"/>
                        </a:cubicBezTo>
                        <a:cubicBezTo>
                          <a:pt x="3648205" y="-16531"/>
                          <a:pt x="3871627" y="45856"/>
                          <a:pt x="4056446" y="0"/>
                        </a:cubicBezTo>
                        <a:cubicBezTo>
                          <a:pt x="4241265" y="-45856"/>
                          <a:pt x="4334299" y="40542"/>
                          <a:pt x="4427610" y="0"/>
                        </a:cubicBezTo>
                        <a:cubicBezTo>
                          <a:pt x="4520921" y="-40542"/>
                          <a:pt x="4940834" y="31937"/>
                          <a:pt x="5140006" y="0"/>
                        </a:cubicBezTo>
                        <a:cubicBezTo>
                          <a:pt x="5339178" y="-31937"/>
                          <a:pt x="5345641" y="11624"/>
                          <a:pt x="5397426" y="0"/>
                        </a:cubicBezTo>
                        <a:cubicBezTo>
                          <a:pt x="5449211" y="-11624"/>
                          <a:pt x="5623893" y="27474"/>
                          <a:pt x="5768591" y="0"/>
                        </a:cubicBezTo>
                        <a:cubicBezTo>
                          <a:pt x="5913290" y="-27474"/>
                          <a:pt x="6146998" y="52788"/>
                          <a:pt x="6367243" y="0"/>
                        </a:cubicBezTo>
                        <a:cubicBezTo>
                          <a:pt x="6587488" y="-52788"/>
                          <a:pt x="6570346" y="27080"/>
                          <a:pt x="6624663" y="0"/>
                        </a:cubicBezTo>
                        <a:cubicBezTo>
                          <a:pt x="6678980" y="-27080"/>
                          <a:pt x="6765131" y="25006"/>
                          <a:pt x="6882083" y="0"/>
                        </a:cubicBezTo>
                        <a:cubicBezTo>
                          <a:pt x="6999035" y="-25006"/>
                          <a:pt x="7461773" y="28775"/>
                          <a:pt x="7708223" y="0"/>
                        </a:cubicBezTo>
                        <a:cubicBezTo>
                          <a:pt x="7954673" y="-28775"/>
                          <a:pt x="8106852" y="25220"/>
                          <a:pt x="8420619" y="0"/>
                        </a:cubicBezTo>
                        <a:cubicBezTo>
                          <a:pt x="8734386" y="-25220"/>
                          <a:pt x="8581436" y="18756"/>
                          <a:pt x="8678039" y="0"/>
                        </a:cubicBezTo>
                        <a:cubicBezTo>
                          <a:pt x="8774642" y="-18756"/>
                          <a:pt x="9163670" y="15011"/>
                          <a:pt x="9504179" y="0"/>
                        </a:cubicBezTo>
                        <a:cubicBezTo>
                          <a:pt x="9844688" y="-15011"/>
                          <a:pt x="9864172" y="1"/>
                          <a:pt x="10102831" y="0"/>
                        </a:cubicBezTo>
                        <a:cubicBezTo>
                          <a:pt x="10341490" y="-1"/>
                          <a:pt x="10463218" y="55875"/>
                          <a:pt x="10701483" y="0"/>
                        </a:cubicBezTo>
                        <a:cubicBezTo>
                          <a:pt x="10939748" y="-55875"/>
                          <a:pt x="11174996" y="100913"/>
                          <a:pt x="11551569" y="0"/>
                        </a:cubicBezTo>
                        <a:cubicBezTo>
                          <a:pt x="11651687" y="6736"/>
                          <a:pt x="11726875" y="108583"/>
                          <a:pt x="11728750" y="177181"/>
                        </a:cubicBezTo>
                        <a:cubicBezTo>
                          <a:pt x="11745666" y="340786"/>
                          <a:pt x="11691565" y="542345"/>
                          <a:pt x="11728750" y="773889"/>
                        </a:cubicBezTo>
                        <a:cubicBezTo>
                          <a:pt x="11765935" y="1005433"/>
                          <a:pt x="11689703" y="1116728"/>
                          <a:pt x="11728750" y="1316894"/>
                        </a:cubicBezTo>
                        <a:cubicBezTo>
                          <a:pt x="11767797" y="1517061"/>
                          <a:pt x="11711179" y="1644220"/>
                          <a:pt x="11728750" y="1859898"/>
                        </a:cubicBezTo>
                        <a:cubicBezTo>
                          <a:pt x="11746321" y="2075576"/>
                          <a:pt x="11666549" y="2188724"/>
                          <a:pt x="11728750" y="2402903"/>
                        </a:cubicBezTo>
                        <a:cubicBezTo>
                          <a:pt x="11790951" y="2617083"/>
                          <a:pt x="11694361" y="2709402"/>
                          <a:pt x="11728750" y="2838500"/>
                        </a:cubicBezTo>
                        <a:cubicBezTo>
                          <a:pt x="11763139" y="2967598"/>
                          <a:pt x="11715502" y="3283132"/>
                          <a:pt x="11728750" y="3542615"/>
                        </a:cubicBezTo>
                        <a:cubicBezTo>
                          <a:pt x="11741998" y="3802098"/>
                          <a:pt x="11682318" y="3898483"/>
                          <a:pt x="11728750" y="4085620"/>
                        </a:cubicBezTo>
                        <a:cubicBezTo>
                          <a:pt x="11775182" y="4272758"/>
                          <a:pt x="11689704" y="4397375"/>
                          <a:pt x="11728750" y="4521217"/>
                        </a:cubicBezTo>
                        <a:cubicBezTo>
                          <a:pt x="11767796" y="4645059"/>
                          <a:pt x="11647628" y="5151856"/>
                          <a:pt x="11728750" y="5547555"/>
                        </a:cubicBezTo>
                        <a:cubicBezTo>
                          <a:pt x="11734778" y="5647328"/>
                          <a:pt x="11666016" y="5720963"/>
                          <a:pt x="11551569" y="5724736"/>
                        </a:cubicBezTo>
                        <a:cubicBezTo>
                          <a:pt x="11436439" y="5779801"/>
                          <a:pt x="11200613" y="5682600"/>
                          <a:pt x="11066661" y="5724736"/>
                        </a:cubicBezTo>
                        <a:cubicBezTo>
                          <a:pt x="10932709" y="5766872"/>
                          <a:pt x="10721159" y="5677032"/>
                          <a:pt x="10581753" y="5724736"/>
                        </a:cubicBezTo>
                        <a:cubicBezTo>
                          <a:pt x="10442347" y="5772440"/>
                          <a:pt x="10216705" y="5711492"/>
                          <a:pt x="10096845" y="5724736"/>
                        </a:cubicBezTo>
                        <a:cubicBezTo>
                          <a:pt x="9976985" y="5737980"/>
                          <a:pt x="9843515" y="5683936"/>
                          <a:pt x="9725680" y="5724736"/>
                        </a:cubicBezTo>
                        <a:cubicBezTo>
                          <a:pt x="9607845" y="5765536"/>
                          <a:pt x="9483481" y="5710761"/>
                          <a:pt x="9354516" y="5724736"/>
                        </a:cubicBezTo>
                        <a:cubicBezTo>
                          <a:pt x="9225551" y="5738711"/>
                          <a:pt x="8919213" y="5657518"/>
                          <a:pt x="8755864" y="5724736"/>
                        </a:cubicBezTo>
                        <a:cubicBezTo>
                          <a:pt x="8592515" y="5791954"/>
                          <a:pt x="8372709" y="5714839"/>
                          <a:pt x="8270956" y="5724736"/>
                        </a:cubicBezTo>
                        <a:cubicBezTo>
                          <a:pt x="8169203" y="5734633"/>
                          <a:pt x="7944116" y="5693551"/>
                          <a:pt x="7672304" y="5724736"/>
                        </a:cubicBezTo>
                        <a:cubicBezTo>
                          <a:pt x="7400492" y="5755921"/>
                          <a:pt x="7397724" y="5686395"/>
                          <a:pt x="7301140" y="5724736"/>
                        </a:cubicBezTo>
                        <a:cubicBezTo>
                          <a:pt x="7204556" y="5763077"/>
                          <a:pt x="7039091" y="5681086"/>
                          <a:pt x="6816232" y="5724736"/>
                        </a:cubicBezTo>
                        <a:cubicBezTo>
                          <a:pt x="6593373" y="5768386"/>
                          <a:pt x="6629896" y="5724666"/>
                          <a:pt x="6445067" y="5724736"/>
                        </a:cubicBezTo>
                        <a:cubicBezTo>
                          <a:pt x="6260238" y="5724806"/>
                          <a:pt x="6137437" y="5721482"/>
                          <a:pt x="5960159" y="5724736"/>
                        </a:cubicBezTo>
                        <a:cubicBezTo>
                          <a:pt x="5782881" y="5727990"/>
                          <a:pt x="5587741" y="5687388"/>
                          <a:pt x="5475251" y="5724736"/>
                        </a:cubicBezTo>
                        <a:cubicBezTo>
                          <a:pt x="5362761" y="5762084"/>
                          <a:pt x="4871049" y="5658467"/>
                          <a:pt x="4649111" y="5724736"/>
                        </a:cubicBezTo>
                        <a:cubicBezTo>
                          <a:pt x="4427173" y="5791005"/>
                          <a:pt x="4339103" y="5715868"/>
                          <a:pt x="4050459" y="5724736"/>
                        </a:cubicBezTo>
                        <a:cubicBezTo>
                          <a:pt x="3761815" y="5733604"/>
                          <a:pt x="3443144" y="5626030"/>
                          <a:pt x="3224320" y="5724736"/>
                        </a:cubicBezTo>
                        <a:cubicBezTo>
                          <a:pt x="3005496" y="5823442"/>
                          <a:pt x="2747453" y="5656883"/>
                          <a:pt x="2625668" y="5724736"/>
                        </a:cubicBezTo>
                        <a:cubicBezTo>
                          <a:pt x="2503883" y="5792589"/>
                          <a:pt x="2352218" y="5716342"/>
                          <a:pt x="2254503" y="5724736"/>
                        </a:cubicBezTo>
                        <a:cubicBezTo>
                          <a:pt x="2156788" y="5733130"/>
                          <a:pt x="1781142" y="5701806"/>
                          <a:pt x="1428364" y="5724736"/>
                        </a:cubicBezTo>
                        <a:cubicBezTo>
                          <a:pt x="1075586" y="5747666"/>
                          <a:pt x="643665" y="5656971"/>
                          <a:pt x="177181" y="5724736"/>
                        </a:cubicBezTo>
                        <a:cubicBezTo>
                          <a:pt x="78682" y="5704393"/>
                          <a:pt x="460" y="5663805"/>
                          <a:pt x="0" y="5547555"/>
                        </a:cubicBezTo>
                        <a:cubicBezTo>
                          <a:pt x="-43606" y="5336409"/>
                          <a:pt x="20680" y="5208369"/>
                          <a:pt x="0" y="5058254"/>
                        </a:cubicBezTo>
                        <a:cubicBezTo>
                          <a:pt x="-20680" y="4908139"/>
                          <a:pt x="10569" y="4670765"/>
                          <a:pt x="0" y="4407842"/>
                        </a:cubicBezTo>
                        <a:cubicBezTo>
                          <a:pt x="-10569" y="4144919"/>
                          <a:pt x="59999" y="3952694"/>
                          <a:pt x="0" y="3811134"/>
                        </a:cubicBezTo>
                        <a:cubicBezTo>
                          <a:pt x="-59999" y="3669574"/>
                          <a:pt x="26186" y="3304824"/>
                          <a:pt x="0" y="3107018"/>
                        </a:cubicBezTo>
                        <a:cubicBezTo>
                          <a:pt x="-26186" y="2909212"/>
                          <a:pt x="69406" y="2732449"/>
                          <a:pt x="0" y="2510310"/>
                        </a:cubicBezTo>
                        <a:cubicBezTo>
                          <a:pt x="-69406" y="2288171"/>
                          <a:pt x="48158" y="2266761"/>
                          <a:pt x="0" y="2074713"/>
                        </a:cubicBezTo>
                        <a:cubicBezTo>
                          <a:pt x="-48158" y="1882665"/>
                          <a:pt x="4469" y="1606278"/>
                          <a:pt x="0" y="1478005"/>
                        </a:cubicBezTo>
                        <a:cubicBezTo>
                          <a:pt x="-4469" y="1349732"/>
                          <a:pt x="41086" y="955356"/>
                          <a:pt x="0" y="773889"/>
                        </a:cubicBezTo>
                        <a:cubicBezTo>
                          <a:pt x="-41086" y="592422"/>
                          <a:pt x="40273" y="382868"/>
                          <a:pt x="0" y="177181"/>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196644"/>
            <a:ext cx="3988905" cy="1272209"/>
          </a:xfrm>
          <a:prstGeom prst="horizontalScroll">
            <a:avLst/>
          </a:prstGeom>
          <a:solidFill>
            <a:schemeClr val="accent2"/>
          </a:solidFill>
          <a:ln>
            <a:solidFill>
              <a:srgbClr val="406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7325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accent2"/>
                </a:solidFill>
                <a:latin typeface="Hanimation Arabic SemiBold" panose="02000703000000000000" pitchFamily="2" charset="-78"/>
                <a:cs typeface="Hanimation Arabic SemiBold" panose="02000703000000000000" pitchFamily="2" charset="-78"/>
              </a:rPr>
              <a:t>قصة</a:t>
            </a:r>
          </a:p>
        </p:txBody>
      </p:sp>
      <p:sp>
        <p:nvSpPr>
          <p:cNvPr id="2" name="TextBox 1">
            <a:extLst>
              <a:ext uri="{FF2B5EF4-FFF2-40B4-BE49-F238E27FC236}">
                <a16:creationId xmlns:a16="http://schemas.microsoft.com/office/drawing/2014/main" id="{BCAF5F2B-4457-4577-8EB4-CD89ED309017}"/>
              </a:ext>
            </a:extLst>
          </p:cNvPr>
          <p:cNvSpPr txBox="1"/>
          <p:nvPr/>
        </p:nvSpPr>
        <p:spPr>
          <a:xfrm>
            <a:off x="317587" y="1758405"/>
            <a:ext cx="11529392" cy="4208844"/>
          </a:xfrm>
          <a:prstGeom prst="rect">
            <a:avLst/>
          </a:prstGeom>
          <a:noFill/>
        </p:spPr>
        <p:txBody>
          <a:bodyPr wrap="square" rtlCol="1">
            <a:spAutoFit/>
          </a:bodyPr>
          <a:lstStyle/>
          <a:p>
            <a:pPr algn="r" rtl="1">
              <a:lnSpc>
                <a:spcPct val="150000"/>
              </a:lnSpc>
            </a:pPr>
            <a:r>
              <a:rPr lang="ar-DZ" sz="2000" b="1" dirty="0">
                <a:solidFill>
                  <a:srgbClr val="091D42"/>
                </a:solidFill>
                <a:latin typeface="RB" panose="00000500000000000000" pitchFamily="2" charset="-78"/>
                <a:cs typeface="RB" panose="00000500000000000000" pitchFamily="2" charset="-78"/>
              </a:rPr>
              <a:t>في اللحظة التي بدأت فيها ميار تدريبًا افتراضيًا، انطفأت مدينة «سيبرون» وظهرت ثلاثة مؤشرات حمراء: السرية، والتكامل، والتوافر. </a:t>
            </a:r>
          </a:p>
          <a:p>
            <a:pPr algn="r" rtl="1">
              <a:lnSpc>
                <a:spcPct val="150000"/>
              </a:lnSpc>
            </a:pPr>
            <a:r>
              <a:rPr lang="ar-DZ" sz="2000" b="1" dirty="0">
                <a:solidFill>
                  <a:srgbClr val="091D42"/>
                </a:solidFill>
                <a:latin typeface="RB" panose="00000500000000000000" pitchFamily="2" charset="-78"/>
                <a:cs typeface="RB" panose="00000500000000000000" pitchFamily="2" charset="-78"/>
              </a:rPr>
              <a:t>أدركت أن مهاجمًا يحاول تعطيل الشبكة وسرقة بيانات السكان. </a:t>
            </a:r>
          </a:p>
          <a:p>
            <a:pPr algn="r" rtl="1">
              <a:lnSpc>
                <a:spcPct val="150000"/>
              </a:lnSpc>
            </a:pPr>
            <a:r>
              <a:rPr lang="ar-DZ" sz="2000" b="1" dirty="0">
                <a:solidFill>
                  <a:srgbClr val="091D42"/>
                </a:solidFill>
                <a:latin typeface="RB" panose="00000500000000000000" pitchFamily="2" charset="-78"/>
                <a:cs typeface="RB" panose="00000500000000000000" pitchFamily="2" charset="-78"/>
              </a:rPr>
              <a:t>راجعت السجلات، فاكتشفت رسالة تصيد قادت إلى اختراق أمني، ثم لاحظت أن بعض الملفات عُدلت وأن الخدمات بدأت تتوقف. </a:t>
            </a:r>
          </a:p>
          <a:p>
            <a:pPr algn="r" rtl="1">
              <a:lnSpc>
                <a:spcPct val="150000"/>
              </a:lnSpc>
            </a:pPr>
            <a:r>
              <a:rPr lang="ar-DZ" sz="2000" b="1" dirty="0">
                <a:solidFill>
                  <a:srgbClr val="091D42"/>
                </a:solidFill>
                <a:latin typeface="RB" panose="00000500000000000000" pitchFamily="2" charset="-78"/>
                <a:cs typeface="RB" panose="00000500000000000000" pitchFamily="2" charset="-78"/>
              </a:rPr>
              <a:t>فعّلت التحقق المتعدد، وأغلقت الحسابات المشبوهة، واستعادت نسخة احتياطية، ثم حدّثت الأنظمة وشغّلت جدار الحماية. </a:t>
            </a:r>
          </a:p>
          <a:p>
            <a:pPr algn="r" rtl="1">
              <a:lnSpc>
                <a:spcPct val="150000"/>
              </a:lnSpc>
            </a:pPr>
            <a:r>
              <a:rPr lang="ar-DZ" sz="2000" b="1" dirty="0">
                <a:solidFill>
                  <a:srgbClr val="091D42"/>
                </a:solidFill>
                <a:latin typeface="RB" panose="00000500000000000000" pitchFamily="2" charset="-78"/>
                <a:cs typeface="RB" panose="00000500000000000000" pitchFamily="2" charset="-78"/>
              </a:rPr>
              <a:t>عادت المدينة تدريجيًا، لكن بقي سؤال أخير على الشاشة: «هل كان الهجوم خارجيًا حقًا؟». </a:t>
            </a:r>
          </a:p>
          <a:p>
            <a:pPr algn="r" rtl="1">
              <a:lnSpc>
                <a:spcPct val="150000"/>
              </a:lnSpc>
            </a:pPr>
            <a:r>
              <a:rPr lang="ar-DZ" sz="2000" b="1" dirty="0">
                <a:solidFill>
                  <a:srgbClr val="091D42"/>
                </a:solidFill>
                <a:latin typeface="RB" panose="00000500000000000000" pitchFamily="2" charset="-78"/>
                <a:cs typeface="RB" panose="00000500000000000000" pitchFamily="2" charset="-78"/>
              </a:rPr>
              <a:t>خرجت ميار وهي تدرك أن الأمن السيبراني ليس برنامجًا واحدًا، بل منظومة وعي وحماية مستمرة.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241446" y="679351"/>
            <a:ext cx="3709107" cy="461665"/>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scene3d>
              <a:camera prst="orthographicFront"/>
              <a:lightRig rig="soft" dir="t">
                <a:rot lat="0" lon="0" rev="15600000"/>
              </a:lightRig>
            </a:scene3d>
            <a:sp3d extrusionH="57150" prstMaterial="softEdge">
              <a:bevelT w="25400" h="38100"/>
            </a:sp3d>
          </a:bodyPr>
          <a:lstStyle/>
          <a:p>
            <a:pPr algn="ctr" rtl="1">
              <a:spcAft>
                <a:spcPts val="800"/>
              </a:spcAft>
            </a:pPr>
            <a:r>
              <a:rPr lang="ar-SA" sz="2400" b="1" dirty="0">
                <a:ln/>
                <a:latin typeface="DG 3asomy" panose="00000800000000000000" pitchFamily="2" charset="-78"/>
                <a:cs typeface="DG 3asomy" panose="00000800000000000000" pitchFamily="2" charset="-78"/>
              </a:rPr>
              <a:t>ميار والاختراق الصامت</a:t>
            </a:r>
            <a:endParaRPr lang="ar-DZ" sz="2400" b="1" dirty="0">
              <a:ln/>
              <a:latin typeface="DG 3asomy" panose="00000800000000000000" pitchFamily="2" charset="-78"/>
              <a:cs typeface="DG 3asomy" panose="00000800000000000000" pitchFamily="2" charset="-78"/>
            </a:endParaRPr>
          </a:p>
        </p:txBody>
      </p:sp>
      <p:pic>
        <p:nvPicPr>
          <p:cNvPr id="12" name="Picture 43">
            <a:extLst>
              <a:ext uri="{FF2B5EF4-FFF2-40B4-BE49-F238E27FC236}">
                <a16:creationId xmlns:a16="http://schemas.microsoft.com/office/drawing/2014/main" id="{73926F38-4D4D-4B78-95B2-4AA2ACBD613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601390" y="-35989"/>
            <a:ext cx="1076691" cy="817967"/>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239151"/>
            <a:ext cx="12192000" cy="7097151"/>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724736"/>
          </a:xfrm>
          <a:custGeom>
            <a:avLst/>
            <a:gdLst>
              <a:gd name="connsiteX0" fmla="*/ 0 w 11728750"/>
              <a:gd name="connsiteY0" fmla="*/ 177181 h 5724736"/>
              <a:gd name="connsiteX1" fmla="*/ 177181 w 11728750"/>
              <a:gd name="connsiteY1" fmla="*/ 0 h 5724736"/>
              <a:gd name="connsiteX2" fmla="*/ 434601 w 11728750"/>
              <a:gd name="connsiteY2" fmla="*/ 0 h 5724736"/>
              <a:gd name="connsiteX3" fmla="*/ 805766 w 11728750"/>
              <a:gd name="connsiteY3" fmla="*/ 0 h 5724736"/>
              <a:gd name="connsiteX4" fmla="*/ 1518161 w 11728750"/>
              <a:gd name="connsiteY4" fmla="*/ 0 h 5724736"/>
              <a:gd name="connsiteX5" fmla="*/ 1889326 w 11728750"/>
              <a:gd name="connsiteY5" fmla="*/ 0 h 5724736"/>
              <a:gd name="connsiteX6" fmla="*/ 2715465 w 11728750"/>
              <a:gd name="connsiteY6" fmla="*/ 0 h 5724736"/>
              <a:gd name="connsiteX7" fmla="*/ 2972886 w 11728750"/>
              <a:gd name="connsiteY7" fmla="*/ 0 h 5724736"/>
              <a:gd name="connsiteX8" fmla="*/ 3685282 w 11728750"/>
              <a:gd name="connsiteY8" fmla="*/ 0 h 5724736"/>
              <a:gd name="connsiteX9" fmla="*/ 4511421 w 11728750"/>
              <a:gd name="connsiteY9" fmla="*/ 0 h 5724736"/>
              <a:gd name="connsiteX10" fmla="*/ 4768842 w 11728750"/>
              <a:gd name="connsiteY10" fmla="*/ 0 h 5724736"/>
              <a:gd name="connsiteX11" fmla="*/ 5594982 w 11728750"/>
              <a:gd name="connsiteY11" fmla="*/ 0 h 5724736"/>
              <a:gd name="connsiteX12" fmla="*/ 6193634 w 11728750"/>
              <a:gd name="connsiteY12" fmla="*/ 0 h 5724736"/>
              <a:gd name="connsiteX13" fmla="*/ 6792286 w 11728750"/>
              <a:gd name="connsiteY13" fmla="*/ 0 h 5724736"/>
              <a:gd name="connsiteX14" fmla="*/ 7390938 w 11728750"/>
              <a:gd name="connsiteY14" fmla="*/ 0 h 5724736"/>
              <a:gd name="connsiteX15" fmla="*/ 7989590 w 11728750"/>
              <a:gd name="connsiteY15" fmla="*/ 0 h 5724736"/>
              <a:gd name="connsiteX16" fmla="*/ 8474498 w 11728750"/>
              <a:gd name="connsiteY16" fmla="*/ 0 h 5724736"/>
              <a:gd name="connsiteX17" fmla="*/ 9073150 w 11728750"/>
              <a:gd name="connsiteY17" fmla="*/ 0 h 5724736"/>
              <a:gd name="connsiteX18" fmla="*/ 9330570 w 11728750"/>
              <a:gd name="connsiteY18" fmla="*/ 0 h 5724736"/>
              <a:gd name="connsiteX19" fmla="*/ 9701734 w 11728750"/>
              <a:gd name="connsiteY19" fmla="*/ 0 h 5724736"/>
              <a:gd name="connsiteX20" fmla="*/ 10072899 w 11728750"/>
              <a:gd name="connsiteY20" fmla="*/ 0 h 5724736"/>
              <a:gd name="connsiteX21" fmla="*/ 10671551 w 11728750"/>
              <a:gd name="connsiteY21" fmla="*/ 0 h 5724736"/>
              <a:gd name="connsiteX22" fmla="*/ 11551569 w 11728750"/>
              <a:gd name="connsiteY22" fmla="*/ 0 h 5724736"/>
              <a:gd name="connsiteX23" fmla="*/ 11728750 w 11728750"/>
              <a:gd name="connsiteY23" fmla="*/ 177181 h 5724736"/>
              <a:gd name="connsiteX24" fmla="*/ 11728750 w 11728750"/>
              <a:gd name="connsiteY24" fmla="*/ 612778 h 5724736"/>
              <a:gd name="connsiteX25" fmla="*/ 11728750 w 11728750"/>
              <a:gd name="connsiteY25" fmla="*/ 1316894 h 5724736"/>
              <a:gd name="connsiteX26" fmla="*/ 11728750 w 11728750"/>
              <a:gd name="connsiteY26" fmla="*/ 2021009 h 5724736"/>
              <a:gd name="connsiteX27" fmla="*/ 11728750 w 11728750"/>
              <a:gd name="connsiteY27" fmla="*/ 2456606 h 5724736"/>
              <a:gd name="connsiteX28" fmla="*/ 11728750 w 11728750"/>
              <a:gd name="connsiteY28" fmla="*/ 3053315 h 5724736"/>
              <a:gd name="connsiteX29" fmla="*/ 11728750 w 11728750"/>
              <a:gd name="connsiteY29" fmla="*/ 3596319 h 5724736"/>
              <a:gd name="connsiteX30" fmla="*/ 11728750 w 11728750"/>
              <a:gd name="connsiteY30" fmla="*/ 4085620 h 5724736"/>
              <a:gd name="connsiteX31" fmla="*/ 11728750 w 11728750"/>
              <a:gd name="connsiteY31" fmla="*/ 4628624 h 5724736"/>
              <a:gd name="connsiteX32" fmla="*/ 11728750 w 11728750"/>
              <a:gd name="connsiteY32" fmla="*/ 5547555 h 5724736"/>
              <a:gd name="connsiteX33" fmla="*/ 11551569 w 11728750"/>
              <a:gd name="connsiteY33" fmla="*/ 5724736 h 5724736"/>
              <a:gd name="connsiteX34" fmla="*/ 10725429 w 11728750"/>
              <a:gd name="connsiteY34" fmla="*/ 5724736 h 5724736"/>
              <a:gd name="connsiteX35" fmla="*/ 9899289 w 11728750"/>
              <a:gd name="connsiteY35" fmla="*/ 5724736 h 5724736"/>
              <a:gd name="connsiteX36" fmla="*/ 9073150 w 11728750"/>
              <a:gd name="connsiteY36" fmla="*/ 5724736 h 5724736"/>
              <a:gd name="connsiteX37" fmla="*/ 8360754 w 11728750"/>
              <a:gd name="connsiteY37" fmla="*/ 5724736 h 5724736"/>
              <a:gd name="connsiteX38" fmla="*/ 7534614 w 11728750"/>
              <a:gd name="connsiteY38" fmla="*/ 5724736 h 5724736"/>
              <a:gd name="connsiteX39" fmla="*/ 7163450 w 11728750"/>
              <a:gd name="connsiteY39" fmla="*/ 5724736 h 5724736"/>
              <a:gd name="connsiteX40" fmla="*/ 6678542 w 11728750"/>
              <a:gd name="connsiteY40" fmla="*/ 5724736 h 5724736"/>
              <a:gd name="connsiteX41" fmla="*/ 5966146 w 11728750"/>
              <a:gd name="connsiteY41" fmla="*/ 5724736 h 5724736"/>
              <a:gd name="connsiteX42" fmla="*/ 5594982 w 11728750"/>
              <a:gd name="connsiteY42" fmla="*/ 5724736 h 5724736"/>
              <a:gd name="connsiteX43" fmla="*/ 4882586 w 11728750"/>
              <a:gd name="connsiteY43" fmla="*/ 5724736 h 5724736"/>
              <a:gd name="connsiteX44" fmla="*/ 4625165 w 11728750"/>
              <a:gd name="connsiteY44" fmla="*/ 5724736 h 5724736"/>
              <a:gd name="connsiteX45" fmla="*/ 4367745 w 11728750"/>
              <a:gd name="connsiteY45" fmla="*/ 5724736 h 5724736"/>
              <a:gd name="connsiteX46" fmla="*/ 3655349 w 11728750"/>
              <a:gd name="connsiteY46" fmla="*/ 5724736 h 5724736"/>
              <a:gd name="connsiteX47" fmla="*/ 3397929 w 11728750"/>
              <a:gd name="connsiteY47" fmla="*/ 5724736 h 5724736"/>
              <a:gd name="connsiteX48" fmla="*/ 3140508 w 11728750"/>
              <a:gd name="connsiteY48" fmla="*/ 5724736 h 5724736"/>
              <a:gd name="connsiteX49" fmla="*/ 2541856 w 11728750"/>
              <a:gd name="connsiteY49" fmla="*/ 5724736 h 5724736"/>
              <a:gd name="connsiteX50" fmla="*/ 2284436 w 11728750"/>
              <a:gd name="connsiteY50" fmla="*/ 5724736 h 5724736"/>
              <a:gd name="connsiteX51" fmla="*/ 2027016 w 11728750"/>
              <a:gd name="connsiteY51" fmla="*/ 5724736 h 5724736"/>
              <a:gd name="connsiteX52" fmla="*/ 1428364 w 11728750"/>
              <a:gd name="connsiteY52" fmla="*/ 5724736 h 5724736"/>
              <a:gd name="connsiteX53" fmla="*/ 943456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4950847 h 5724736"/>
              <a:gd name="connsiteX57" fmla="*/ 0 w 11728750"/>
              <a:gd name="connsiteY57" fmla="*/ 4461546 h 5724736"/>
              <a:gd name="connsiteX58" fmla="*/ 0 w 11728750"/>
              <a:gd name="connsiteY58" fmla="*/ 3972245 h 5724736"/>
              <a:gd name="connsiteX59" fmla="*/ 0 w 11728750"/>
              <a:gd name="connsiteY59" fmla="*/ 3321833 h 5724736"/>
              <a:gd name="connsiteX60" fmla="*/ 0 w 11728750"/>
              <a:gd name="connsiteY60" fmla="*/ 2671421 h 5724736"/>
              <a:gd name="connsiteX61" fmla="*/ 0 w 11728750"/>
              <a:gd name="connsiteY61" fmla="*/ 2182121 h 5724736"/>
              <a:gd name="connsiteX62" fmla="*/ 0 w 11728750"/>
              <a:gd name="connsiteY62" fmla="*/ 1585412 h 5724736"/>
              <a:gd name="connsiteX63" fmla="*/ 0 w 11728750"/>
              <a:gd name="connsiteY63" fmla="*/ 1042408 h 5724736"/>
              <a:gd name="connsiteX64" fmla="*/ 0 w 11728750"/>
              <a:gd name="connsiteY64" fmla="*/ 177181 h 5724736"/>
              <a:gd name="connsiteX0" fmla="*/ 0 w 11728750"/>
              <a:gd name="connsiteY0" fmla="*/ 177181 h 5724736"/>
              <a:gd name="connsiteX1" fmla="*/ 177181 w 11728750"/>
              <a:gd name="connsiteY1" fmla="*/ 0 h 5724736"/>
              <a:gd name="connsiteX2" fmla="*/ 889577 w 11728750"/>
              <a:gd name="connsiteY2" fmla="*/ 0 h 5724736"/>
              <a:gd name="connsiteX3" fmla="*/ 1374485 w 11728750"/>
              <a:gd name="connsiteY3" fmla="*/ 0 h 5724736"/>
              <a:gd name="connsiteX4" fmla="*/ 1745649 w 11728750"/>
              <a:gd name="connsiteY4" fmla="*/ 0 h 5724736"/>
              <a:gd name="connsiteX5" fmla="*/ 2116813 w 11728750"/>
              <a:gd name="connsiteY5" fmla="*/ 0 h 5724736"/>
              <a:gd name="connsiteX6" fmla="*/ 2829209 w 11728750"/>
              <a:gd name="connsiteY6" fmla="*/ 0 h 5724736"/>
              <a:gd name="connsiteX7" fmla="*/ 3314117 w 11728750"/>
              <a:gd name="connsiteY7" fmla="*/ 0 h 5724736"/>
              <a:gd name="connsiteX8" fmla="*/ 3571538 w 11728750"/>
              <a:gd name="connsiteY8" fmla="*/ 0 h 5724736"/>
              <a:gd name="connsiteX9" fmla="*/ 4056446 w 11728750"/>
              <a:gd name="connsiteY9" fmla="*/ 0 h 5724736"/>
              <a:gd name="connsiteX10" fmla="*/ 4427610 w 11728750"/>
              <a:gd name="connsiteY10" fmla="*/ 0 h 5724736"/>
              <a:gd name="connsiteX11" fmla="*/ 5140006 w 11728750"/>
              <a:gd name="connsiteY11" fmla="*/ 0 h 5724736"/>
              <a:gd name="connsiteX12" fmla="*/ 5397426 w 11728750"/>
              <a:gd name="connsiteY12" fmla="*/ 0 h 5724736"/>
              <a:gd name="connsiteX13" fmla="*/ 5768591 w 11728750"/>
              <a:gd name="connsiteY13" fmla="*/ 0 h 5724736"/>
              <a:gd name="connsiteX14" fmla="*/ 6367243 w 11728750"/>
              <a:gd name="connsiteY14" fmla="*/ 0 h 5724736"/>
              <a:gd name="connsiteX15" fmla="*/ 6624663 w 11728750"/>
              <a:gd name="connsiteY15" fmla="*/ 0 h 5724736"/>
              <a:gd name="connsiteX16" fmla="*/ 6882083 w 11728750"/>
              <a:gd name="connsiteY16" fmla="*/ 0 h 5724736"/>
              <a:gd name="connsiteX17" fmla="*/ 7708223 w 11728750"/>
              <a:gd name="connsiteY17" fmla="*/ 0 h 5724736"/>
              <a:gd name="connsiteX18" fmla="*/ 8420619 w 11728750"/>
              <a:gd name="connsiteY18" fmla="*/ 0 h 5724736"/>
              <a:gd name="connsiteX19" fmla="*/ 8678039 w 11728750"/>
              <a:gd name="connsiteY19" fmla="*/ 0 h 5724736"/>
              <a:gd name="connsiteX20" fmla="*/ 9504179 w 11728750"/>
              <a:gd name="connsiteY20" fmla="*/ 0 h 5724736"/>
              <a:gd name="connsiteX21" fmla="*/ 10102831 w 11728750"/>
              <a:gd name="connsiteY21" fmla="*/ 0 h 5724736"/>
              <a:gd name="connsiteX22" fmla="*/ 10701483 w 11728750"/>
              <a:gd name="connsiteY22" fmla="*/ 0 h 5724736"/>
              <a:gd name="connsiteX23" fmla="*/ 11551569 w 11728750"/>
              <a:gd name="connsiteY23" fmla="*/ 0 h 5724736"/>
              <a:gd name="connsiteX24" fmla="*/ 11728750 w 11728750"/>
              <a:gd name="connsiteY24" fmla="*/ 177181 h 5724736"/>
              <a:gd name="connsiteX25" fmla="*/ 11728750 w 11728750"/>
              <a:gd name="connsiteY25" fmla="*/ 773889 h 5724736"/>
              <a:gd name="connsiteX26" fmla="*/ 11728750 w 11728750"/>
              <a:gd name="connsiteY26" fmla="*/ 1316894 h 5724736"/>
              <a:gd name="connsiteX27" fmla="*/ 11728750 w 11728750"/>
              <a:gd name="connsiteY27" fmla="*/ 1859898 h 5724736"/>
              <a:gd name="connsiteX28" fmla="*/ 11728750 w 11728750"/>
              <a:gd name="connsiteY28" fmla="*/ 2402903 h 5724736"/>
              <a:gd name="connsiteX29" fmla="*/ 11728750 w 11728750"/>
              <a:gd name="connsiteY29" fmla="*/ 2838500 h 5724736"/>
              <a:gd name="connsiteX30" fmla="*/ 11728750 w 11728750"/>
              <a:gd name="connsiteY30" fmla="*/ 3542615 h 5724736"/>
              <a:gd name="connsiteX31" fmla="*/ 11728750 w 11728750"/>
              <a:gd name="connsiteY31" fmla="*/ 4085620 h 5724736"/>
              <a:gd name="connsiteX32" fmla="*/ 11728750 w 11728750"/>
              <a:gd name="connsiteY32" fmla="*/ 4521217 h 5724736"/>
              <a:gd name="connsiteX33" fmla="*/ 11728750 w 11728750"/>
              <a:gd name="connsiteY33" fmla="*/ 5547555 h 5724736"/>
              <a:gd name="connsiteX34" fmla="*/ 11551569 w 11728750"/>
              <a:gd name="connsiteY34" fmla="*/ 5724736 h 5724736"/>
              <a:gd name="connsiteX35" fmla="*/ 11066661 w 11728750"/>
              <a:gd name="connsiteY35" fmla="*/ 5724736 h 5724736"/>
              <a:gd name="connsiteX36" fmla="*/ 10581753 w 11728750"/>
              <a:gd name="connsiteY36" fmla="*/ 5724736 h 5724736"/>
              <a:gd name="connsiteX37" fmla="*/ 10096845 w 11728750"/>
              <a:gd name="connsiteY37" fmla="*/ 5724736 h 5724736"/>
              <a:gd name="connsiteX38" fmla="*/ 9725680 w 11728750"/>
              <a:gd name="connsiteY38" fmla="*/ 5724736 h 5724736"/>
              <a:gd name="connsiteX39" fmla="*/ 9354516 w 11728750"/>
              <a:gd name="connsiteY39" fmla="*/ 5724736 h 5724736"/>
              <a:gd name="connsiteX40" fmla="*/ 8755864 w 11728750"/>
              <a:gd name="connsiteY40" fmla="*/ 5724736 h 5724736"/>
              <a:gd name="connsiteX41" fmla="*/ 8270956 w 11728750"/>
              <a:gd name="connsiteY41" fmla="*/ 5724736 h 5724736"/>
              <a:gd name="connsiteX42" fmla="*/ 7672304 w 11728750"/>
              <a:gd name="connsiteY42" fmla="*/ 5724736 h 5724736"/>
              <a:gd name="connsiteX43" fmla="*/ 7301140 w 11728750"/>
              <a:gd name="connsiteY43" fmla="*/ 5724736 h 5724736"/>
              <a:gd name="connsiteX44" fmla="*/ 6816232 w 11728750"/>
              <a:gd name="connsiteY44" fmla="*/ 5724736 h 5724736"/>
              <a:gd name="connsiteX45" fmla="*/ 6445067 w 11728750"/>
              <a:gd name="connsiteY45" fmla="*/ 5724736 h 5724736"/>
              <a:gd name="connsiteX46" fmla="*/ 5960159 w 11728750"/>
              <a:gd name="connsiteY46" fmla="*/ 5724736 h 5724736"/>
              <a:gd name="connsiteX47" fmla="*/ 5475251 w 11728750"/>
              <a:gd name="connsiteY47" fmla="*/ 5724736 h 5724736"/>
              <a:gd name="connsiteX48" fmla="*/ 4649111 w 11728750"/>
              <a:gd name="connsiteY48" fmla="*/ 5724736 h 5724736"/>
              <a:gd name="connsiteX49" fmla="*/ 4050459 w 11728750"/>
              <a:gd name="connsiteY49" fmla="*/ 5724736 h 5724736"/>
              <a:gd name="connsiteX50" fmla="*/ 3224320 w 11728750"/>
              <a:gd name="connsiteY50" fmla="*/ 5724736 h 5724736"/>
              <a:gd name="connsiteX51" fmla="*/ 2625668 w 11728750"/>
              <a:gd name="connsiteY51" fmla="*/ 5724736 h 5724736"/>
              <a:gd name="connsiteX52" fmla="*/ 2254503 w 11728750"/>
              <a:gd name="connsiteY52" fmla="*/ 5724736 h 5724736"/>
              <a:gd name="connsiteX53" fmla="*/ 1428364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5058254 h 5724736"/>
              <a:gd name="connsiteX57" fmla="*/ 0 w 11728750"/>
              <a:gd name="connsiteY57" fmla="*/ 4407842 h 5724736"/>
              <a:gd name="connsiteX58" fmla="*/ 0 w 11728750"/>
              <a:gd name="connsiteY58" fmla="*/ 3811134 h 5724736"/>
              <a:gd name="connsiteX59" fmla="*/ 0 w 11728750"/>
              <a:gd name="connsiteY59" fmla="*/ 3107018 h 5724736"/>
              <a:gd name="connsiteX60" fmla="*/ 0 w 11728750"/>
              <a:gd name="connsiteY60" fmla="*/ 2510310 h 5724736"/>
              <a:gd name="connsiteX61" fmla="*/ 0 w 11728750"/>
              <a:gd name="connsiteY61" fmla="*/ 2074713 h 5724736"/>
              <a:gd name="connsiteX62" fmla="*/ 0 w 11728750"/>
              <a:gd name="connsiteY62" fmla="*/ 1478005 h 5724736"/>
              <a:gd name="connsiteX63" fmla="*/ 0 w 11728750"/>
              <a:gd name="connsiteY63" fmla="*/ 773889 h 5724736"/>
              <a:gd name="connsiteX64" fmla="*/ 0 w 11728750"/>
              <a:gd name="connsiteY64" fmla="*/ 177181 h 572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24736" fill="none" extrusionOk="0">
                <a:moveTo>
                  <a:pt x="0" y="177181"/>
                </a:moveTo>
                <a:cubicBezTo>
                  <a:pt x="10455" y="65846"/>
                  <a:pt x="91930" y="41"/>
                  <a:pt x="177181" y="0"/>
                </a:cubicBezTo>
                <a:cubicBezTo>
                  <a:pt x="302010" y="-15568"/>
                  <a:pt x="317777" y="30434"/>
                  <a:pt x="434601" y="0"/>
                </a:cubicBezTo>
                <a:cubicBezTo>
                  <a:pt x="530700" y="-16567"/>
                  <a:pt x="703803" y="3716"/>
                  <a:pt x="805766" y="0"/>
                </a:cubicBezTo>
                <a:cubicBezTo>
                  <a:pt x="918264" y="-8618"/>
                  <a:pt x="1297281" y="121545"/>
                  <a:pt x="1518161" y="0"/>
                </a:cubicBezTo>
                <a:cubicBezTo>
                  <a:pt x="1721059" y="-73755"/>
                  <a:pt x="1788298" y="24992"/>
                  <a:pt x="1889326" y="0"/>
                </a:cubicBezTo>
                <a:cubicBezTo>
                  <a:pt x="1942179" y="-8772"/>
                  <a:pt x="2530138" y="23947"/>
                  <a:pt x="2715465" y="0"/>
                </a:cubicBezTo>
                <a:cubicBezTo>
                  <a:pt x="2940174" y="-38594"/>
                  <a:pt x="2872212" y="26959"/>
                  <a:pt x="2972886" y="0"/>
                </a:cubicBezTo>
                <a:cubicBezTo>
                  <a:pt x="3078708" y="-11780"/>
                  <a:pt x="3389187" y="89128"/>
                  <a:pt x="3685282" y="0"/>
                </a:cubicBezTo>
                <a:cubicBezTo>
                  <a:pt x="3997542" y="-73091"/>
                  <a:pt x="4159315" y="123580"/>
                  <a:pt x="4511421" y="0"/>
                </a:cubicBezTo>
                <a:cubicBezTo>
                  <a:pt x="4793926" y="-94665"/>
                  <a:pt x="4663037" y="12551"/>
                  <a:pt x="4768842" y="0"/>
                </a:cubicBezTo>
                <a:cubicBezTo>
                  <a:pt x="4824997" y="-61437"/>
                  <a:pt x="5250147" y="21116"/>
                  <a:pt x="5594982" y="0"/>
                </a:cubicBezTo>
                <a:cubicBezTo>
                  <a:pt x="5925606" y="-60610"/>
                  <a:pt x="5955219" y="58280"/>
                  <a:pt x="6193634" y="0"/>
                </a:cubicBezTo>
                <a:cubicBezTo>
                  <a:pt x="6409640" y="-25122"/>
                  <a:pt x="6583835" y="8099"/>
                  <a:pt x="6792286" y="0"/>
                </a:cubicBezTo>
                <a:cubicBezTo>
                  <a:pt x="7021827" y="-32938"/>
                  <a:pt x="7192412" y="51083"/>
                  <a:pt x="7390938" y="0"/>
                </a:cubicBezTo>
                <a:cubicBezTo>
                  <a:pt x="7509388" y="5461"/>
                  <a:pt x="7728068" y="20996"/>
                  <a:pt x="7989590" y="0"/>
                </a:cubicBezTo>
                <a:cubicBezTo>
                  <a:pt x="8218319" y="-66837"/>
                  <a:pt x="8258788" y="65462"/>
                  <a:pt x="8474498" y="0"/>
                </a:cubicBezTo>
                <a:cubicBezTo>
                  <a:pt x="8677816" y="-69209"/>
                  <a:pt x="8945591" y="28875"/>
                  <a:pt x="9073150" y="0"/>
                </a:cubicBezTo>
                <a:cubicBezTo>
                  <a:pt x="9207340" y="-35784"/>
                  <a:pt x="9256707" y="7262"/>
                  <a:pt x="9330570" y="0"/>
                </a:cubicBezTo>
                <a:cubicBezTo>
                  <a:pt x="9419816" y="9083"/>
                  <a:pt x="9552987" y="42728"/>
                  <a:pt x="9701734" y="0"/>
                </a:cubicBezTo>
                <a:cubicBezTo>
                  <a:pt x="9833252" y="-33138"/>
                  <a:pt x="9904801" y="23583"/>
                  <a:pt x="10072899" y="0"/>
                </a:cubicBezTo>
                <a:cubicBezTo>
                  <a:pt x="10244119" y="-7137"/>
                  <a:pt x="10392560" y="34773"/>
                  <a:pt x="10671551" y="0"/>
                </a:cubicBezTo>
                <a:cubicBezTo>
                  <a:pt x="10908307" y="19540"/>
                  <a:pt x="11286480" y="7231"/>
                  <a:pt x="11551569" y="0"/>
                </a:cubicBezTo>
                <a:cubicBezTo>
                  <a:pt x="11629337" y="16306"/>
                  <a:pt x="11738784" y="75385"/>
                  <a:pt x="11728750" y="177181"/>
                </a:cubicBezTo>
                <a:cubicBezTo>
                  <a:pt x="11766089" y="365182"/>
                  <a:pt x="11716097" y="461712"/>
                  <a:pt x="11728750" y="612778"/>
                </a:cubicBezTo>
                <a:cubicBezTo>
                  <a:pt x="11769935" y="762025"/>
                  <a:pt x="11700124" y="1148989"/>
                  <a:pt x="11728750" y="1316894"/>
                </a:cubicBezTo>
                <a:cubicBezTo>
                  <a:pt x="11795719" y="1448734"/>
                  <a:pt x="11716219" y="1805701"/>
                  <a:pt x="11728750" y="2021009"/>
                </a:cubicBezTo>
                <a:cubicBezTo>
                  <a:pt x="11768246" y="2242288"/>
                  <a:pt x="11721945" y="2244711"/>
                  <a:pt x="11728750" y="2456606"/>
                </a:cubicBezTo>
                <a:cubicBezTo>
                  <a:pt x="11774330" y="2697580"/>
                  <a:pt x="11709806" y="2867956"/>
                  <a:pt x="11728750" y="3053315"/>
                </a:cubicBezTo>
                <a:cubicBezTo>
                  <a:pt x="11742651" y="3264534"/>
                  <a:pt x="11682947" y="3366724"/>
                  <a:pt x="11728750" y="3596319"/>
                </a:cubicBezTo>
                <a:cubicBezTo>
                  <a:pt x="11775747" y="3815272"/>
                  <a:pt x="11740587" y="3882929"/>
                  <a:pt x="11728750" y="4085620"/>
                </a:cubicBezTo>
                <a:cubicBezTo>
                  <a:pt x="11707000" y="4289559"/>
                  <a:pt x="11690211" y="4376008"/>
                  <a:pt x="11728750" y="4628624"/>
                </a:cubicBezTo>
                <a:cubicBezTo>
                  <a:pt x="11776780" y="4856983"/>
                  <a:pt x="11646613" y="5111938"/>
                  <a:pt x="11728750" y="5547555"/>
                </a:cubicBezTo>
                <a:cubicBezTo>
                  <a:pt x="11739198" y="5628086"/>
                  <a:pt x="11644473" y="5683285"/>
                  <a:pt x="11551569" y="5724736"/>
                </a:cubicBezTo>
                <a:cubicBezTo>
                  <a:pt x="11290301" y="5702502"/>
                  <a:pt x="10959849" y="5722860"/>
                  <a:pt x="10725429" y="5724736"/>
                </a:cubicBezTo>
                <a:cubicBezTo>
                  <a:pt x="10573212" y="5718050"/>
                  <a:pt x="10152509" y="5664086"/>
                  <a:pt x="9899289" y="5724736"/>
                </a:cubicBezTo>
                <a:cubicBezTo>
                  <a:pt x="9728231" y="5781839"/>
                  <a:pt x="9305700" y="5673678"/>
                  <a:pt x="9073150" y="5724736"/>
                </a:cubicBezTo>
                <a:cubicBezTo>
                  <a:pt x="8803727" y="5781024"/>
                  <a:pt x="8708577" y="5702991"/>
                  <a:pt x="8360754" y="5724736"/>
                </a:cubicBezTo>
                <a:cubicBezTo>
                  <a:pt x="8008778" y="5693641"/>
                  <a:pt x="7852708" y="5620337"/>
                  <a:pt x="7534614" y="5724736"/>
                </a:cubicBezTo>
                <a:cubicBezTo>
                  <a:pt x="7247781" y="5843230"/>
                  <a:pt x="7275184" y="5684189"/>
                  <a:pt x="7163450" y="5724736"/>
                </a:cubicBezTo>
                <a:cubicBezTo>
                  <a:pt x="7027075" y="5775344"/>
                  <a:pt x="6791560" y="5682846"/>
                  <a:pt x="6678542" y="5724736"/>
                </a:cubicBezTo>
                <a:cubicBezTo>
                  <a:pt x="6523527" y="5807861"/>
                  <a:pt x="6213542" y="5771561"/>
                  <a:pt x="5966146" y="5724736"/>
                </a:cubicBezTo>
                <a:cubicBezTo>
                  <a:pt x="5704625" y="5749030"/>
                  <a:pt x="5721482" y="5688633"/>
                  <a:pt x="5594982" y="5724736"/>
                </a:cubicBezTo>
                <a:cubicBezTo>
                  <a:pt x="5547920" y="5741779"/>
                  <a:pt x="5192548" y="5652216"/>
                  <a:pt x="4882586" y="5724736"/>
                </a:cubicBezTo>
                <a:cubicBezTo>
                  <a:pt x="4554389" y="5785269"/>
                  <a:pt x="4747755" y="5720047"/>
                  <a:pt x="4625165" y="5724736"/>
                </a:cubicBezTo>
                <a:cubicBezTo>
                  <a:pt x="4506081" y="5719605"/>
                  <a:pt x="4457628" y="5708651"/>
                  <a:pt x="4367745" y="5724736"/>
                </a:cubicBezTo>
                <a:cubicBezTo>
                  <a:pt x="4252507" y="5714216"/>
                  <a:pt x="3801418" y="5730306"/>
                  <a:pt x="3655349" y="5724736"/>
                </a:cubicBezTo>
                <a:cubicBezTo>
                  <a:pt x="3487043" y="5737192"/>
                  <a:pt x="3494316" y="5701088"/>
                  <a:pt x="3397929" y="5724736"/>
                </a:cubicBezTo>
                <a:cubicBezTo>
                  <a:pt x="3308774" y="5745854"/>
                  <a:pt x="3246487" y="5687908"/>
                  <a:pt x="3140508" y="5724736"/>
                </a:cubicBezTo>
                <a:cubicBezTo>
                  <a:pt x="3029805" y="5809830"/>
                  <a:pt x="2692601" y="5712582"/>
                  <a:pt x="2541856" y="5724736"/>
                </a:cubicBezTo>
                <a:cubicBezTo>
                  <a:pt x="2344925" y="5746715"/>
                  <a:pt x="2347116" y="5698566"/>
                  <a:pt x="2284436" y="5724736"/>
                </a:cubicBezTo>
                <a:cubicBezTo>
                  <a:pt x="2224542" y="5734191"/>
                  <a:pt x="2130221" y="5714850"/>
                  <a:pt x="2027016" y="5724736"/>
                </a:cubicBezTo>
                <a:cubicBezTo>
                  <a:pt x="1926885" y="5763173"/>
                  <a:pt x="1594504" y="5701476"/>
                  <a:pt x="1428364" y="5724736"/>
                </a:cubicBezTo>
                <a:cubicBezTo>
                  <a:pt x="1265665" y="5743927"/>
                  <a:pt x="1097677" y="5651931"/>
                  <a:pt x="943456" y="5724736"/>
                </a:cubicBezTo>
                <a:cubicBezTo>
                  <a:pt x="801195" y="5778471"/>
                  <a:pt x="414740" y="5656364"/>
                  <a:pt x="177181" y="5724736"/>
                </a:cubicBezTo>
                <a:cubicBezTo>
                  <a:pt x="77617" y="5731162"/>
                  <a:pt x="-2151" y="5617074"/>
                  <a:pt x="0" y="5547555"/>
                </a:cubicBezTo>
                <a:cubicBezTo>
                  <a:pt x="2380" y="5300206"/>
                  <a:pt x="28411" y="5169501"/>
                  <a:pt x="0" y="4950847"/>
                </a:cubicBezTo>
                <a:cubicBezTo>
                  <a:pt x="-28509" y="4777357"/>
                  <a:pt x="44701" y="4678938"/>
                  <a:pt x="0" y="4461546"/>
                </a:cubicBezTo>
                <a:cubicBezTo>
                  <a:pt x="-60145" y="4244802"/>
                  <a:pt x="3204" y="4210977"/>
                  <a:pt x="0" y="3972245"/>
                </a:cubicBezTo>
                <a:cubicBezTo>
                  <a:pt x="38984" y="3723612"/>
                  <a:pt x="27358" y="3495211"/>
                  <a:pt x="0" y="3321833"/>
                </a:cubicBezTo>
                <a:cubicBezTo>
                  <a:pt x="17230" y="3112837"/>
                  <a:pt x="94921" y="2853824"/>
                  <a:pt x="0" y="2671421"/>
                </a:cubicBezTo>
                <a:cubicBezTo>
                  <a:pt x="-43077" y="2481389"/>
                  <a:pt x="42188" y="2332976"/>
                  <a:pt x="0" y="2182121"/>
                </a:cubicBezTo>
                <a:cubicBezTo>
                  <a:pt x="-68333" y="2024384"/>
                  <a:pt x="4721" y="1704847"/>
                  <a:pt x="0" y="1585412"/>
                </a:cubicBezTo>
                <a:cubicBezTo>
                  <a:pt x="-4168" y="1434796"/>
                  <a:pt x="36871" y="1191728"/>
                  <a:pt x="0" y="1042408"/>
                </a:cubicBezTo>
                <a:cubicBezTo>
                  <a:pt x="17144" y="924816"/>
                  <a:pt x="63713" y="335561"/>
                  <a:pt x="0" y="177181"/>
                </a:cubicBezTo>
                <a:close/>
              </a:path>
              <a:path w="11728750" h="5724736" stroke="0" extrusionOk="0">
                <a:moveTo>
                  <a:pt x="0" y="177181"/>
                </a:moveTo>
                <a:cubicBezTo>
                  <a:pt x="-15052" y="91945"/>
                  <a:pt x="91183" y="21576"/>
                  <a:pt x="177181" y="0"/>
                </a:cubicBezTo>
                <a:cubicBezTo>
                  <a:pt x="378922" y="-79823"/>
                  <a:pt x="717663" y="-11730"/>
                  <a:pt x="889577" y="0"/>
                </a:cubicBezTo>
                <a:cubicBezTo>
                  <a:pt x="1111109" y="-4392"/>
                  <a:pt x="1195664" y="27939"/>
                  <a:pt x="1374485" y="0"/>
                </a:cubicBezTo>
                <a:cubicBezTo>
                  <a:pt x="1527160" y="-31753"/>
                  <a:pt x="1631612" y="-95"/>
                  <a:pt x="1745649" y="0"/>
                </a:cubicBezTo>
                <a:cubicBezTo>
                  <a:pt x="1819638" y="-16409"/>
                  <a:pt x="1966583" y="18239"/>
                  <a:pt x="2116813" y="0"/>
                </a:cubicBezTo>
                <a:cubicBezTo>
                  <a:pt x="2248732" y="-27395"/>
                  <a:pt x="2460539" y="20583"/>
                  <a:pt x="2829209" y="0"/>
                </a:cubicBezTo>
                <a:cubicBezTo>
                  <a:pt x="3152902" y="-43361"/>
                  <a:pt x="3179706" y="25172"/>
                  <a:pt x="3314117" y="0"/>
                </a:cubicBezTo>
                <a:cubicBezTo>
                  <a:pt x="3438542" y="-21862"/>
                  <a:pt x="3501064" y="204"/>
                  <a:pt x="3571538" y="0"/>
                </a:cubicBezTo>
                <a:cubicBezTo>
                  <a:pt x="3638671" y="-10926"/>
                  <a:pt x="3879336" y="12532"/>
                  <a:pt x="4056446" y="0"/>
                </a:cubicBezTo>
                <a:cubicBezTo>
                  <a:pt x="4247571" y="-45530"/>
                  <a:pt x="4345165" y="31533"/>
                  <a:pt x="4427610" y="0"/>
                </a:cubicBezTo>
                <a:cubicBezTo>
                  <a:pt x="4480841" y="-25188"/>
                  <a:pt x="4893526" y="43207"/>
                  <a:pt x="5140006" y="0"/>
                </a:cubicBezTo>
                <a:cubicBezTo>
                  <a:pt x="5326829" y="-33102"/>
                  <a:pt x="5346616" y="7474"/>
                  <a:pt x="5397426" y="0"/>
                </a:cubicBezTo>
                <a:cubicBezTo>
                  <a:pt x="5479167" y="14063"/>
                  <a:pt x="5644969" y="10687"/>
                  <a:pt x="5768591" y="0"/>
                </a:cubicBezTo>
                <a:cubicBezTo>
                  <a:pt x="5903581" y="17130"/>
                  <a:pt x="6209560" y="56101"/>
                  <a:pt x="6367243" y="0"/>
                </a:cubicBezTo>
                <a:cubicBezTo>
                  <a:pt x="6582758" y="-55066"/>
                  <a:pt x="6587548" y="21957"/>
                  <a:pt x="6624663" y="0"/>
                </a:cubicBezTo>
                <a:cubicBezTo>
                  <a:pt x="6650072" y="-33097"/>
                  <a:pt x="6762625" y="21396"/>
                  <a:pt x="6882083" y="0"/>
                </a:cubicBezTo>
                <a:cubicBezTo>
                  <a:pt x="6999537" y="-15196"/>
                  <a:pt x="7503764" y="38709"/>
                  <a:pt x="7708223" y="0"/>
                </a:cubicBezTo>
                <a:cubicBezTo>
                  <a:pt x="7965629" y="-53201"/>
                  <a:pt x="8106953" y="53219"/>
                  <a:pt x="8420619" y="0"/>
                </a:cubicBezTo>
                <a:cubicBezTo>
                  <a:pt x="8731365" y="-15978"/>
                  <a:pt x="8594698" y="-4162"/>
                  <a:pt x="8678039" y="0"/>
                </a:cubicBezTo>
                <a:cubicBezTo>
                  <a:pt x="8806111" y="38594"/>
                  <a:pt x="9154715" y="18654"/>
                  <a:pt x="9504179" y="0"/>
                </a:cubicBezTo>
                <a:cubicBezTo>
                  <a:pt x="9843765" y="-19603"/>
                  <a:pt x="9862983" y="-3267"/>
                  <a:pt x="10102831" y="0"/>
                </a:cubicBezTo>
                <a:cubicBezTo>
                  <a:pt x="10339297" y="-13992"/>
                  <a:pt x="10457329" y="49027"/>
                  <a:pt x="10701483" y="0"/>
                </a:cubicBezTo>
                <a:cubicBezTo>
                  <a:pt x="10933256" y="-6953"/>
                  <a:pt x="11117222" y="127803"/>
                  <a:pt x="11551569" y="0"/>
                </a:cubicBezTo>
                <a:cubicBezTo>
                  <a:pt x="11648032" y="-2586"/>
                  <a:pt x="11725883" y="119456"/>
                  <a:pt x="11728750" y="177181"/>
                </a:cubicBezTo>
                <a:cubicBezTo>
                  <a:pt x="11737226" y="335337"/>
                  <a:pt x="11692016" y="554675"/>
                  <a:pt x="11728750" y="773889"/>
                </a:cubicBezTo>
                <a:cubicBezTo>
                  <a:pt x="11789590" y="1029838"/>
                  <a:pt x="11713452" y="1124264"/>
                  <a:pt x="11728750" y="1316894"/>
                </a:cubicBezTo>
                <a:cubicBezTo>
                  <a:pt x="11754324" y="1488121"/>
                  <a:pt x="11716623" y="1664861"/>
                  <a:pt x="11728750" y="1859898"/>
                </a:cubicBezTo>
                <a:cubicBezTo>
                  <a:pt x="11770941" y="2048220"/>
                  <a:pt x="11658532" y="2170220"/>
                  <a:pt x="11728750" y="2402903"/>
                </a:cubicBezTo>
                <a:cubicBezTo>
                  <a:pt x="11796784" y="2603369"/>
                  <a:pt x="11685068" y="2717866"/>
                  <a:pt x="11728750" y="2838500"/>
                </a:cubicBezTo>
                <a:cubicBezTo>
                  <a:pt x="11828005" y="2940870"/>
                  <a:pt x="11765256" y="3328165"/>
                  <a:pt x="11728750" y="3542615"/>
                </a:cubicBezTo>
                <a:cubicBezTo>
                  <a:pt x="11740266" y="3803942"/>
                  <a:pt x="11685582" y="3919110"/>
                  <a:pt x="11728750" y="4085620"/>
                </a:cubicBezTo>
                <a:cubicBezTo>
                  <a:pt x="11772488" y="4265916"/>
                  <a:pt x="11713505" y="4393324"/>
                  <a:pt x="11728750" y="4521217"/>
                </a:cubicBezTo>
                <a:cubicBezTo>
                  <a:pt x="11779369" y="4685222"/>
                  <a:pt x="11619036" y="5146113"/>
                  <a:pt x="11728750" y="5547555"/>
                </a:cubicBezTo>
                <a:cubicBezTo>
                  <a:pt x="11752979" y="5639553"/>
                  <a:pt x="11657129" y="5712688"/>
                  <a:pt x="11551569" y="5724736"/>
                </a:cubicBezTo>
                <a:cubicBezTo>
                  <a:pt x="11439792" y="5806517"/>
                  <a:pt x="11166701" y="5666841"/>
                  <a:pt x="11066661" y="5724736"/>
                </a:cubicBezTo>
                <a:cubicBezTo>
                  <a:pt x="10938871" y="5752564"/>
                  <a:pt x="10711911" y="5680444"/>
                  <a:pt x="10581753" y="5724736"/>
                </a:cubicBezTo>
                <a:cubicBezTo>
                  <a:pt x="10442006" y="5792701"/>
                  <a:pt x="10226742" y="5729417"/>
                  <a:pt x="10096845" y="5724736"/>
                </a:cubicBezTo>
                <a:cubicBezTo>
                  <a:pt x="9986620" y="5755750"/>
                  <a:pt x="9823784" y="5702602"/>
                  <a:pt x="9725680" y="5724736"/>
                </a:cubicBezTo>
                <a:cubicBezTo>
                  <a:pt x="9595195" y="5738010"/>
                  <a:pt x="9481712" y="5718159"/>
                  <a:pt x="9354516" y="5724736"/>
                </a:cubicBezTo>
                <a:cubicBezTo>
                  <a:pt x="9230988" y="5729415"/>
                  <a:pt x="8920031" y="5700128"/>
                  <a:pt x="8755864" y="5724736"/>
                </a:cubicBezTo>
                <a:cubicBezTo>
                  <a:pt x="8588599" y="5780410"/>
                  <a:pt x="8375011" y="5689893"/>
                  <a:pt x="8270956" y="5724736"/>
                </a:cubicBezTo>
                <a:cubicBezTo>
                  <a:pt x="8173668" y="5748161"/>
                  <a:pt x="7972987" y="5725088"/>
                  <a:pt x="7672304" y="5724736"/>
                </a:cubicBezTo>
                <a:cubicBezTo>
                  <a:pt x="7383071" y="5761863"/>
                  <a:pt x="7413496" y="5687895"/>
                  <a:pt x="7301140" y="5724736"/>
                </a:cubicBezTo>
                <a:cubicBezTo>
                  <a:pt x="7157216" y="5771272"/>
                  <a:pt x="7068951" y="5668394"/>
                  <a:pt x="6816232" y="5724736"/>
                </a:cubicBezTo>
                <a:cubicBezTo>
                  <a:pt x="6586028" y="5769453"/>
                  <a:pt x="6640608" y="5732302"/>
                  <a:pt x="6445067" y="5724736"/>
                </a:cubicBezTo>
                <a:cubicBezTo>
                  <a:pt x="6256482" y="5748155"/>
                  <a:pt x="6147080" y="5697925"/>
                  <a:pt x="5960159" y="5724736"/>
                </a:cubicBezTo>
                <a:cubicBezTo>
                  <a:pt x="5758593" y="5720544"/>
                  <a:pt x="5603278" y="5677547"/>
                  <a:pt x="5475251" y="5724736"/>
                </a:cubicBezTo>
                <a:cubicBezTo>
                  <a:pt x="5340756" y="5714889"/>
                  <a:pt x="4852833" y="5638448"/>
                  <a:pt x="4649111" y="5724736"/>
                </a:cubicBezTo>
                <a:cubicBezTo>
                  <a:pt x="4416808" y="5769497"/>
                  <a:pt x="4348372" y="5687333"/>
                  <a:pt x="4050459" y="5724736"/>
                </a:cubicBezTo>
                <a:cubicBezTo>
                  <a:pt x="3773973" y="5761383"/>
                  <a:pt x="3442730" y="5641004"/>
                  <a:pt x="3224320" y="5724736"/>
                </a:cubicBezTo>
                <a:cubicBezTo>
                  <a:pt x="3009592" y="5793244"/>
                  <a:pt x="2751273" y="5665525"/>
                  <a:pt x="2625668" y="5724736"/>
                </a:cubicBezTo>
                <a:cubicBezTo>
                  <a:pt x="2490822" y="5775873"/>
                  <a:pt x="2369493" y="5700795"/>
                  <a:pt x="2254503" y="5724736"/>
                </a:cubicBezTo>
                <a:cubicBezTo>
                  <a:pt x="2066288" y="5774858"/>
                  <a:pt x="1831408" y="5626180"/>
                  <a:pt x="1428364" y="5724736"/>
                </a:cubicBezTo>
                <a:cubicBezTo>
                  <a:pt x="1037754" y="5691261"/>
                  <a:pt x="621328" y="5598210"/>
                  <a:pt x="177181" y="5724736"/>
                </a:cubicBezTo>
                <a:cubicBezTo>
                  <a:pt x="82196" y="5713131"/>
                  <a:pt x="-3824" y="5687601"/>
                  <a:pt x="0" y="5547555"/>
                </a:cubicBezTo>
                <a:cubicBezTo>
                  <a:pt x="-38396" y="5351018"/>
                  <a:pt x="4214" y="5192201"/>
                  <a:pt x="0" y="5058254"/>
                </a:cubicBezTo>
                <a:cubicBezTo>
                  <a:pt x="26334" y="4925728"/>
                  <a:pt x="-2447" y="4635501"/>
                  <a:pt x="0" y="4407842"/>
                </a:cubicBezTo>
                <a:cubicBezTo>
                  <a:pt x="-45983" y="4146152"/>
                  <a:pt x="56130" y="3953041"/>
                  <a:pt x="0" y="3811134"/>
                </a:cubicBezTo>
                <a:cubicBezTo>
                  <a:pt x="-46874" y="3654704"/>
                  <a:pt x="4470" y="3315730"/>
                  <a:pt x="0" y="3107018"/>
                </a:cubicBezTo>
                <a:cubicBezTo>
                  <a:pt x="-81533" y="2890316"/>
                  <a:pt x="25232" y="2717001"/>
                  <a:pt x="0" y="2510310"/>
                </a:cubicBezTo>
                <a:cubicBezTo>
                  <a:pt x="-53144" y="2308011"/>
                  <a:pt x="16928" y="2276483"/>
                  <a:pt x="0" y="2074713"/>
                </a:cubicBezTo>
                <a:cubicBezTo>
                  <a:pt x="-30606" y="1867683"/>
                  <a:pt x="11124" y="1593883"/>
                  <a:pt x="0" y="1478005"/>
                </a:cubicBezTo>
                <a:cubicBezTo>
                  <a:pt x="6060" y="1363754"/>
                  <a:pt x="25013" y="966816"/>
                  <a:pt x="0" y="773889"/>
                </a:cubicBezTo>
                <a:cubicBezTo>
                  <a:pt x="-61975" y="570104"/>
                  <a:pt x="45824" y="383102"/>
                  <a:pt x="0" y="177181"/>
                </a:cubicBezTo>
                <a:close/>
              </a:path>
              <a:path w="11728750" h="5724736" fill="none" stroke="0" extrusionOk="0">
                <a:moveTo>
                  <a:pt x="0" y="177181"/>
                </a:moveTo>
                <a:cubicBezTo>
                  <a:pt x="-11997" y="92115"/>
                  <a:pt x="75402" y="11950"/>
                  <a:pt x="177181" y="0"/>
                </a:cubicBezTo>
                <a:cubicBezTo>
                  <a:pt x="288984" y="-26590"/>
                  <a:pt x="318889" y="33930"/>
                  <a:pt x="434601" y="0"/>
                </a:cubicBezTo>
                <a:cubicBezTo>
                  <a:pt x="546393" y="-25079"/>
                  <a:pt x="720886" y="1085"/>
                  <a:pt x="805766" y="0"/>
                </a:cubicBezTo>
                <a:cubicBezTo>
                  <a:pt x="888854" y="19873"/>
                  <a:pt x="1293736" y="57384"/>
                  <a:pt x="1518161" y="0"/>
                </a:cubicBezTo>
                <a:cubicBezTo>
                  <a:pt x="1715692" y="-60856"/>
                  <a:pt x="1799454" y="-11662"/>
                  <a:pt x="1889326" y="0"/>
                </a:cubicBezTo>
                <a:cubicBezTo>
                  <a:pt x="2013762" y="-35897"/>
                  <a:pt x="2482183" y="42138"/>
                  <a:pt x="2715465" y="0"/>
                </a:cubicBezTo>
                <a:cubicBezTo>
                  <a:pt x="2951471" y="-78699"/>
                  <a:pt x="2857524" y="37136"/>
                  <a:pt x="2972886" y="0"/>
                </a:cubicBezTo>
                <a:cubicBezTo>
                  <a:pt x="3057183" y="-75102"/>
                  <a:pt x="3481934" y="141466"/>
                  <a:pt x="3685282" y="0"/>
                </a:cubicBezTo>
                <a:cubicBezTo>
                  <a:pt x="3938757" y="-121908"/>
                  <a:pt x="4226186" y="123677"/>
                  <a:pt x="4511421" y="0"/>
                </a:cubicBezTo>
                <a:cubicBezTo>
                  <a:pt x="4794659" y="-96905"/>
                  <a:pt x="4690957" y="14419"/>
                  <a:pt x="4768842" y="0"/>
                </a:cubicBezTo>
                <a:cubicBezTo>
                  <a:pt x="4833872" y="-8446"/>
                  <a:pt x="5286247" y="65612"/>
                  <a:pt x="5594982" y="0"/>
                </a:cubicBezTo>
                <a:cubicBezTo>
                  <a:pt x="5884813" y="-70262"/>
                  <a:pt x="5972947" y="54095"/>
                  <a:pt x="6193634" y="0"/>
                </a:cubicBezTo>
                <a:cubicBezTo>
                  <a:pt x="6397409" y="-50055"/>
                  <a:pt x="6579377" y="16781"/>
                  <a:pt x="6792286" y="0"/>
                </a:cubicBezTo>
                <a:cubicBezTo>
                  <a:pt x="7044099" y="-13408"/>
                  <a:pt x="7238446" y="27656"/>
                  <a:pt x="7390938" y="0"/>
                </a:cubicBezTo>
                <a:cubicBezTo>
                  <a:pt x="7555730" y="-18624"/>
                  <a:pt x="7779706" y="52792"/>
                  <a:pt x="7989590" y="0"/>
                </a:cubicBezTo>
                <a:cubicBezTo>
                  <a:pt x="8227989" y="-105409"/>
                  <a:pt x="8256503" y="71871"/>
                  <a:pt x="8474498" y="0"/>
                </a:cubicBezTo>
                <a:cubicBezTo>
                  <a:pt x="8674790" y="-42246"/>
                  <a:pt x="8932294" y="9327"/>
                  <a:pt x="9073150" y="0"/>
                </a:cubicBezTo>
                <a:cubicBezTo>
                  <a:pt x="9184626" y="-15589"/>
                  <a:pt x="9247256" y="3122"/>
                  <a:pt x="9330570" y="0"/>
                </a:cubicBezTo>
                <a:cubicBezTo>
                  <a:pt x="9409381" y="9255"/>
                  <a:pt x="9554461" y="37187"/>
                  <a:pt x="9701734" y="0"/>
                </a:cubicBezTo>
                <a:cubicBezTo>
                  <a:pt x="9838385" y="-27697"/>
                  <a:pt x="9905821" y="15454"/>
                  <a:pt x="10072899" y="0"/>
                </a:cubicBezTo>
                <a:cubicBezTo>
                  <a:pt x="10266086" y="8635"/>
                  <a:pt x="10401835" y="-10483"/>
                  <a:pt x="10671551" y="0"/>
                </a:cubicBezTo>
                <a:cubicBezTo>
                  <a:pt x="10875520" y="-3891"/>
                  <a:pt x="11289866" y="-4484"/>
                  <a:pt x="11551569" y="0"/>
                </a:cubicBezTo>
                <a:cubicBezTo>
                  <a:pt x="11639449" y="3497"/>
                  <a:pt x="11743625" y="68355"/>
                  <a:pt x="11728750" y="177181"/>
                </a:cubicBezTo>
                <a:cubicBezTo>
                  <a:pt x="11743765" y="364445"/>
                  <a:pt x="11703435" y="463926"/>
                  <a:pt x="11728750" y="612778"/>
                </a:cubicBezTo>
                <a:cubicBezTo>
                  <a:pt x="11774486" y="774607"/>
                  <a:pt x="11727006" y="1134028"/>
                  <a:pt x="11728750" y="1316894"/>
                </a:cubicBezTo>
                <a:cubicBezTo>
                  <a:pt x="11740665" y="1549271"/>
                  <a:pt x="11715671" y="1744939"/>
                  <a:pt x="11728750" y="2021009"/>
                </a:cubicBezTo>
                <a:cubicBezTo>
                  <a:pt x="11765511" y="2226535"/>
                  <a:pt x="11727830" y="2254231"/>
                  <a:pt x="11728750" y="2456606"/>
                </a:cubicBezTo>
                <a:cubicBezTo>
                  <a:pt x="11724436" y="2618029"/>
                  <a:pt x="11740619" y="2872025"/>
                  <a:pt x="11728750" y="3053315"/>
                </a:cubicBezTo>
                <a:cubicBezTo>
                  <a:pt x="11738584" y="3232812"/>
                  <a:pt x="11701272" y="3373574"/>
                  <a:pt x="11728750" y="3596319"/>
                </a:cubicBezTo>
                <a:cubicBezTo>
                  <a:pt x="11764436" y="3808939"/>
                  <a:pt x="11748711" y="3893107"/>
                  <a:pt x="11728750" y="4085620"/>
                </a:cubicBezTo>
                <a:cubicBezTo>
                  <a:pt x="11733164" y="4299281"/>
                  <a:pt x="11670356" y="4386312"/>
                  <a:pt x="11728750" y="4628624"/>
                </a:cubicBezTo>
                <a:cubicBezTo>
                  <a:pt x="11734773" y="4831014"/>
                  <a:pt x="11702288" y="5138765"/>
                  <a:pt x="11728750" y="5547555"/>
                </a:cubicBezTo>
                <a:cubicBezTo>
                  <a:pt x="11772870" y="5645994"/>
                  <a:pt x="11641788" y="5706303"/>
                  <a:pt x="11551569" y="5724736"/>
                </a:cubicBezTo>
                <a:cubicBezTo>
                  <a:pt x="11290746" y="5727779"/>
                  <a:pt x="10947491" y="5722901"/>
                  <a:pt x="10725429" y="5724736"/>
                </a:cubicBezTo>
                <a:cubicBezTo>
                  <a:pt x="10472472" y="5765496"/>
                  <a:pt x="10100927" y="5664554"/>
                  <a:pt x="9899289" y="5724736"/>
                </a:cubicBezTo>
                <a:cubicBezTo>
                  <a:pt x="9630216" y="5758990"/>
                  <a:pt x="9271924" y="5673958"/>
                  <a:pt x="9073150" y="5724736"/>
                </a:cubicBezTo>
                <a:cubicBezTo>
                  <a:pt x="8845300" y="5839067"/>
                  <a:pt x="8672415" y="5713650"/>
                  <a:pt x="8360754" y="5724736"/>
                </a:cubicBezTo>
                <a:cubicBezTo>
                  <a:pt x="8041663" y="5781666"/>
                  <a:pt x="7885158" y="5616409"/>
                  <a:pt x="7534614" y="5724736"/>
                </a:cubicBezTo>
                <a:cubicBezTo>
                  <a:pt x="7226651" y="5832386"/>
                  <a:pt x="7309585" y="5684185"/>
                  <a:pt x="7163450" y="5724736"/>
                </a:cubicBezTo>
                <a:cubicBezTo>
                  <a:pt x="7062188" y="5784865"/>
                  <a:pt x="6774067" y="5677378"/>
                  <a:pt x="6678542" y="5724736"/>
                </a:cubicBezTo>
                <a:cubicBezTo>
                  <a:pt x="6531516" y="5827970"/>
                  <a:pt x="6205156" y="5652036"/>
                  <a:pt x="5966146" y="5724736"/>
                </a:cubicBezTo>
                <a:cubicBezTo>
                  <a:pt x="5683504" y="5744405"/>
                  <a:pt x="5731800" y="5689261"/>
                  <a:pt x="5594982" y="5724736"/>
                </a:cubicBezTo>
                <a:cubicBezTo>
                  <a:pt x="5533070" y="5757469"/>
                  <a:pt x="5218630" y="5734178"/>
                  <a:pt x="4882586" y="5724736"/>
                </a:cubicBezTo>
                <a:cubicBezTo>
                  <a:pt x="4559374" y="5810709"/>
                  <a:pt x="4734152" y="5700367"/>
                  <a:pt x="4625165" y="5724736"/>
                </a:cubicBezTo>
                <a:cubicBezTo>
                  <a:pt x="4509941" y="5731786"/>
                  <a:pt x="4465931" y="5711778"/>
                  <a:pt x="4367745" y="5724736"/>
                </a:cubicBezTo>
                <a:cubicBezTo>
                  <a:pt x="4276953" y="5746307"/>
                  <a:pt x="3794478" y="5710942"/>
                  <a:pt x="3655349" y="5724736"/>
                </a:cubicBezTo>
                <a:cubicBezTo>
                  <a:pt x="3497379" y="5729768"/>
                  <a:pt x="3488318" y="5698059"/>
                  <a:pt x="3397929" y="5724736"/>
                </a:cubicBezTo>
                <a:cubicBezTo>
                  <a:pt x="3310537" y="5762949"/>
                  <a:pt x="3239091" y="5696294"/>
                  <a:pt x="3140508" y="5724736"/>
                </a:cubicBezTo>
                <a:cubicBezTo>
                  <a:pt x="3045106" y="5742294"/>
                  <a:pt x="2694139" y="5691796"/>
                  <a:pt x="2541856" y="5724736"/>
                </a:cubicBezTo>
                <a:cubicBezTo>
                  <a:pt x="2337641" y="5756589"/>
                  <a:pt x="2338335" y="5699982"/>
                  <a:pt x="2284436" y="5724736"/>
                </a:cubicBezTo>
                <a:cubicBezTo>
                  <a:pt x="2236228" y="5764782"/>
                  <a:pt x="2111717" y="5718930"/>
                  <a:pt x="2027016" y="5724736"/>
                </a:cubicBezTo>
                <a:cubicBezTo>
                  <a:pt x="1958398" y="5752709"/>
                  <a:pt x="1557801" y="5747712"/>
                  <a:pt x="1428364" y="5724736"/>
                </a:cubicBezTo>
                <a:cubicBezTo>
                  <a:pt x="1276728" y="5746747"/>
                  <a:pt x="1110705" y="5666193"/>
                  <a:pt x="943456" y="5724736"/>
                </a:cubicBezTo>
                <a:cubicBezTo>
                  <a:pt x="789227" y="5718711"/>
                  <a:pt x="442485" y="5647112"/>
                  <a:pt x="177181" y="5724736"/>
                </a:cubicBezTo>
                <a:cubicBezTo>
                  <a:pt x="92503" y="5754215"/>
                  <a:pt x="-16568" y="5627207"/>
                  <a:pt x="0" y="5547555"/>
                </a:cubicBezTo>
                <a:cubicBezTo>
                  <a:pt x="-54009" y="5304206"/>
                  <a:pt x="5444" y="5139177"/>
                  <a:pt x="0" y="4950847"/>
                </a:cubicBezTo>
                <a:cubicBezTo>
                  <a:pt x="-32893" y="4756546"/>
                  <a:pt x="48965" y="4694405"/>
                  <a:pt x="0" y="4461546"/>
                </a:cubicBezTo>
                <a:cubicBezTo>
                  <a:pt x="-58423" y="4262011"/>
                  <a:pt x="24229" y="4203911"/>
                  <a:pt x="0" y="3972245"/>
                </a:cubicBezTo>
                <a:cubicBezTo>
                  <a:pt x="21372" y="3740950"/>
                  <a:pt x="21901" y="3468087"/>
                  <a:pt x="0" y="3321833"/>
                </a:cubicBezTo>
                <a:cubicBezTo>
                  <a:pt x="-241" y="3136624"/>
                  <a:pt x="70487" y="2896507"/>
                  <a:pt x="0" y="2671421"/>
                </a:cubicBezTo>
                <a:cubicBezTo>
                  <a:pt x="-34906" y="2462166"/>
                  <a:pt x="8696" y="2335180"/>
                  <a:pt x="0" y="2182121"/>
                </a:cubicBezTo>
                <a:cubicBezTo>
                  <a:pt x="-56173" y="2000916"/>
                  <a:pt x="-4596" y="1693873"/>
                  <a:pt x="0" y="1585412"/>
                </a:cubicBezTo>
                <a:cubicBezTo>
                  <a:pt x="-21035" y="1467367"/>
                  <a:pt x="27211" y="1219007"/>
                  <a:pt x="0" y="1042408"/>
                </a:cubicBezTo>
                <a:cubicBezTo>
                  <a:pt x="-15918" y="928241"/>
                  <a:pt x="26778" y="335160"/>
                  <a:pt x="0" y="177181"/>
                </a:cubicBezTo>
                <a:close/>
              </a:path>
            </a:pathLst>
          </a:custGeom>
          <a:solidFill>
            <a:schemeClr val="bg1"/>
          </a:solidFill>
          <a:ln w="28575">
            <a:solidFill>
              <a:schemeClr val="accent2"/>
            </a:solidFill>
            <a:extLst>
              <a:ext uri="{C807C97D-BFC1-408E-A445-0C87EB9F89A2}">
                <ask:lineSketchStyleProps xmlns:ask="http://schemas.microsoft.com/office/drawing/2018/sketchyshapes" sd="3225696139">
                  <a:custGeom>
                    <a:avLst/>
                    <a:gdLst>
                      <a:gd name="connsiteX0" fmla="*/ 0 w 11728750"/>
                      <a:gd name="connsiteY0" fmla="*/ 177181 h 5724736"/>
                      <a:gd name="connsiteX1" fmla="*/ 177181 w 11728750"/>
                      <a:gd name="connsiteY1" fmla="*/ 0 h 5724736"/>
                      <a:gd name="connsiteX2" fmla="*/ 434601 w 11728750"/>
                      <a:gd name="connsiteY2" fmla="*/ 0 h 5724736"/>
                      <a:gd name="connsiteX3" fmla="*/ 805766 w 11728750"/>
                      <a:gd name="connsiteY3" fmla="*/ 0 h 5724736"/>
                      <a:gd name="connsiteX4" fmla="*/ 1518161 w 11728750"/>
                      <a:gd name="connsiteY4" fmla="*/ 0 h 5724736"/>
                      <a:gd name="connsiteX5" fmla="*/ 1889326 w 11728750"/>
                      <a:gd name="connsiteY5" fmla="*/ 0 h 5724736"/>
                      <a:gd name="connsiteX6" fmla="*/ 2715465 w 11728750"/>
                      <a:gd name="connsiteY6" fmla="*/ 0 h 5724736"/>
                      <a:gd name="connsiteX7" fmla="*/ 2972886 w 11728750"/>
                      <a:gd name="connsiteY7" fmla="*/ 0 h 5724736"/>
                      <a:gd name="connsiteX8" fmla="*/ 3685282 w 11728750"/>
                      <a:gd name="connsiteY8" fmla="*/ 0 h 5724736"/>
                      <a:gd name="connsiteX9" fmla="*/ 4511421 w 11728750"/>
                      <a:gd name="connsiteY9" fmla="*/ 0 h 5724736"/>
                      <a:gd name="connsiteX10" fmla="*/ 4768842 w 11728750"/>
                      <a:gd name="connsiteY10" fmla="*/ 0 h 5724736"/>
                      <a:gd name="connsiteX11" fmla="*/ 5594982 w 11728750"/>
                      <a:gd name="connsiteY11" fmla="*/ 0 h 5724736"/>
                      <a:gd name="connsiteX12" fmla="*/ 6193634 w 11728750"/>
                      <a:gd name="connsiteY12" fmla="*/ 0 h 5724736"/>
                      <a:gd name="connsiteX13" fmla="*/ 6792286 w 11728750"/>
                      <a:gd name="connsiteY13" fmla="*/ 0 h 5724736"/>
                      <a:gd name="connsiteX14" fmla="*/ 7390938 w 11728750"/>
                      <a:gd name="connsiteY14" fmla="*/ 0 h 5724736"/>
                      <a:gd name="connsiteX15" fmla="*/ 7989590 w 11728750"/>
                      <a:gd name="connsiteY15" fmla="*/ 0 h 5724736"/>
                      <a:gd name="connsiteX16" fmla="*/ 8474498 w 11728750"/>
                      <a:gd name="connsiteY16" fmla="*/ 0 h 5724736"/>
                      <a:gd name="connsiteX17" fmla="*/ 9073150 w 11728750"/>
                      <a:gd name="connsiteY17" fmla="*/ 0 h 5724736"/>
                      <a:gd name="connsiteX18" fmla="*/ 9330570 w 11728750"/>
                      <a:gd name="connsiteY18" fmla="*/ 0 h 5724736"/>
                      <a:gd name="connsiteX19" fmla="*/ 9701734 w 11728750"/>
                      <a:gd name="connsiteY19" fmla="*/ 0 h 5724736"/>
                      <a:gd name="connsiteX20" fmla="*/ 10072899 w 11728750"/>
                      <a:gd name="connsiteY20" fmla="*/ 0 h 5724736"/>
                      <a:gd name="connsiteX21" fmla="*/ 10671551 w 11728750"/>
                      <a:gd name="connsiteY21" fmla="*/ 0 h 5724736"/>
                      <a:gd name="connsiteX22" fmla="*/ 11551569 w 11728750"/>
                      <a:gd name="connsiteY22" fmla="*/ 0 h 5724736"/>
                      <a:gd name="connsiteX23" fmla="*/ 11728750 w 11728750"/>
                      <a:gd name="connsiteY23" fmla="*/ 177181 h 5724736"/>
                      <a:gd name="connsiteX24" fmla="*/ 11728750 w 11728750"/>
                      <a:gd name="connsiteY24" fmla="*/ 612778 h 5724736"/>
                      <a:gd name="connsiteX25" fmla="*/ 11728750 w 11728750"/>
                      <a:gd name="connsiteY25" fmla="*/ 1316894 h 5724736"/>
                      <a:gd name="connsiteX26" fmla="*/ 11728750 w 11728750"/>
                      <a:gd name="connsiteY26" fmla="*/ 2021009 h 5724736"/>
                      <a:gd name="connsiteX27" fmla="*/ 11728750 w 11728750"/>
                      <a:gd name="connsiteY27" fmla="*/ 2456606 h 5724736"/>
                      <a:gd name="connsiteX28" fmla="*/ 11728750 w 11728750"/>
                      <a:gd name="connsiteY28" fmla="*/ 3053315 h 5724736"/>
                      <a:gd name="connsiteX29" fmla="*/ 11728750 w 11728750"/>
                      <a:gd name="connsiteY29" fmla="*/ 3596319 h 5724736"/>
                      <a:gd name="connsiteX30" fmla="*/ 11728750 w 11728750"/>
                      <a:gd name="connsiteY30" fmla="*/ 4085620 h 5724736"/>
                      <a:gd name="connsiteX31" fmla="*/ 11728750 w 11728750"/>
                      <a:gd name="connsiteY31" fmla="*/ 4628624 h 5724736"/>
                      <a:gd name="connsiteX32" fmla="*/ 11728750 w 11728750"/>
                      <a:gd name="connsiteY32" fmla="*/ 5547555 h 5724736"/>
                      <a:gd name="connsiteX33" fmla="*/ 11551569 w 11728750"/>
                      <a:gd name="connsiteY33" fmla="*/ 5724736 h 5724736"/>
                      <a:gd name="connsiteX34" fmla="*/ 10725429 w 11728750"/>
                      <a:gd name="connsiteY34" fmla="*/ 5724736 h 5724736"/>
                      <a:gd name="connsiteX35" fmla="*/ 9899289 w 11728750"/>
                      <a:gd name="connsiteY35" fmla="*/ 5724736 h 5724736"/>
                      <a:gd name="connsiteX36" fmla="*/ 9073150 w 11728750"/>
                      <a:gd name="connsiteY36" fmla="*/ 5724736 h 5724736"/>
                      <a:gd name="connsiteX37" fmla="*/ 8360754 w 11728750"/>
                      <a:gd name="connsiteY37" fmla="*/ 5724736 h 5724736"/>
                      <a:gd name="connsiteX38" fmla="*/ 7534614 w 11728750"/>
                      <a:gd name="connsiteY38" fmla="*/ 5724736 h 5724736"/>
                      <a:gd name="connsiteX39" fmla="*/ 7163450 w 11728750"/>
                      <a:gd name="connsiteY39" fmla="*/ 5724736 h 5724736"/>
                      <a:gd name="connsiteX40" fmla="*/ 6678542 w 11728750"/>
                      <a:gd name="connsiteY40" fmla="*/ 5724736 h 5724736"/>
                      <a:gd name="connsiteX41" fmla="*/ 5966146 w 11728750"/>
                      <a:gd name="connsiteY41" fmla="*/ 5724736 h 5724736"/>
                      <a:gd name="connsiteX42" fmla="*/ 5594982 w 11728750"/>
                      <a:gd name="connsiteY42" fmla="*/ 5724736 h 5724736"/>
                      <a:gd name="connsiteX43" fmla="*/ 4882586 w 11728750"/>
                      <a:gd name="connsiteY43" fmla="*/ 5724736 h 5724736"/>
                      <a:gd name="connsiteX44" fmla="*/ 4625165 w 11728750"/>
                      <a:gd name="connsiteY44" fmla="*/ 5724736 h 5724736"/>
                      <a:gd name="connsiteX45" fmla="*/ 4367745 w 11728750"/>
                      <a:gd name="connsiteY45" fmla="*/ 5724736 h 5724736"/>
                      <a:gd name="connsiteX46" fmla="*/ 3655349 w 11728750"/>
                      <a:gd name="connsiteY46" fmla="*/ 5724736 h 5724736"/>
                      <a:gd name="connsiteX47" fmla="*/ 3397929 w 11728750"/>
                      <a:gd name="connsiteY47" fmla="*/ 5724736 h 5724736"/>
                      <a:gd name="connsiteX48" fmla="*/ 3140508 w 11728750"/>
                      <a:gd name="connsiteY48" fmla="*/ 5724736 h 5724736"/>
                      <a:gd name="connsiteX49" fmla="*/ 2541856 w 11728750"/>
                      <a:gd name="connsiteY49" fmla="*/ 5724736 h 5724736"/>
                      <a:gd name="connsiteX50" fmla="*/ 2284436 w 11728750"/>
                      <a:gd name="connsiteY50" fmla="*/ 5724736 h 5724736"/>
                      <a:gd name="connsiteX51" fmla="*/ 2027016 w 11728750"/>
                      <a:gd name="connsiteY51" fmla="*/ 5724736 h 5724736"/>
                      <a:gd name="connsiteX52" fmla="*/ 1428364 w 11728750"/>
                      <a:gd name="connsiteY52" fmla="*/ 5724736 h 5724736"/>
                      <a:gd name="connsiteX53" fmla="*/ 943456 w 11728750"/>
                      <a:gd name="connsiteY53" fmla="*/ 5724736 h 5724736"/>
                      <a:gd name="connsiteX54" fmla="*/ 177181 w 11728750"/>
                      <a:gd name="connsiteY54" fmla="*/ 5724736 h 5724736"/>
                      <a:gd name="connsiteX55" fmla="*/ 0 w 11728750"/>
                      <a:gd name="connsiteY55" fmla="*/ 5547555 h 5724736"/>
                      <a:gd name="connsiteX56" fmla="*/ 0 w 11728750"/>
                      <a:gd name="connsiteY56" fmla="*/ 4950847 h 5724736"/>
                      <a:gd name="connsiteX57" fmla="*/ 0 w 11728750"/>
                      <a:gd name="connsiteY57" fmla="*/ 4461546 h 5724736"/>
                      <a:gd name="connsiteX58" fmla="*/ 0 w 11728750"/>
                      <a:gd name="connsiteY58" fmla="*/ 3972245 h 5724736"/>
                      <a:gd name="connsiteX59" fmla="*/ 0 w 11728750"/>
                      <a:gd name="connsiteY59" fmla="*/ 3321833 h 5724736"/>
                      <a:gd name="connsiteX60" fmla="*/ 0 w 11728750"/>
                      <a:gd name="connsiteY60" fmla="*/ 2671421 h 5724736"/>
                      <a:gd name="connsiteX61" fmla="*/ 0 w 11728750"/>
                      <a:gd name="connsiteY61" fmla="*/ 2182121 h 5724736"/>
                      <a:gd name="connsiteX62" fmla="*/ 0 w 11728750"/>
                      <a:gd name="connsiteY62" fmla="*/ 1585412 h 5724736"/>
                      <a:gd name="connsiteX63" fmla="*/ 0 w 11728750"/>
                      <a:gd name="connsiteY63" fmla="*/ 1042408 h 5724736"/>
                      <a:gd name="connsiteX64" fmla="*/ 0 w 11728750"/>
                      <a:gd name="connsiteY64" fmla="*/ 177181 h 5724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724736" fill="none" extrusionOk="0">
                        <a:moveTo>
                          <a:pt x="0" y="177181"/>
                        </a:moveTo>
                        <a:cubicBezTo>
                          <a:pt x="10630" y="81855"/>
                          <a:pt x="71782" y="9142"/>
                          <a:pt x="177181" y="0"/>
                        </a:cubicBezTo>
                        <a:cubicBezTo>
                          <a:pt x="300655" y="-16960"/>
                          <a:pt x="323301" y="28541"/>
                          <a:pt x="434601" y="0"/>
                        </a:cubicBezTo>
                        <a:cubicBezTo>
                          <a:pt x="545901" y="-28541"/>
                          <a:pt x="707576" y="15406"/>
                          <a:pt x="805766" y="0"/>
                        </a:cubicBezTo>
                        <a:cubicBezTo>
                          <a:pt x="903956" y="-15406"/>
                          <a:pt x="1306340" y="76488"/>
                          <a:pt x="1518161" y="0"/>
                        </a:cubicBezTo>
                        <a:cubicBezTo>
                          <a:pt x="1729983" y="-76488"/>
                          <a:pt x="1803472" y="13947"/>
                          <a:pt x="1889326" y="0"/>
                        </a:cubicBezTo>
                        <a:cubicBezTo>
                          <a:pt x="1975181" y="-13947"/>
                          <a:pt x="2490916" y="53516"/>
                          <a:pt x="2715465" y="0"/>
                        </a:cubicBezTo>
                        <a:cubicBezTo>
                          <a:pt x="2940014" y="-53516"/>
                          <a:pt x="2848186" y="26559"/>
                          <a:pt x="2972886" y="0"/>
                        </a:cubicBezTo>
                        <a:cubicBezTo>
                          <a:pt x="3097586" y="-26559"/>
                          <a:pt x="3441572" y="80697"/>
                          <a:pt x="3685282" y="0"/>
                        </a:cubicBezTo>
                        <a:cubicBezTo>
                          <a:pt x="3928992" y="-80697"/>
                          <a:pt x="4238532" y="95831"/>
                          <a:pt x="4511421" y="0"/>
                        </a:cubicBezTo>
                        <a:cubicBezTo>
                          <a:pt x="4784310" y="-95831"/>
                          <a:pt x="4680785" y="7880"/>
                          <a:pt x="4768842" y="0"/>
                        </a:cubicBezTo>
                        <a:cubicBezTo>
                          <a:pt x="4856899" y="-7880"/>
                          <a:pt x="5275940" y="55290"/>
                          <a:pt x="5594982" y="0"/>
                        </a:cubicBezTo>
                        <a:cubicBezTo>
                          <a:pt x="5914024" y="-55290"/>
                          <a:pt x="5956985" y="48717"/>
                          <a:pt x="6193634" y="0"/>
                        </a:cubicBezTo>
                        <a:cubicBezTo>
                          <a:pt x="6430283" y="-48717"/>
                          <a:pt x="6552399" y="5095"/>
                          <a:pt x="6792286" y="0"/>
                        </a:cubicBezTo>
                        <a:cubicBezTo>
                          <a:pt x="7032173" y="-5095"/>
                          <a:pt x="7232371" y="30833"/>
                          <a:pt x="7390938" y="0"/>
                        </a:cubicBezTo>
                        <a:cubicBezTo>
                          <a:pt x="7549505" y="-30833"/>
                          <a:pt x="7765273" y="71683"/>
                          <a:pt x="7989590" y="0"/>
                        </a:cubicBezTo>
                        <a:cubicBezTo>
                          <a:pt x="8213907" y="-71683"/>
                          <a:pt x="8278123" y="45279"/>
                          <a:pt x="8474498" y="0"/>
                        </a:cubicBezTo>
                        <a:cubicBezTo>
                          <a:pt x="8670873" y="-45279"/>
                          <a:pt x="8948785" y="28458"/>
                          <a:pt x="9073150" y="0"/>
                        </a:cubicBezTo>
                        <a:cubicBezTo>
                          <a:pt x="9197515" y="-28458"/>
                          <a:pt x="9255913" y="3103"/>
                          <a:pt x="9330570" y="0"/>
                        </a:cubicBezTo>
                        <a:cubicBezTo>
                          <a:pt x="9405227" y="-3103"/>
                          <a:pt x="9555217" y="25385"/>
                          <a:pt x="9701734" y="0"/>
                        </a:cubicBezTo>
                        <a:cubicBezTo>
                          <a:pt x="9848251" y="-25385"/>
                          <a:pt x="9899238" y="10093"/>
                          <a:pt x="10072899" y="0"/>
                        </a:cubicBezTo>
                        <a:cubicBezTo>
                          <a:pt x="10246560" y="-10093"/>
                          <a:pt x="10389574" y="5345"/>
                          <a:pt x="10671551" y="0"/>
                        </a:cubicBezTo>
                        <a:cubicBezTo>
                          <a:pt x="10953528" y="-5345"/>
                          <a:pt x="11285182" y="14154"/>
                          <a:pt x="11551569" y="0"/>
                        </a:cubicBezTo>
                        <a:cubicBezTo>
                          <a:pt x="11639470" y="8061"/>
                          <a:pt x="11752091" y="71784"/>
                          <a:pt x="11728750" y="177181"/>
                        </a:cubicBezTo>
                        <a:cubicBezTo>
                          <a:pt x="11761662" y="365906"/>
                          <a:pt x="11714527" y="441932"/>
                          <a:pt x="11728750" y="612778"/>
                        </a:cubicBezTo>
                        <a:cubicBezTo>
                          <a:pt x="11742973" y="783624"/>
                          <a:pt x="11676317" y="1132063"/>
                          <a:pt x="11728750" y="1316894"/>
                        </a:cubicBezTo>
                        <a:cubicBezTo>
                          <a:pt x="11781183" y="1501725"/>
                          <a:pt x="11693782" y="1806377"/>
                          <a:pt x="11728750" y="2021009"/>
                        </a:cubicBezTo>
                        <a:cubicBezTo>
                          <a:pt x="11763718" y="2235642"/>
                          <a:pt x="11724305" y="2254900"/>
                          <a:pt x="11728750" y="2456606"/>
                        </a:cubicBezTo>
                        <a:cubicBezTo>
                          <a:pt x="11733195" y="2658312"/>
                          <a:pt x="11710690" y="2849768"/>
                          <a:pt x="11728750" y="3053315"/>
                        </a:cubicBezTo>
                        <a:cubicBezTo>
                          <a:pt x="11746810" y="3256862"/>
                          <a:pt x="11693831" y="3374117"/>
                          <a:pt x="11728750" y="3596319"/>
                        </a:cubicBezTo>
                        <a:cubicBezTo>
                          <a:pt x="11763669" y="3818521"/>
                          <a:pt x="11728533" y="3892308"/>
                          <a:pt x="11728750" y="4085620"/>
                        </a:cubicBezTo>
                        <a:cubicBezTo>
                          <a:pt x="11728967" y="4278932"/>
                          <a:pt x="11688588" y="4387115"/>
                          <a:pt x="11728750" y="4628624"/>
                        </a:cubicBezTo>
                        <a:cubicBezTo>
                          <a:pt x="11768912" y="4870133"/>
                          <a:pt x="11713213" y="5141072"/>
                          <a:pt x="11728750" y="5547555"/>
                        </a:cubicBezTo>
                        <a:cubicBezTo>
                          <a:pt x="11750291" y="5647468"/>
                          <a:pt x="11643262" y="5708156"/>
                          <a:pt x="11551569" y="5724736"/>
                        </a:cubicBezTo>
                        <a:cubicBezTo>
                          <a:pt x="11297806" y="5743661"/>
                          <a:pt x="10929392" y="5705005"/>
                          <a:pt x="10725429" y="5724736"/>
                        </a:cubicBezTo>
                        <a:cubicBezTo>
                          <a:pt x="10521466" y="5744467"/>
                          <a:pt x="10104149" y="5677899"/>
                          <a:pt x="9899289" y="5724736"/>
                        </a:cubicBezTo>
                        <a:cubicBezTo>
                          <a:pt x="9694429" y="5771573"/>
                          <a:pt x="9306722" y="5658998"/>
                          <a:pt x="9073150" y="5724736"/>
                        </a:cubicBezTo>
                        <a:cubicBezTo>
                          <a:pt x="8839578" y="5790474"/>
                          <a:pt x="8694295" y="5695245"/>
                          <a:pt x="8360754" y="5724736"/>
                        </a:cubicBezTo>
                        <a:cubicBezTo>
                          <a:pt x="8027213" y="5754227"/>
                          <a:pt x="7835226" y="5629249"/>
                          <a:pt x="7534614" y="5724736"/>
                        </a:cubicBezTo>
                        <a:cubicBezTo>
                          <a:pt x="7234002" y="5820223"/>
                          <a:pt x="7286881" y="5683101"/>
                          <a:pt x="7163450" y="5724736"/>
                        </a:cubicBezTo>
                        <a:cubicBezTo>
                          <a:pt x="7040019" y="5766371"/>
                          <a:pt x="6785294" y="5679095"/>
                          <a:pt x="6678542" y="5724736"/>
                        </a:cubicBezTo>
                        <a:cubicBezTo>
                          <a:pt x="6571790" y="5770377"/>
                          <a:pt x="6239097" y="5699126"/>
                          <a:pt x="5966146" y="5724736"/>
                        </a:cubicBezTo>
                        <a:cubicBezTo>
                          <a:pt x="5693195" y="5750346"/>
                          <a:pt x="5718372" y="5695361"/>
                          <a:pt x="5594982" y="5724736"/>
                        </a:cubicBezTo>
                        <a:cubicBezTo>
                          <a:pt x="5471592" y="5754111"/>
                          <a:pt x="5207297" y="5661560"/>
                          <a:pt x="4882586" y="5724736"/>
                        </a:cubicBezTo>
                        <a:cubicBezTo>
                          <a:pt x="4557875" y="5787912"/>
                          <a:pt x="4743763" y="5717916"/>
                          <a:pt x="4625165" y="5724736"/>
                        </a:cubicBezTo>
                        <a:cubicBezTo>
                          <a:pt x="4506567" y="5731556"/>
                          <a:pt x="4461965" y="5712194"/>
                          <a:pt x="4367745" y="5724736"/>
                        </a:cubicBezTo>
                        <a:cubicBezTo>
                          <a:pt x="4273525" y="5737278"/>
                          <a:pt x="3820690" y="5714430"/>
                          <a:pt x="3655349" y="5724736"/>
                        </a:cubicBezTo>
                        <a:cubicBezTo>
                          <a:pt x="3490008" y="5735042"/>
                          <a:pt x="3490883" y="5700431"/>
                          <a:pt x="3397929" y="5724736"/>
                        </a:cubicBezTo>
                        <a:cubicBezTo>
                          <a:pt x="3304975" y="5749041"/>
                          <a:pt x="3246912" y="5695619"/>
                          <a:pt x="3140508" y="5724736"/>
                        </a:cubicBezTo>
                        <a:cubicBezTo>
                          <a:pt x="3034104" y="5753853"/>
                          <a:pt x="2752272" y="5697341"/>
                          <a:pt x="2541856" y="5724736"/>
                        </a:cubicBezTo>
                        <a:cubicBezTo>
                          <a:pt x="2331440" y="5752131"/>
                          <a:pt x="2336233" y="5701300"/>
                          <a:pt x="2284436" y="5724736"/>
                        </a:cubicBezTo>
                        <a:cubicBezTo>
                          <a:pt x="2232639" y="5748172"/>
                          <a:pt x="2112059" y="5700669"/>
                          <a:pt x="2027016" y="5724736"/>
                        </a:cubicBezTo>
                        <a:cubicBezTo>
                          <a:pt x="1941973" y="5748803"/>
                          <a:pt x="1585677" y="5713936"/>
                          <a:pt x="1428364" y="5724736"/>
                        </a:cubicBezTo>
                        <a:cubicBezTo>
                          <a:pt x="1271051" y="5735536"/>
                          <a:pt x="1129072" y="5675570"/>
                          <a:pt x="943456" y="5724736"/>
                        </a:cubicBezTo>
                        <a:cubicBezTo>
                          <a:pt x="757840" y="5773902"/>
                          <a:pt x="424292" y="5650028"/>
                          <a:pt x="177181" y="5724736"/>
                        </a:cubicBezTo>
                        <a:cubicBezTo>
                          <a:pt x="80142" y="5733448"/>
                          <a:pt x="-14626" y="5628530"/>
                          <a:pt x="0" y="5547555"/>
                        </a:cubicBezTo>
                        <a:cubicBezTo>
                          <a:pt x="-11931" y="5304078"/>
                          <a:pt x="42832" y="5130124"/>
                          <a:pt x="0" y="4950847"/>
                        </a:cubicBezTo>
                        <a:cubicBezTo>
                          <a:pt x="-42832" y="4771570"/>
                          <a:pt x="51363" y="4680185"/>
                          <a:pt x="0" y="4461546"/>
                        </a:cubicBezTo>
                        <a:cubicBezTo>
                          <a:pt x="-51363" y="4242907"/>
                          <a:pt x="5346" y="4205152"/>
                          <a:pt x="0" y="3972245"/>
                        </a:cubicBezTo>
                        <a:cubicBezTo>
                          <a:pt x="-5346" y="3739338"/>
                          <a:pt x="7734" y="3507694"/>
                          <a:pt x="0" y="3321833"/>
                        </a:cubicBezTo>
                        <a:cubicBezTo>
                          <a:pt x="-7734" y="3135972"/>
                          <a:pt x="53546" y="2868527"/>
                          <a:pt x="0" y="2671421"/>
                        </a:cubicBezTo>
                        <a:cubicBezTo>
                          <a:pt x="-53546" y="2474315"/>
                          <a:pt x="33900" y="2339887"/>
                          <a:pt x="0" y="2182121"/>
                        </a:cubicBezTo>
                        <a:cubicBezTo>
                          <a:pt x="-33900" y="2024355"/>
                          <a:pt x="76" y="1715792"/>
                          <a:pt x="0" y="1585412"/>
                        </a:cubicBezTo>
                        <a:cubicBezTo>
                          <a:pt x="-76" y="1455032"/>
                          <a:pt x="1982" y="1196124"/>
                          <a:pt x="0" y="1042408"/>
                        </a:cubicBezTo>
                        <a:cubicBezTo>
                          <a:pt x="-1982" y="888692"/>
                          <a:pt x="22044" y="359526"/>
                          <a:pt x="0" y="177181"/>
                        </a:cubicBezTo>
                        <a:close/>
                      </a:path>
                      <a:path w="11728750" h="5724736" stroke="0" extrusionOk="0">
                        <a:moveTo>
                          <a:pt x="0" y="177181"/>
                        </a:moveTo>
                        <a:cubicBezTo>
                          <a:pt x="-5337" y="81747"/>
                          <a:pt x="84645" y="4125"/>
                          <a:pt x="177181" y="0"/>
                        </a:cubicBezTo>
                        <a:cubicBezTo>
                          <a:pt x="426773" y="-80864"/>
                          <a:pt x="700817" y="17425"/>
                          <a:pt x="889577" y="0"/>
                        </a:cubicBezTo>
                        <a:cubicBezTo>
                          <a:pt x="1078337" y="-17425"/>
                          <a:pt x="1227329" y="31684"/>
                          <a:pt x="1374485" y="0"/>
                        </a:cubicBezTo>
                        <a:cubicBezTo>
                          <a:pt x="1521641" y="-31684"/>
                          <a:pt x="1641940" y="16769"/>
                          <a:pt x="1745649" y="0"/>
                        </a:cubicBezTo>
                        <a:cubicBezTo>
                          <a:pt x="1849358" y="-16769"/>
                          <a:pt x="1953867" y="399"/>
                          <a:pt x="2116813" y="0"/>
                        </a:cubicBezTo>
                        <a:cubicBezTo>
                          <a:pt x="2279759" y="-399"/>
                          <a:pt x="2499248" y="26138"/>
                          <a:pt x="2829209" y="0"/>
                        </a:cubicBezTo>
                        <a:cubicBezTo>
                          <a:pt x="3159170" y="-26138"/>
                          <a:pt x="3193362" y="27259"/>
                          <a:pt x="3314117" y="0"/>
                        </a:cubicBezTo>
                        <a:cubicBezTo>
                          <a:pt x="3434872" y="-27259"/>
                          <a:pt x="3494871" y="16531"/>
                          <a:pt x="3571538" y="0"/>
                        </a:cubicBezTo>
                        <a:cubicBezTo>
                          <a:pt x="3648205" y="-16531"/>
                          <a:pt x="3871627" y="45856"/>
                          <a:pt x="4056446" y="0"/>
                        </a:cubicBezTo>
                        <a:cubicBezTo>
                          <a:pt x="4241265" y="-45856"/>
                          <a:pt x="4334299" y="40542"/>
                          <a:pt x="4427610" y="0"/>
                        </a:cubicBezTo>
                        <a:cubicBezTo>
                          <a:pt x="4520921" y="-40542"/>
                          <a:pt x="4940834" y="31937"/>
                          <a:pt x="5140006" y="0"/>
                        </a:cubicBezTo>
                        <a:cubicBezTo>
                          <a:pt x="5339178" y="-31937"/>
                          <a:pt x="5345641" y="11624"/>
                          <a:pt x="5397426" y="0"/>
                        </a:cubicBezTo>
                        <a:cubicBezTo>
                          <a:pt x="5449211" y="-11624"/>
                          <a:pt x="5623893" y="27474"/>
                          <a:pt x="5768591" y="0"/>
                        </a:cubicBezTo>
                        <a:cubicBezTo>
                          <a:pt x="5913290" y="-27474"/>
                          <a:pt x="6146998" y="52788"/>
                          <a:pt x="6367243" y="0"/>
                        </a:cubicBezTo>
                        <a:cubicBezTo>
                          <a:pt x="6587488" y="-52788"/>
                          <a:pt x="6570346" y="27080"/>
                          <a:pt x="6624663" y="0"/>
                        </a:cubicBezTo>
                        <a:cubicBezTo>
                          <a:pt x="6678980" y="-27080"/>
                          <a:pt x="6765131" y="25006"/>
                          <a:pt x="6882083" y="0"/>
                        </a:cubicBezTo>
                        <a:cubicBezTo>
                          <a:pt x="6999035" y="-25006"/>
                          <a:pt x="7461773" y="28775"/>
                          <a:pt x="7708223" y="0"/>
                        </a:cubicBezTo>
                        <a:cubicBezTo>
                          <a:pt x="7954673" y="-28775"/>
                          <a:pt x="8106852" y="25220"/>
                          <a:pt x="8420619" y="0"/>
                        </a:cubicBezTo>
                        <a:cubicBezTo>
                          <a:pt x="8734386" y="-25220"/>
                          <a:pt x="8581436" y="18756"/>
                          <a:pt x="8678039" y="0"/>
                        </a:cubicBezTo>
                        <a:cubicBezTo>
                          <a:pt x="8774642" y="-18756"/>
                          <a:pt x="9163670" y="15011"/>
                          <a:pt x="9504179" y="0"/>
                        </a:cubicBezTo>
                        <a:cubicBezTo>
                          <a:pt x="9844688" y="-15011"/>
                          <a:pt x="9864172" y="1"/>
                          <a:pt x="10102831" y="0"/>
                        </a:cubicBezTo>
                        <a:cubicBezTo>
                          <a:pt x="10341490" y="-1"/>
                          <a:pt x="10463218" y="55875"/>
                          <a:pt x="10701483" y="0"/>
                        </a:cubicBezTo>
                        <a:cubicBezTo>
                          <a:pt x="10939748" y="-55875"/>
                          <a:pt x="11174996" y="100913"/>
                          <a:pt x="11551569" y="0"/>
                        </a:cubicBezTo>
                        <a:cubicBezTo>
                          <a:pt x="11651687" y="6736"/>
                          <a:pt x="11726875" y="108583"/>
                          <a:pt x="11728750" y="177181"/>
                        </a:cubicBezTo>
                        <a:cubicBezTo>
                          <a:pt x="11745666" y="340786"/>
                          <a:pt x="11691565" y="542345"/>
                          <a:pt x="11728750" y="773889"/>
                        </a:cubicBezTo>
                        <a:cubicBezTo>
                          <a:pt x="11765935" y="1005433"/>
                          <a:pt x="11689703" y="1116728"/>
                          <a:pt x="11728750" y="1316894"/>
                        </a:cubicBezTo>
                        <a:cubicBezTo>
                          <a:pt x="11767797" y="1517061"/>
                          <a:pt x="11711179" y="1644220"/>
                          <a:pt x="11728750" y="1859898"/>
                        </a:cubicBezTo>
                        <a:cubicBezTo>
                          <a:pt x="11746321" y="2075576"/>
                          <a:pt x="11666549" y="2188724"/>
                          <a:pt x="11728750" y="2402903"/>
                        </a:cubicBezTo>
                        <a:cubicBezTo>
                          <a:pt x="11790951" y="2617083"/>
                          <a:pt x="11694361" y="2709402"/>
                          <a:pt x="11728750" y="2838500"/>
                        </a:cubicBezTo>
                        <a:cubicBezTo>
                          <a:pt x="11763139" y="2967598"/>
                          <a:pt x="11715502" y="3283132"/>
                          <a:pt x="11728750" y="3542615"/>
                        </a:cubicBezTo>
                        <a:cubicBezTo>
                          <a:pt x="11741998" y="3802098"/>
                          <a:pt x="11682318" y="3898483"/>
                          <a:pt x="11728750" y="4085620"/>
                        </a:cubicBezTo>
                        <a:cubicBezTo>
                          <a:pt x="11775182" y="4272758"/>
                          <a:pt x="11689704" y="4397375"/>
                          <a:pt x="11728750" y="4521217"/>
                        </a:cubicBezTo>
                        <a:cubicBezTo>
                          <a:pt x="11767796" y="4645059"/>
                          <a:pt x="11647628" y="5151856"/>
                          <a:pt x="11728750" y="5547555"/>
                        </a:cubicBezTo>
                        <a:cubicBezTo>
                          <a:pt x="11734778" y="5647328"/>
                          <a:pt x="11666016" y="5720963"/>
                          <a:pt x="11551569" y="5724736"/>
                        </a:cubicBezTo>
                        <a:cubicBezTo>
                          <a:pt x="11436439" y="5779801"/>
                          <a:pt x="11200613" y="5682600"/>
                          <a:pt x="11066661" y="5724736"/>
                        </a:cubicBezTo>
                        <a:cubicBezTo>
                          <a:pt x="10932709" y="5766872"/>
                          <a:pt x="10721159" y="5677032"/>
                          <a:pt x="10581753" y="5724736"/>
                        </a:cubicBezTo>
                        <a:cubicBezTo>
                          <a:pt x="10442347" y="5772440"/>
                          <a:pt x="10216705" y="5711492"/>
                          <a:pt x="10096845" y="5724736"/>
                        </a:cubicBezTo>
                        <a:cubicBezTo>
                          <a:pt x="9976985" y="5737980"/>
                          <a:pt x="9843515" y="5683936"/>
                          <a:pt x="9725680" y="5724736"/>
                        </a:cubicBezTo>
                        <a:cubicBezTo>
                          <a:pt x="9607845" y="5765536"/>
                          <a:pt x="9483481" y="5710761"/>
                          <a:pt x="9354516" y="5724736"/>
                        </a:cubicBezTo>
                        <a:cubicBezTo>
                          <a:pt x="9225551" y="5738711"/>
                          <a:pt x="8919213" y="5657518"/>
                          <a:pt x="8755864" y="5724736"/>
                        </a:cubicBezTo>
                        <a:cubicBezTo>
                          <a:pt x="8592515" y="5791954"/>
                          <a:pt x="8372709" y="5714839"/>
                          <a:pt x="8270956" y="5724736"/>
                        </a:cubicBezTo>
                        <a:cubicBezTo>
                          <a:pt x="8169203" y="5734633"/>
                          <a:pt x="7944116" y="5693551"/>
                          <a:pt x="7672304" y="5724736"/>
                        </a:cubicBezTo>
                        <a:cubicBezTo>
                          <a:pt x="7400492" y="5755921"/>
                          <a:pt x="7397724" y="5686395"/>
                          <a:pt x="7301140" y="5724736"/>
                        </a:cubicBezTo>
                        <a:cubicBezTo>
                          <a:pt x="7204556" y="5763077"/>
                          <a:pt x="7039091" y="5681086"/>
                          <a:pt x="6816232" y="5724736"/>
                        </a:cubicBezTo>
                        <a:cubicBezTo>
                          <a:pt x="6593373" y="5768386"/>
                          <a:pt x="6629896" y="5724666"/>
                          <a:pt x="6445067" y="5724736"/>
                        </a:cubicBezTo>
                        <a:cubicBezTo>
                          <a:pt x="6260238" y="5724806"/>
                          <a:pt x="6137437" y="5721482"/>
                          <a:pt x="5960159" y="5724736"/>
                        </a:cubicBezTo>
                        <a:cubicBezTo>
                          <a:pt x="5782881" y="5727990"/>
                          <a:pt x="5587741" y="5687388"/>
                          <a:pt x="5475251" y="5724736"/>
                        </a:cubicBezTo>
                        <a:cubicBezTo>
                          <a:pt x="5362761" y="5762084"/>
                          <a:pt x="4871049" y="5658467"/>
                          <a:pt x="4649111" y="5724736"/>
                        </a:cubicBezTo>
                        <a:cubicBezTo>
                          <a:pt x="4427173" y="5791005"/>
                          <a:pt x="4339103" y="5715868"/>
                          <a:pt x="4050459" y="5724736"/>
                        </a:cubicBezTo>
                        <a:cubicBezTo>
                          <a:pt x="3761815" y="5733604"/>
                          <a:pt x="3443144" y="5626030"/>
                          <a:pt x="3224320" y="5724736"/>
                        </a:cubicBezTo>
                        <a:cubicBezTo>
                          <a:pt x="3005496" y="5823442"/>
                          <a:pt x="2747453" y="5656883"/>
                          <a:pt x="2625668" y="5724736"/>
                        </a:cubicBezTo>
                        <a:cubicBezTo>
                          <a:pt x="2503883" y="5792589"/>
                          <a:pt x="2352218" y="5716342"/>
                          <a:pt x="2254503" y="5724736"/>
                        </a:cubicBezTo>
                        <a:cubicBezTo>
                          <a:pt x="2156788" y="5733130"/>
                          <a:pt x="1781142" y="5701806"/>
                          <a:pt x="1428364" y="5724736"/>
                        </a:cubicBezTo>
                        <a:cubicBezTo>
                          <a:pt x="1075586" y="5747666"/>
                          <a:pt x="643665" y="5656971"/>
                          <a:pt x="177181" y="5724736"/>
                        </a:cubicBezTo>
                        <a:cubicBezTo>
                          <a:pt x="78682" y="5704393"/>
                          <a:pt x="460" y="5663805"/>
                          <a:pt x="0" y="5547555"/>
                        </a:cubicBezTo>
                        <a:cubicBezTo>
                          <a:pt x="-43606" y="5336409"/>
                          <a:pt x="20680" y="5208369"/>
                          <a:pt x="0" y="5058254"/>
                        </a:cubicBezTo>
                        <a:cubicBezTo>
                          <a:pt x="-20680" y="4908139"/>
                          <a:pt x="10569" y="4670765"/>
                          <a:pt x="0" y="4407842"/>
                        </a:cubicBezTo>
                        <a:cubicBezTo>
                          <a:pt x="-10569" y="4144919"/>
                          <a:pt x="59999" y="3952694"/>
                          <a:pt x="0" y="3811134"/>
                        </a:cubicBezTo>
                        <a:cubicBezTo>
                          <a:pt x="-59999" y="3669574"/>
                          <a:pt x="26186" y="3304824"/>
                          <a:pt x="0" y="3107018"/>
                        </a:cubicBezTo>
                        <a:cubicBezTo>
                          <a:pt x="-26186" y="2909212"/>
                          <a:pt x="69406" y="2732449"/>
                          <a:pt x="0" y="2510310"/>
                        </a:cubicBezTo>
                        <a:cubicBezTo>
                          <a:pt x="-69406" y="2288171"/>
                          <a:pt x="48158" y="2266761"/>
                          <a:pt x="0" y="2074713"/>
                        </a:cubicBezTo>
                        <a:cubicBezTo>
                          <a:pt x="-48158" y="1882665"/>
                          <a:pt x="4469" y="1606278"/>
                          <a:pt x="0" y="1478005"/>
                        </a:cubicBezTo>
                        <a:cubicBezTo>
                          <a:pt x="-4469" y="1349732"/>
                          <a:pt x="41086" y="955356"/>
                          <a:pt x="0" y="773889"/>
                        </a:cubicBezTo>
                        <a:cubicBezTo>
                          <a:pt x="-41086" y="592422"/>
                          <a:pt x="40273" y="382868"/>
                          <a:pt x="0" y="177181"/>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196644"/>
            <a:ext cx="3988905" cy="1272209"/>
          </a:xfrm>
          <a:prstGeom prst="horizontalScroll">
            <a:avLst/>
          </a:prstGeom>
          <a:solidFill>
            <a:schemeClr val="accent2"/>
          </a:solidFill>
          <a:ln>
            <a:solidFill>
              <a:srgbClr val="4068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73252"/>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accent2"/>
                </a:solidFill>
                <a:latin typeface="Hanimation Arabic SemiBold" panose="02000703000000000000" pitchFamily="2" charset="-78"/>
                <a:cs typeface="Hanimation Arabic SemiBold" panose="02000703000000000000" pitchFamily="2" charset="-78"/>
              </a:rPr>
              <a:t>قصة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241446" y="679351"/>
            <a:ext cx="3709107" cy="461665"/>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scene3d>
              <a:camera prst="orthographicFront"/>
              <a:lightRig rig="soft" dir="t">
                <a:rot lat="0" lon="0" rev="15600000"/>
              </a:lightRig>
            </a:scene3d>
            <a:sp3d extrusionH="57150" prstMaterial="softEdge">
              <a:bevelT w="25400" h="38100"/>
            </a:sp3d>
          </a:bodyPr>
          <a:lstStyle/>
          <a:p>
            <a:pPr algn="ctr" rtl="1">
              <a:spcAft>
                <a:spcPts val="800"/>
              </a:spcAft>
            </a:pPr>
            <a:r>
              <a:rPr lang="ar-SA" sz="2400" b="1" dirty="0">
                <a:ln/>
                <a:latin typeface="DG 3asomy" panose="00000800000000000000" pitchFamily="2" charset="-78"/>
                <a:cs typeface="DG 3asomy" panose="00000800000000000000" pitchFamily="2" charset="-78"/>
              </a:rPr>
              <a:t>ميار والاختراق الصامت</a:t>
            </a:r>
          </a:p>
        </p:txBody>
      </p:sp>
      <p:pic>
        <p:nvPicPr>
          <p:cNvPr id="12" name="Picture 43">
            <a:extLst>
              <a:ext uri="{FF2B5EF4-FFF2-40B4-BE49-F238E27FC236}">
                <a16:creationId xmlns:a16="http://schemas.microsoft.com/office/drawing/2014/main" id="{73926F38-4D4D-4B78-95B2-4AA2ACBD613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01390" y="-35989"/>
            <a:ext cx="1076691" cy="817967"/>
          </a:xfrm>
          <a:prstGeom prst="rect">
            <a:avLst/>
          </a:prstGeom>
        </p:spPr>
      </p:pic>
      <p:pic>
        <p:nvPicPr>
          <p:cNvPr id="2" name="Online Media 1" title="قصة 1648">
            <a:hlinkClick r:id="" action="ppaction://media"/>
            <a:extLst>
              <a:ext uri="{FF2B5EF4-FFF2-40B4-BE49-F238E27FC236}">
                <a16:creationId xmlns:a16="http://schemas.microsoft.com/office/drawing/2014/main" id="{7DB9536D-5779-4CFC-893A-73D5C997227F}"/>
              </a:ext>
            </a:extLst>
          </p:cNvPr>
          <p:cNvPicPr>
            <a:picLocks noRot="1" noChangeAspect="1"/>
          </p:cNvPicPr>
          <p:nvPr>
            <a:videoFile r:link="rId1"/>
          </p:nvPr>
        </p:nvPicPr>
        <p:blipFill>
          <a:blip r:embed="rId8"/>
          <a:stretch>
            <a:fillRect/>
          </a:stretch>
        </p:blipFill>
        <p:spPr>
          <a:xfrm>
            <a:off x="2348866" y="1791938"/>
            <a:ext cx="7764090" cy="438671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Placeholder 8">
            <a:hlinkClick r:id="rId9"/>
            <a:extLst>
              <a:ext uri="{FF2B5EF4-FFF2-40B4-BE49-F238E27FC236}">
                <a16:creationId xmlns:a16="http://schemas.microsoft.com/office/drawing/2014/main" id="{A845C5CE-69A6-4605-8801-170E8743D6BE}"/>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81385" y="3277945"/>
            <a:ext cx="1093297" cy="1094158"/>
          </a:xfrm>
          <a:custGeom>
            <a:avLst/>
            <a:gdLst>
              <a:gd name="connsiteX0" fmla="*/ 962317 w 1924634"/>
              <a:gd name="connsiteY0" fmla="*/ 0 h 1926150"/>
              <a:gd name="connsiteX1" fmla="*/ 1924634 w 1924634"/>
              <a:gd name="connsiteY1" fmla="*/ 963075 h 1926150"/>
              <a:gd name="connsiteX2" fmla="*/ 962317 w 1924634"/>
              <a:gd name="connsiteY2" fmla="*/ 1926150 h 1926150"/>
              <a:gd name="connsiteX3" fmla="*/ 0 w 1924634"/>
              <a:gd name="connsiteY3" fmla="*/ 963075 h 1926150"/>
              <a:gd name="connsiteX4" fmla="*/ 962317 w 1924634"/>
              <a:gd name="connsiteY4" fmla="*/ 0 h 1926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4634" h="1926150">
                <a:moveTo>
                  <a:pt x="962317" y="0"/>
                </a:moveTo>
                <a:cubicBezTo>
                  <a:pt x="1493790" y="0"/>
                  <a:pt x="1924634" y="431183"/>
                  <a:pt x="1924634" y="963075"/>
                </a:cubicBezTo>
                <a:cubicBezTo>
                  <a:pt x="1924634" y="1494967"/>
                  <a:pt x="1493790" y="1926150"/>
                  <a:pt x="962317" y="1926150"/>
                </a:cubicBezTo>
                <a:cubicBezTo>
                  <a:pt x="430844" y="1926150"/>
                  <a:pt x="0" y="1494967"/>
                  <a:pt x="0" y="963075"/>
                </a:cubicBezTo>
                <a:cubicBezTo>
                  <a:pt x="0" y="431183"/>
                  <a:pt x="430844" y="0"/>
                  <a:pt x="962317" y="0"/>
                </a:cubicBezTo>
                <a:close/>
              </a:path>
            </a:pathLst>
          </a:custGeom>
          <a:solidFill>
            <a:schemeClr val="bg1">
              <a:lumMod val="85000"/>
            </a:schemeClr>
          </a:solidFill>
        </p:spPr>
      </p:pic>
    </p:spTree>
    <p:extLst>
      <p:ext uri="{BB962C8B-B14F-4D97-AF65-F5344CB8AC3E}">
        <p14:creationId xmlns:p14="http://schemas.microsoft.com/office/powerpoint/2010/main" val="4705598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1A82166-A982-48D8-A329-F361CA3C1443}"/>
              </a:ext>
            </a:extLst>
          </p:cNvPr>
          <p:cNvSpPr/>
          <p:nvPr/>
        </p:nvSpPr>
        <p:spPr>
          <a:xfrm>
            <a:off x="8788434" y="1844291"/>
            <a:ext cx="3789001" cy="2601100"/>
          </a:xfrm>
          <a:prstGeom prst="roundRect">
            <a:avLst>
              <a:gd name="adj" fmla="val 8730"/>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3" name="Graphic 12">
            <a:extLst>
              <a:ext uri="{FF2B5EF4-FFF2-40B4-BE49-F238E27FC236}">
                <a16:creationId xmlns:a16="http://schemas.microsoft.com/office/drawing/2014/main" id="{1B2CF56F-B5E8-C5C7-A21F-1523F695B2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55349" y="2829714"/>
            <a:ext cx="527051" cy="527051"/>
          </a:xfrm>
          <a:prstGeom prst="rect">
            <a:avLst/>
          </a:prstGeom>
        </p:spPr>
      </p:pic>
      <p:sp>
        <p:nvSpPr>
          <p:cNvPr id="20" name="ZoneTexte 74">
            <a:extLst>
              <a:ext uri="{FF2B5EF4-FFF2-40B4-BE49-F238E27FC236}">
                <a16:creationId xmlns:a16="http://schemas.microsoft.com/office/drawing/2014/main" id="{60ECC6FD-6D35-4096-A08D-3DEBFC14E055}"/>
              </a:ext>
            </a:extLst>
          </p:cNvPr>
          <p:cNvSpPr txBox="1"/>
          <p:nvPr/>
        </p:nvSpPr>
        <p:spPr>
          <a:xfrm>
            <a:off x="8872842" y="2387420"/>
            <a:ext cx="2104649" cy="171739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النشاط </a:t>
            </a:r>
          </a:p>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ال</a:t>
            </a:r>
            <a:r>
              <a:rPr lang="ar-SA" sz="4800" b="1" dirty="0">
                <a:solidFill>
                  <a:schemeClr val="tx1">
                    <a:lumMod val="85000"/>
                    <a:lumOff val="15000"/>
                  </a:schemeClr>
                </a:solidFill>
                <a:latin typeface="Jazeel Bold" panose="00000800000000000000" pitchFamily="50" charset="-78"/>
                <a:cs typeface="Jazeel Bold" panose="00000800000000000000" pitchFamily="50" charset="-78"/>
              </a:rPr>
              <a:t>إ</a:t>
            </a: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ثرائي</a:t>
            </a:r>
          </a:p>
        </p:txBody>
      </p:sp>
      <p:pic>
        <p:nvPicPr>
          <p:cNvPr id="7" name="Picture 6">
            <a:hlinkClick r:id="rId5"/>
            <a:extLst>
              <a:ext uri="{FF2B5EF4-FFF2-40B4-BE49-F238E27FC236}">
                <a16:creationId xmlns:a16="http://schemas.microsoft.com/office/drawing/2014/main" id="{F828AFAE-3DEC-46B2-9399-242924BBBCB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840758" y="4697411"/>
            <a:ext cx="1261303" cy="1261303"/>
          </a:xfrm>
          <a:prstGeom prst="ellipse">
            <a:avLst/>
          </a:prstGeom>
        </p:spPr>
      </p:pic>
      <p:pic>
        <p:nvPicPr>
          <p:cNvPr id="3" name="وسائط عبر الإنترنت 2" title="الأمن السيبراني وحماية المعلومات الرقمية">
            <a:hlinkClick r:id="" action="ppaction://media"/>
            <a:extLst>
              <a:ext uri="{FF2B5EF4-FFF2-40B4-BE49-F238E27FC236}">
                <a16:creationId xmlns:a16="http://schemas.microsoft.com/office/drawing/2014/main" id="{A161D479-A2B1-6B61-6A15-85D7083325E4}"/>
              </a:ext>
            </a:extLst>
          </p:cNvPr>
          <p:cNvPicPr>
            <a:picLocks noRot="1" noChangeAspect="1"/>
          </p:cNvPicPr>
          <p:nvPr>
            <a:videoFile r:link="rId1"/>
          </p:nvPr>
        </p:nvPicPr>
        <p:blipFill>
          <a:blip r:embed="rId7"/>
          <a:stretch>
            <a:fillRect/>
          </a:stretch>
        </p:blipFill>
        <p:spPr>
          <a:xfrm>
            <a:off x="2806956" y="516193"/>
            <a:ext cx="3289044" cy="5825613"/>
          </a:xfrm>
          <a:prstGeom prst="rect">
            <a:avLst/>
          </a:prstGeom>
          <a:ln w="76200" cap="sq">
            <a:solidFill>
              <a:schemeClr val="bg1"/>
            </a:solidFill>
            <a:prstDash val="solid"/>
            <a:miter lim="800000"/>
          </a:ln>
          <a:effectLst>
            <a:outerShdw blurRad="50800" dist="38100" dir="2700000" algn="tl" rotWithShape="0">
              <a:srgbClr val="000000">
                <a:alpha val="43000"/>
              </a:srgbClr>
            </a:outerShdw>
          </a:effectLst>
        </p:spPr>
      </p:pic>
      <p:pic>
        <p:nvPicPr>
          <p:cNvPr id="8" name="Picture 43">
            <a:extLst>
              <a:ext uri="{FF2B5EF4-FFF2-40B4-BE49-F238E27FC236}">
                <a16:creationId xmlns:a16="http://schemas.microsoft.com/office/drawing/2014/main" id="{D4724123-67F1-4149-AEB2-3532745F05A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8077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childTnLst>
        </p:cTn>
      </p:par>
    </p:tnLst>
    <p:bldLst>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5C97C4BB-A2C8-4725-AEF1-761C9B461D74}"/>
              </a:ext>
            </a:extLst>
          </p:cNvPr>
          <p:cNvSpPr txBox="1"/>
          <p:nvPr/>
        </p:nvSpPr>
        <p:spPr>
          <a:xfrm>
            <a:off x="3263182" y="4056667"/>
            <a:ext cx="3540056" cy="430887"/>
          </a:xfrm>
          <a:prstGeom prst="rect">
            <a:avLst/>
          </a:prstGeom>
          <a:noFill/>
        </p:spPr>
        <p:txBody>
          <a:bodyPr wrap="square" lIns="0" tIns="0" rIns="0" bIns="0" rtlCol="0">
            <a:spAutoFit/>
          </a:bodyPr>
          <a:lstStyle/>
          <a:p>
            <a:pPr lvl="0" algn="r" rtl="1"/>
            <a:r>
              <a:rPr lang="ar-SA" sz="2800" b="1" dirty="0">
                <a:solidFill>
                  <a:schemeClr val="bg1"/>
                </a:solidFill>
                <a:latin typeface="RB" panose="00000500000000000000" pitchFamily="2" charset="-78"/>
                <a:cs typeface="RB" panose="00000500000000000000" pitchFamily="2" charset="-78"/>
              </a:rPr>
              <a:t>مثلث الحماية </a:t>
            </a:r>
            <a:r>
              <a:rPr lang="en-US" sz="2800" b="1" dirty="0">
                <a:solidFill>
                  <a:schemeClr val="bg1"/>
                </a:solidFill>
                <a:latin typeface="RB" panose="00000500000000000000" pitchFamily="2" charset="-78"/>
                <a:cs typeface="RB" panose="00000500000000000000" pitchFamily="2" charset="-78"/>
              </a:rPr>
              <a:t>CIA </a:t>
            </a:r>
            <a:endParaRPr lang="en-US" sz="3200" dirty="0">
              <a:solidFill>
                <a:schemeClr val="bg1"/>
              </a:solidFill>
              <a:latin typeface="RB" panose="00000500000000000000" pitchFamily="2" charset="-78"/>
              <a:cs typeface="RB" panose="00000500000000000000" pitchFamily="2" charset="-78"/>
            </a:endParaRPr>
          </a:p>
        </p:txBody>
      </p:sp>
      <p:sp>
        <p:nvSpPr>
          <p:cNvPr id="46" name="TextBox 45">
            <a:extLst>
              <a:ext uri="{FF2B5EF4-FFF2-40B4-BE49-F238E27FC236}">
                <a16:creationId xmlns:a16="http://schemas.microsoft.com/office/drawing/2014/main" id="{A2A97A05-001C-462A-A3A4-2801BD62A7D7}"/>
              </a:ext>
            </a:extLst>
          </p:cNvPr>
          <p:cNvSpPr txBox="1"/>
          <p:nvPr/>
        </p:nvSpPr>
        <p:spPr>
          <a:xfrm>
            <a:off x="2409249" y="3437020"/>
            <a:ext cx="4035424" cy="527837"/>
          </a:xfrm>
          <a:prstGeom prst="rect">
            <a:avLst/>
          </a:prstGeom>
          <a:noFill/>
        </p:spPr>
        <p:txBody>
          <a:bodyPr wrap="square" lIns="0" tIns="0" rIns="0" bIns="0" rtlCol="0">
            <a:spAutoFit/>
          </a:bodyPr>
          <a:lstStyle/>
          <a:p>
            <a:pPr algn="r" fontAlgn="base">
              <a:lnSpc>
                <a:spcPct val="130000"/>
              </a:lnSpc>
              <a:spcBef>
                <a:spcPts val="1000"/>
              </a:spcBef>
            </a:pPr>
            <a:r>
              <a:rPr lang="ar-SA" sz="2800" b="1" dirty="0">
                <a:solidFill>
                  <a:schemeClr val="bg1"/>
                </a:solidFill>
                <a:latin typeface="RB" panose="00000500000000000000" pitchFamily="2" charset="-78"/>
                <a:cs typeface="RB" panose="00000500000000000000" pitchFamily="2" charset="-78"/>
              </a:rPr>
              <a:t>الجرائم الإلكترونية </a:t>
            </a:r>
            <a:endParaRPr lang="en-US" sz="2800" b="1" dirty="0">
              <a:solidFill>
                <a:schemeClr val="bg1"/>
              </a:solidFill>
              <a:latin typeface="RB" panose="00000500000000000000" pitchFamily="2" charset="-78"/>
              <a:cs typeface="RB" panose="00000500000000000000" pitchFamily="2" charset="-78"/>
            </a:endParaRPr>
          </a:p>
        </p:txBody>
      </p:sp>
      <p:sp>
        <p:nvSpPr>
          <p:cNvPr id="47" name="TextBox 46">
            <a:extLst>
              <a:ext uri="{FF2B5EF4-FFF2-40B4-BE49-F238E27FC236}">
                <a16:creationId xmlns:a16="http://schemas.microsoft.com/office/drawing/2014/main" id="{81014A63-291C-4EC2-9FFD-E25C161DA7D0}"/>
              </a:ext>
            </a:extLst>
          </p:cNvPr>
          <p:cNvSpPr txBox="1"/>
          <p:nvPr/>
        </p:nvSpPr>
        <p:spPr>
          <a:xfrm>
            <a:off x="4010771" y="4607066"/>
            <a:ext cx="3089930" cy="430887"/>
          </a:xfrm>
          <a:prstGeom prst="rect">
            <a:avLst/>
          </a:prstGeom>
          <a:noFill/>
        </p:spPr>
        <p:txBody>
          <a:bodyPr wrap="square" lIns="0" tIns="0" rIns="0" bIns="0" rtlCol="0">
            <a:spAutoFit/>
          </a:bodyPr>
          <a:lstStyle/>
          <a:p>
            <a:pPr lvl="0" algn="r" rtl="1"/>
            <a:r>
              <a:rPr lang="ar-SA" sz="2800" b="1" dirty="0">
                <a:solidFill>
                  <a:schemeClr val="bg1"/>
                </a:solidFill>
                <a:latin typeface="RB" panose="00000500000000000000" pitchFamily="2" charset="-78"/>
                <a:cs typeface="RB" panose="00000500000000000000" pitchFamily="2" charset="-78"/>
              </a:rPr>
              <a:t>الأمن السيبراني </a:t>
            </a:r>
            <a:endParaRPr lang="en-US" sz="3200" dirty="0">
              <a:solidFill>
                <a:schemeClr val="bg1"/>
              </a:solidFill>
              <a:latin typeface="RB" panose="00000500000000000000" pitchFamily="2" charset="-78"/>
              <a:cs typeface="RB" panose="00000500000000000000" pitchFamily="2" charset="-78"/>
            </a:endParaRPr>
          </a:p>
        </p:txBody>
      </p:sp>
      <p:sp>
        <p:nvSpPr>
          <p:cNvPr id="28" name="Rectangle: Rounded Corners 27">
            <a:extLst>
              <a:ext uri="{FF2B5EF4-FFF2-40B4-BE49-F238E27FC236}">
                <a16:creationId xmlns:a16="http://schemas.microsoft.com/office/drawing/2014/main" id="{A3E4DFB8-71D3-45EC-A135-0C315393B41E}"/>
              </a:ext>
            </a:extLst>
          </p:cNvPr>
          <p:cNvSpPr/>
          <p:nvPr/>
        </p:nvSpPr>
        <p:spPr>
          <a:xfrm rot="2724476">
            <a:off x="-1550695" y="-968006"/>
            <a:ext cx="4366534" cy="3219970"/>
          </a:xfrm>
          <a:prstGeom prst="roundRect">
            <a:avLst>
              <a:gd name="adj" fmla="val 21551"/>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ZoneTexte 2">
            <a:extLst>
              <a:ext uri="{FF2B5EF4-FFF2-40B4-BE49-F238E27FC236}">
                <a16:creationId xmlns:a16="http://schemas.microsoft.com/office/drawing/2014/main" id="{7D5A23A7-F045-40CA-AF29-AB8AE6DEA910}"/>
              </a:ext>
            </a:extLst>
          </p:cNvPr>
          <p:cNvSpPr txBox="1"/>
          <p:nvPr/>
        </p:nvSpPr>
        <p:spPr>
          <a:xfrm>
            <a:off x="6188672" y="327190"/>
            <a:ext cx="5358562" cy="904863"/>
          </a:xfrm>
          <a:prstGeom prst="rect">
            <a:avLst/>
          </a:prstGeom>
          <a:noFill/>
        </p:spPr>
        <p:txBody>
          <a:bodyPr wrap="square" rtlCol="0">
            <a:spAutoFit/>
          </a:bodyPr>
          <a:lstStyle/>
          <a:p>
            <a:pPr algn="ctr" rtl="1">
              <a:lnSpc>
                <a:spcPct val="110000"/>
              </a:lnSpc>
            </a:pPr>
            <a:r>
              <a:rPr lang="ar-DZ" sz="4800" b="1" dirty="0">
                <a:solidFill>
                  <a:schemeClr val="bg1"/>
                </a:solidFill>
                <a:latin typeface="Jazeel Bold" panose="00000800000000000000" pitchFamily="50" charset="-78"/>
                <a:cs typeface="Jazeel Bold" panose="00000800000000000000" pitchFamily="50" charset="-78"/>
              </a:rPr>
              <a:t>مفردات الدرس</a:t>
            </a:r>
          </a:p>
        </p:txBody>
      </p:sp>
      <p:grpSp>
        <p:nvGrpSpPr>
          <p:cNvPr id="65" name="Group 64">
            <a:extLst>
              <a:ext uri="{FF2B5EF4-FFF2-40B4-BE49-F238E27FC236}">
                <a16:creationId xmlns:a16="http://schemas.microsoft.com/office/drawing/2014/main" id="{1C3E0F52-4E63-45DC-A1BF-19E1EAFB9B9F}"/>
              </a:ext>
            </a:extLst>
          </p:cNvPr>
          <p:cNvGrpSpPr/>
          <p:nvPr/>
        </p:nvGrpSpPr>
        <p:grpSpPr>
          <a:xfrm>
            <a:off x="7145912" y="3776131"/>
            <a:ext cx="3109435" cy="2111375"/>
            <a:chOff x="7145912" y="4226073"/>
            <a:chExt cx="3109435" cy="2111375"/>
          </a:xfrm>
        </p:grpSpPr>
        <p:grpSp>
          <p:nvGrpSpPr>
            <p:cNvPr id="60" name="Group 59">
              <a:extLst>
                <a:ext uri="{FF2B5EF4-FFF2-40B4-BE49-F238E27FC236}">
                  <a16:creationId xmlns:a16="http://schemas.microsoft.com/office/drawing/2014/main" id="{CCBFC4D9-0857-41AF-B8EB-001B8EA93485}"/>
                </a:ext>
              </a:extLst>
            </p:cNvPr>
            <p:cNvGrpSpPr/>
            <p:nvPr/>
          </p:nvGrpSpPr>
          <p:grpSpPr>
            <a:xfrm>
              <a:off x="7145912" y="4226073"/>
              <a:ext cx="3109435" cy="2111375"/>
              <a:chOff x="7145912" y="4226073"/>
              <a:chExt cx="3109435" cy="2111375"/>
            </a:xfrm>
          </p:grpSpPr>
          <p:sp>
            <p:nvSpPr>
              <p:cNvPr id="21" name="Text Placeholder 27">
                <a:extLst>
                  <a:ext uri="{FF2B5EF4-FFF2-40B4-BE49-F238E27FC236}">
                    <a16:creationId xmlns:a16="http://schemas.microsoft.com/office/drawing/2014/main" id="{E5097023-ADEF-4929-95C6-AB42D0BF53CA}"/>
                  </a:ext>
                </a:extLst>
              </p:cNvPr>
              <p:cNvSpPr txBox="1">
                <a:spLocks/>
              </p:cNvSpPr>
              <p:nvPr/>
            </p:nvSpPr>
            <p:spPr>
              <a:xfrm flipH="1">
                <a:off x="7145912" y="4419520"/>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2</a:t>
                </a:r>
                <a:endParaRPr lang="en-US" dirty="0">
                  <a:solidFill>
                    <a:schemeClr val="bg1"/>
                  </a:solidFill>
                  <a:latin typeface="RB" panose="00000500000000000000" pitchFamily="2" charset="-78"/>
                  <a:cs typeface="RB" panose="00000500000000000000" pitchFamily="2" charset="-78"/>
                </a:endParaRPr>
              </a:p>
            </p:txBody>
          </p:sp>
          <p:grpSp>
            <p:nvGrpSpPr>
              <p:cNvPr id="11" name="Group 10">
                <a:extLst>
                  <a:ext uri="{FF2B5EF4-FFF2-40B4-BE49-F238E27FC236}">
                    <a16:creationId xmlns:a16="http://schemas.microsoft.com/office/drawing/2014/main" id="{C4AB638F-3C45-4209-BA11-51389C14134A}"/>
                  </a:ext>
                </a:extLst>
              </p:cNvPr>
              <p:cNvGrpSpPr/>
              <p:nvPr/>
            </p:nvGrpSpPr>
            <p:grpSpPr>
              <a:xfrm>
                <a:off x="7653434" y="4226073"/>
                <a:ext cx="2601913" cy="2111375"/>
                <a:chOff x="7653434" y="4226073"/>
                <a:chExt cx="2601913" cy="2111375"/>
              </a:xfrm>
            </p:grpSpPr>
            <p:sp>
              <p:nvSpPr>
                <p:cNvPr id="31" name="Freeform 8">
                  <a:extLst>
                    <a:ext uri="{FF2B5EF4-FFF2-40B4-BE49-F238E27FC236}">
                      <a16:creationId xmlns:a16="http://schemas.microsoft.com/office/drawing/2014/main" id="{69706917-D73C-4AF6-B01F-CFFBA650E0D1}"/>
                    </a:ext>
                  </a:extLst>
                </p:cNvPr>
                <p:cNvSpPr>
                  <a:spLocks/>
                </p:cNvSpPr>
                <p:nvPr/>
              </p:nvSpPr>
              <p:spPr bwMode="auto">
                <a:xfrm flipH="1">
                  <a:off x="7653434" y="4226073"/>
                  <a:ext cx="2601913" cy="2111375"/>
                </a:xfrm>
                <a:custGeom>
                  <a:avLst/>
                  <a:gdLst>
                    <a:gd name="T0" fmla="*/ 894 w 1109"/>
                    <a:gd name="T1" fmla="*/ 0 h 899"/>
                    <a:gd name="T2" fmla="*/ 450 w 1109"/>
                    <a:gd name="T3" fmla="*/ 0 h 899"/>
                    <a:gd name="T4" fmla="*/ 0 w 1109"/>
                    <a:gd name="T5" fmla="*/ 450 h 899"/>
                    <a:gd name="T6" fmla="*/ 450 w 1109"/>
                    <a:gd name="T7" fmla="*/ 899 h 899"/>
                    <a:gd name="T8" fmla="*/ 107 w 1109"/>
                    <a:gd name="T9" fmla="*/ 556 h 899"/>
                    <a:gd name="T10" fmla="*/ 450 w 1109"/>
                    <a:gd name="T11" fmla="*/ 213 h 899"/>
                    <a:gd name="T12" fmla="*/ 894 w 1109"/>
                    <a:gd name="T13" fmla="*/ 213 h 899"/>
                    <a:gd name="T14" fmla="*/ 1109 w 1109"/>
                    <a:gd name="T15" fmla="*/ 0 h 899"/>
                    <a:gd name="T16" fmla="*/ 894 w 1109"/>
                    <a:gd name="T17" fmla="*/ 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9" h="899">
                      <a:moveTo>
                        <a:pt x="894" y="0"/>
                      </a:moveTo>
                      <a:cubicBezTo>
                        <a:pt x="450" y="0"/>
                        <a:pt x="450" y="0"/>
                        <a:pt x="450" y="0"/>
                      </a:cubicBezTo>
                      <a:cubicBezTo>
                        <a:pt x="202" y="0"/>
                        <a:pt x="0" y="201"/>
                        <a:pt x="0" y="450"/>
                      </a:cubicBezTo>
                      <a:cubicBezTo>
                        <a:pt x="0" y="698"/>
                        <a:pt x="202" y="899"/>
                        <a:pt x="450" y="899"/>
                      </a:cubicBezTo>
                      <a:cubicBezTo>
                        <a:pt x="260" y="899"/>
                        <a:pt x="107" y="746"/>
                        <a:pt x="107" y="556"/>
                      </a:cubicBezTo>
                      <a:cubicBezTo>
                        <a:pt x="107" y="367"/>
                        <a:pt x="260" y="213"/>
                        <a:pt x="450" y="213"/>
                      </a:cubicBezTo>
                      <a:cubicBezTo>
                        <a:pt x="894" y="213"/>
                        <a:pt x="894" y="213"/>
                        <a:pt x="894" y="213"/>
                      </a:cubicBezTo>
                      <a:cubicBezTo>
                        <a:pt x="1013" y="213"/>
                        <a:pt x="1109" y="118"/>
                        <a:pt x="1109" y="0"/>
                      </a:cubicBezTo>
                      <a:lnTo>
                        <a:pt x="894"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14">
                  <a:extLst>
                    <a:ext uri="{FF2B5EF4-FFF2-40B4-BE49-F238E27FC236}">
                      <a16:creationId xmlns:a16="http://schemas.microsoft.com/office/drawing/2014/main" id="{87A979E8-C599-4B61-A6BA-21C052AF90CE}"/>
                    </a:ext>
                  </a:extLst>
                </p:cNvPr>
                <p:cNvSpPr>
                  <a:spLocks noChangeArrowheads="1"/>
                </p:cNvSpPr>
                <p:nvPr/>
              </p:nvSpPr>
              <p:spPr bwMode="auto">
                <a:xfrm flipH="1">
                  <a:off x="7872509" y="4297510"/>
                  <a:ext cx="328613"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42" name="Freeform 34">
              <a:extLst>
                <a:ext uri="{FF2B5EF4-FFF2-40B4-BE49-F238E27FC236}">
                  <a16:creationId xmlns:a16="http://schemas.microsoft.com/office/drawing/2014/main" id="{677FBBBF-849A-490B-BDD1-456F1BB8DFE3}"/>
                </a:ext>
              </a:extLst>
            </p:cNvPr>
            <p:cNvSpPr>
              <a:spLocks noEditPoints="1"/>
            </p:cNvSpPr>
            <p:nvPr/>
          </p:nvSpPr>
          <p:spPr bwMode="auto">
            <a:xfrm flipH="1">
              <a:off x="7945149" y="4355472"/>
              <a:ext cx="176588" cy="177858"/>
            </a:xfrm>
            <a:custGeom>
              <a:avLst/>
              <a:gdLst>
                <a:gd name="T0" fmla="*/ 67 w 188"/>
                <a:gd name="T1" fmla="*/ 118 h 188"/>
                <a:gd name="T2" fmla="*/ 46 w 188"/>
                <a:gd name="T3" fmla="*/ 97 h 188"/>
                <a:gd name="T4" fmla="*/ 25 w 188"/>
                <a:gd name="T5" fmla="*/ 118 h 188"/>
                <a:gd name="T6" fmla="*/ 46 w 188"/>
                <a:gd name="T7" fmla="*/ 138 h 188"/>
                <a:gd name="T8" fmla="*/ 67 w 188"/>
                <a:gd name="T9" fmla="*/ 118 h 188"/>
                <a:gd name="T10" fmla="*/ 46 w 188"/>
                <a:gd name="T11" fmla="*/ 143 h 188"/>
                <a:gd name="T12" fmla="*/ 0 w 188"/>
                <a:gd name="T13" fmla="*/ 181 h 188"/>
                <a:gd name="T14" fmla="*/ 1 w 188"/>
                <a:gd name="T15" fmla="*/ 186 h 188"/>
                <a:gd name="T16" fmla="*/ 6 w 188"/>
                <a:gd name="T17" fmla="*/ 188 h 188"/>
                <a:gd name="T18" fmla="*/ 85 w 188"/>
                <a:gd name="T19" fmla="*/ 188 h 188"/>
                <a:gd name="T20" fmla="*/ 90 w 188"/>
                <a:gd name="T21" fmla="*/ 186 h 188"/>
                <a:gd name="T22" fmla="*/ 91 w 188"/>
                <a:gd name="T23" fmla="*/ 181 h 188"/>
                <a:gd name="T24" fmla="*/ 46 w 188"/>
                <a:gd name="T25" fmla="*/ 143 h 188"/>
                <a:gd name="T26" fmla="*/ 164 w 188"/>
                <a:gd name="T27" fmla="*/ 118 h 188"/>
                <a:gd name="T28" fmla="*/ 143 w 188"/>
                <a:gd name="T29" fmla="*/ 97 h 188"/>
                <a:gd name="T30" fmla="*/ 122 w 188"/>
                <a:gd name="T31" fmla="*/ 118 h 188"/>
                <a:gd name="T32" fmla="*/ 143 w 188"/>
                <a:gd name="T33" fmla="*/ 138 h 188"/>
                <a:gd name="T34" fmla="*/ 164 w 188"/>
                <a:gd name="T35" fmla="*/ 118 h 188"/>
                <a:gd name="T36" fmla="*/ 143 w 188"/>
                <a:gd name="T37" fmla="*/ 143 h 188"/>
                <a:gd name="T38" fmla="*/ 97 w 188"/>
                <a:gd name="T39" fmla="*/ 181 h 188"/>
                <a:gd name="T40" fmla="*/ 99 w 188"/>
                <a:gd name="T41" fmla="*/ 186 h 188"/>
                <a:gd name="T42" fmla="*/ 103 w 188"/>
                <a:gd name="T43" fmla="*/ 188 h 188"/>
                <a:gd name="T44" fmla="*/ 182 w 188"/>
                <a:gd name="T45" fmla="*/ 188 h 188"/>
                <a:gd name="T46" fmla="*/ 187 w 188"/>
                <a:gd name="T47" fmla="*/ 186 h 188"/>
                <a:gd name="T48" fmla="*/ 188 w 188"/>
                <a:gd name="T49" fmla="*/ 181 h 188"/>
                <a:gd name="T50" fmla="*/ 143 w 188"/>
                <a:gd name="T51" fmla="*/ 143 h 188"/>
                <a:gd name="T52" fmla="*/ 182 w 188"/>
                <a:gd name="T53" fmla="*/ 0 h 188"/>
                <a:gd name="T54" fmla="*/ 6 w 188"/>
                <a:gd name="T55" fmla="*/ 0 h 188"/>
                <a:gd name="T56" fmla="*/ 0 w 188"/>
                <a:gd name="T57" fmla="*/ 6 h 188"/>
                <a:gd name="T58" fmla="*/ 0 w 188"/>
                <a:gd name="T59" fmla="*/ 78 h 188"/>
                <a:gd name="T60" fmla="*/ 6 w 188"/>
                <a:gd name="T61" fmla="*/ 84 h 188"/>
                <a:gd name="T62" fmla="*/ 182 w 188"/>
                <a:gd name="T63" fmla="*/ 84 h 188"/>
                <a:gd name="T64" fmla="*/ 188 w 188"/>
                <a:gd name="T65" fmla="*/ 78 h 188"/>
                <a:gd name="T66" fmla="*/ 188 w 188"/>
                <a:gd name="T67" fmla="*/ 6 h 188"/>
                <a:gd name="T68" fmla="*/ 182 w 188"/>
                <a:gd name="T69" fmla="*/ 0 h 188"/>
                <a:gd name="T70" fmla="*/ 176 w 188"/>
                <a:gd name="T71" fmla="*/ 72 h 188"/>
                <a:gd name="T72" fmla="*/ 12 w 188"/>
                <a:gd name="T73" fmla="*/ 72 h 188"/>
                <a:gd name="T74" fmla="*/ 12 w 188"/>
                <a:gd name="T75" fmla="*/ 12 h 188"/>
                <a:gd name="T76" fmla="*/ 176 w 188"/>
                <a:gd name="T77" fmla="*/ 12 h 188"/>
                <a:gd name="T78" fmla="*/ 176 w 188"/>
                <a:gd name="T79" fmla="*/ 7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88">
                  <a:moveTo>
                    <a:pt x="67" y="118"/>
                  </a:moveTo>
                  <a:cubicBezTo>
                    <a:pt x="67" y="106"/>
                    <a:pt x="57" y="97"/>
                    <a:pt x="46" y="97"/>
                  </a:cubicBezTo>
                  <a:cubicBezTo>
                    <a:pt x="34" y="97"/>
                    <a:pt x="25" y="106"/>
                    <a:pt x="25" y="118"/>
                  </a:cubicBezTo>
                  <a:cubicBezTo>
                    <a:pt x="25" y="129"/>
                    <a:pt x="34" y="138"/>
                    <a:pt x="46" y="138"/>
                  </a:cubicBezTo>
                  <a:cubicBezTo>
                    <a:pt x="57" y="138"/>
                    <a:pt x="67" y="129"/>
                    <a:pt x="67" y="118"/>
                  </a:cubicBezTo>
                  <a:close/>
                  <a:moveTo>
                    <a:pt x="46" y="143"/>
                  </a:moveTo>
                  <a:cubicBezTo>
                    <a:pt x="23" y="143"/>
                    <a:pt x="3" y="159"/>
                    <a:pt x="0" y="181"/>
                  </a:cubicBezTo>
                  <a:cubicBezTo>
                    <a:pt x="0" y="183"/>
                    <a:pt x="0" y="184"/>
                    <a:pt x="1" y="186"/>
                  </a:cubicBezTo>
                  <a:cubicBezTo>
                    <a:pt x="3" y="187"/>
                    <a:pt x="4" y="188"/>
                    <a:pt x="6" y="188"/>
                  </a:cubicBezTo>
                  <a:cubicBezTo>
                    <a:pt x="85" y="188"/>
                    <a:pt x="85" y="188"/>
                    <a:pt x="85" y="188"/>
                  </a:cubicBezTo>
                  <a:cubicBezTo>
                    <a:pt x="87" y="188"/>
                    <a:pt x="89" y="187"/>
                    <a:pt x="90" y="186"/>
                  </a:cubicBezTo>
                  <a:cubicBezTo>
                    <a:pt x="91" y="184"/>
                    <a:pt x="91" y="183"/>
                    <a:pt x="91" y="181"/>
                  </a:cubicBezTo>
                  <a:cubicBezTo>
                    <a:pt x="88" y="159"/>
                    <a:pt x="69" y="143"/>
                    <a:pt x="46" y="143"/>
                  </a:cubicBezTo>
                  <a:close/>
                  <a:moveTo>
                    <a:pt x="164" y="118"/>
                  </a:moveTo>
                  <a:cubicBezTo>
                    <a:pt x="164" y="106"/>
                    <a:pt x="154" y="97"/>
                    <a:pt x="143" y="97"/>
                  </a:cubicBezTo>
                  <a:cubicBezTo>
                    <a:pt x="131" y="97"/>
                    <a:pt x="122" y="106"/>
                    <a:pt x="122" y="118"/>
                  </a:cubicBezTo>
                  <a:cubicBezTo>
                    <a:pt x="122" y="129"/>
                    <a:pt x="131" y="138"/>
                    <a:pt x="143" y="138"/>
                  </a:cubicBezTo>
                  <a:cubicBezTo>
                    <a:pt x="154" y="138"/>
                    <a:pt x="164" y="129"/>
                    <a:pt x="164" y="118"/>
                  </a:cubicBezTo>
                  <a:close/>
                  <a:moveTo>
                    <a:pt x="143" y="143"/>
                  </a:moveTo>
                  <a:cubicBezTo>
                    <a:pt x="120" y="143"/>
                    <a:pt x="100" y="159"/>
                    <a:pt x="97" y="181"/>
                  </a:cubicBezTo>
                  <a:cubicBezTo>
                    <a:pt x="97" y="183"/>
                    <a:pt x="98" y="184"/>
                    <a:pt x="99" y="186"/>
                  </a:cubicBezTo>
                  <a:cubicBezTo>
                    <a:pt x="100" y="187"/>
                    <a:pt x="101" y="188"/>
                    <a:pt x="103" y="188"/>
                  </a:cubicBezTo>
                  <a:cubicBezTo>
                    <a:pt x="182" y="188"/>
                    <a:pt x="182" y="188"/>
                    <a:pt x="182" y="188"/>
                  </a:cubicBezTo>
                  <a:cubicBezTo>
                    <a:pt x="184" y="188"/>
                    <a:pt x="186" y="187"/>
                    <a:pt x="187" y="186"/>
                  </a:cubicBezTo>
                  <a:cubicBezTo>
                    <a:pt x="188" y="184"/>
                    <a:pt x="188" y="183"/>
                    <a:pt x="188" y="181"/>
                  </a:cubicBezTo>
                  <a:cubicBezTo>
                    <a:pt x="185" y="159"/>
                    <a:pt x="166" y="143"/>
                    <a:pt x="143" y="143"/>
                  </a:cubicBezTo>
                  <a:close/>
                  <a:moveTo>
                    <a:pt x="182" y="0"/>
                  </a:moveTo>
                  <a:cubicBezTo>
                    <a:pt x="6" y="0"/>
                    <a:pt x="6" y="0"/>
                    <a:pt x="6" y="0"/>
                  </a:cubicBezTo>
                  <a:cubicBezTo>
                    <a:pt x="3" y="0"/>
                    <a:pt x="0" y="2"/>
                    <a:pt x="0" y="6"/>
                  </a:cubicBezTo>
                  <a:cubicBezTo>
                    <a:pt x="0" y="78"/>
                    <a:pt x="0" y="78"/>
                    <a:pt x="0" y="78"/>
                  </a:cubicBezTo>
                  <a:cubicBezTo>
                    <a:pt x="0" y="82"/>
                    <a:pt x="3" y="84"/>
                    <a:pt x="6" y="84"/>
                  </a:cubicBezTo>
                  <a:cubicBezTo>
                    <a:pt x="182" y="84"/>
                    <a:pt x="182" y="84"/>
                    <a:pt x="182" y="84"/>
                  </a:cubicBezTo>
                  <a:cubicBezTo>
                    <a:pt x="186" y="84"/>
                    <a:pt x="188" y="82"/>
                    <a:pt x="188" y="78"/>
                  </a:cubicBezTo>
                  <a:cubicBezTo>
                    <a:pt x="188" y="6"/>
                    <a:pt x="188" y="6"/>
                    <a:pt x="188" y="6"/>
                  </a:cubicBezTo>
                  <a:cubicBezTo>
                    <a:pt x="188" y="2"/>
                    <a:pt x="186" y="0"/>
                    <a:pt x="182" y="0"/>
                  </a:cubicBezTo>
                  <a:close/>
                  <a:moveTo>
                    <a:pt x="176" y="72"/>
                  </a:moveTo>
                  <a:cubicBezTo>
                    <a:pt x="12" y="72"/>
                    <a:pt x="12" y="72"/>
                    <a:pt x="12" y="72"/>
                  </a:cubicBezTo>
                  <a:cubicBezTo>
                    <a:pt x="12" y="12"/>
                    <a:pt x="12" y="12"/>
                    <a:pt x="12" y="12"/>
                  </a:cubicBezTo>
                  <a:cubicBezTo>
                    <a:pt x="176" y="12"/>
                    <a:pt x="176" y="12"/>
                    <a:pt x="176" y="12"/>
                  </a:cubicBezTo>
                  <a:lnTo>
                    <a:pt x="176" y="72"/>
                  </a:lnTo>
                  <a:close/>
                </a:path>
              </a:pathLst>
            </a:custGeom>
            <a:gradFill>
              <a:gsLst>
                <a:gs pos="56000">
                  <a:srgbClr val="29BFBC"/>
                </a:gs>
                <a:gs pos="0">
                  <a:schemeClr val="accent3"/>
                </a:gs>
                <a:gs pos="99000">
                  <a:schemeClr val="accent4"/>
                </a:gs>
              </a:gsLst>
              <a:lin ang="3000000" scaled="0"/>
            </a:gradFill>
            <a:ln>
              <a:noFill/>
            </a:ln>
            <a:effectLst>
              <a:outerShdw blurRad="635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ID"/>
            </a:p>
          </p:txBody>
        </p:sp>
      </p:grpSp>
      <p:grpSp>
        <p:nvGrpSpPr>
          <p:cNvPr id="63" name="Group 62">
            <a:extLst>
              <a:ext uri="{FF2B5EF4-FFF2-40B4-BE49-F238E27FC236}">
                <a16:creationId xmlns:a16="http://schemas.microsoft.com/office/drawing/2014/main" id="{2162FBFA-F2BB-4F71-9530-9A82DE24A81F}"/>
              </a:ext>
            </a:extLst>
          </p:cNvPr>
          <p:cNvGrpSpPr/>
          <p:nvPr/>
        </p:nvGrpSpPr>
        <p:grpSpPr>
          <a:xfrm>
            <a:off x="6247697" y="2612493"/>
            <a:ext cx="4591850" cy="3275013"/>
            <a:chOff x="6247697" y="3062435"/>
            <a:chExt cx="4591850" cy="3275013"/>
          </a:xfrm>
        </p:grpSpPr>
        <p:grpSp>
          <p:nvGrpSpPr>
            <p:cNvPr id="16" name="Group 15">
              <a:extLst>
                <a:ext uri="{FF2B5EF4-FFF2-40B4-BE49-F238E27FC236}">
                  <a16:creationId xmlns:a16="http://schemas.microsoft.com/office/drawing/2014/main" id="{B693939B-CAE0-4696-AEB7-AE88993D0809}"/>
                </a:ext>
              </a:extLst>
            </p:cNvPr>
            <p:cNvGrpSpPr/>
            <p:nvPr/>
          </p:nvGrpSpPr>
          <p:grpSpPr>
            <a:xfrm>
              <a:off x="6247697" y="3062435"/>
              <a:ext cx="4591850" cy="3275013"/>
              <a:chOff x="6247697" y="3062435"/>
              <a:chExt cx="4591850" cy="3275013"/>
            </a:xfrm>
          </p:grpSpPr>
          <p:sp>
            <p:nvSpPr>
              <p:cNvPr id="19" name="Text Placeholder 23">
                <a:extLst>
                  <a:ext uri="{FF2B5EF4-FFF2-40B4-BE49-F238E27FC236}">
                    <a16:creationId xmlns:a16="http://schemas.microsoft.com/office/drawing/2014/main" id="{0E98F2C1-017F-4B60-9092-B28CD310532A}"/>
                  </a:ext>
                </a:extLst>
              </p:cNvPr>
              <p:cNvSpPr txBox="1">
                <a:spLocks/>
              </p:cNvSpPr>
              <p:nvPr/>
            </p:nvSpPr>
            <p:spPr>
              <a:xfrm flipH="1">
                <a:off x="6247697" y="3245616"/>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4</a:t>
                </a:r>
                <a:endParaRPr lang="en-US" dirty="0">
                  <a:solidFill>
                    <a:schemeClr val="bg1"/>
                  </a:solidFill>
                  <a:latin typeface="RB" panose="00000500000000000000" pitchFamily="2" charset="-78"/>
                  <a:cs typeface="RB" panose="00000500000000000000" pitchFamily="2" charset="-78"/>
                </a:endParaRPr>
              </a:p>
            </p:txBody>
          </p:sp>
          <p:grpSp>
            <p:nvGrpSpPr>
              <p:cNvPr id="13" name="Group 12">
                <a:extLst>
                  <a:ext uri="{FF2B5EF4-FFF2-40B4-BE49-F238E27FC236}">
                    <a16:creationId xmlns:a16="http://schemas.microsoft.com/office/drawing/2014/main" id="{3B1C5566-E3FE-4DD3-A8BE-9E33E356F369}"/>
                  </a:ext>
                </a:extLst>
              </p:cNvPr>
              <p:cNvGrpSpPr/>
              <p:nvPr/>
            </p:nvGrpSpPr>
            <p:grpSpPr>
              <a:xfrm>
                <a:off x="6804122" y="3062435"/>
                <a:ext cx="4035425" cy="3275013"/>
                <a:chOff x="6804122" y="3062435"/>
                <a:chExt cx="4035425" cy="3275013"/>
              </a:xfrm>
            </p:grpSpPr>
            <p:sp>
              <p:nvSpPr>
                <p:cNvPr id="25" name="Freeform 6">
                  <a:extLst>
                    <a:ext uri="{FF2B5EF4-FFF2-40B4-BE49-F238E27FC236}">
                      <a16:creationId xmlns:a16="http://schemas.microsoft.com/office/drawing/2014/main" id="{896EEB7D-2C4F-4656-8F33-D6387367CB5B}"/>
                    </a:ext>
                  </a:extLst>
                </p:cNvPr>
                <p:cNvSpPr>
                  <a:spLocks/>
                </p:cNvSpPr>
                <p:nvPr/>
              </p:nvSpPr>
              <p:spPr bwMode="auto">
                <a:xfrm flipH="1">
                  <a:off x="6804122" y="3062435"/>
                  <a:ext cx="4035425" cy="3275013"/>
                </a:xfrm>
                <a:custGeom>
                  <a:avLst/>
                  <a:gdLst>
                    <a:gd name="T0" fmla="*/ 1506 w 1720"/>
                    <a:gd name="T1" fmla="*/ 0 h 1395"/>
                    <a:gd name="T2" fmla="*/ 698 w 1720"/>
                    <a:gd name="T3" fmla="*/ 0 h 1395"/>
                    <a:gd name="T4" fmla="*/ 0 w 1720"/>
                    <a:gd name="T5" fmla="*/ 698 h 1395"/>
                    <a:gd name="T6" fmla="*/ 686 w 1720"/>
                    <a:gd name="T7" fmla="*/ 1395 h 1395"/>
                    <a:gd name="T8" fmla="*/ 106 w 1720"/>
                    <a:gd name="T9" fmla="*/ 804 h 1395"/>
                    <a:gd name="T10" fmla="*/ 698 w 1720"/>
                    <a:gd name="T11" fmla="*/ 212 h 1395"/>
                    <a:gd name="T12" fmla="*/ 1506 w 1720"/>
                    <a:gd name="T13" fmla="*/ 212 h 1395"/>
                    <a:gd name="T14" fmla="*/ 1720 w 1720"/>
                    <a:gd name="T15" fmla="*/ 0 h 1395"/>
                    <a:gd name="T16" fmla="*/ 1506 w 1720"/>
                    <a:gd name="T17" fmla="*/ 0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0" h="1395">
                      <a:moveTo>
                        <a:pt x="1506" y="0"/>
                      </a:moveTo>
                      <a:cubicBezTo>
                        <a:pt x="698" y="0"/>
                        <a:pt x="698" y="0"/>
                        <a:pt x="698" y="0"/>
                      </a:cubicBezTo>
                      <a:cubicBezTo>
                        <a:pt x="312" y="0"/>
                        <a:pt x="0" y="313"/>
                        <a:pt x="0" y="698"/>
                      </a:cubicBezTo>
                      <a:cubicBezTo>
                        <a:pt x="0" y="1078"/>
                        <a:pt x="308" y="1387"/>
                        <a:pt x="686" y="1395"/>
                      </a:cubicBezTo>
                      <a:cubicBezTo>
                        <a:pt x="367" y="1387"/>
                        <a:pt x="106" y="1125"/>
                        <a:pt x="106" y="804"/>
                      </a:cubicBezTo>
                      <a:cubicBezTo>
                        <a:pt x="106" y="477"/>
                        <a:pt x="371" y="212"/>
                        <a:pt x="698" y="212"/>
                      </a:cubicBezTo>
                      <a:cubicBezTo>
                        <a:pt x="1506" y="212"/>
                        <a:pt x="1506" y="212"/>
                        <a:pt x="1506" y="212"/>
                      </a:cubicBezTo>
                      <a:cubicBezTo>
                        <a:pt x="1624" y="212"/>
                        <a:pt x="1720" y="118"/>
                        <a:pt x="1720" y="0"/>
                      </a:cubicBezTo>
                      <a:lnTo>
                        <a:pt x="1506"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12">
                  <a:extLst>
                    <a:ext uri="{FF2B5EF4-FFF2-40B4-BE49-F238E27FC236}">
                      <a16:creationId xmlns:a16="http://schemas.microsoft.com/office/drawing/2014/main" id="{CCE869E4-EE82-4152-8388-08F03DB1A41B}"/>
                    </a:ext>
                  </a:extLst>
                </p:cNvPr>
                <p:cNvSpPr>
                  <a:spLocks noChangeArrowheads="1"/>
                </p:cNvSpPr>
                <p:nvPr/>
              </p:nvSpPr>
              <p:spPr bwMode="auto">
                <a:xfrm flipH="1">
                  <a:off x="7008909" y="3129110"/>
                  <a:ext cx="328613"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3" name="Group 42">
              <a:extLst>
                <a:ext uri="{FF2B5EF4-FFF2-40B4-BE49-F238E27FC236}">
                  <a16:creationId xmlns:a16="http://schemas.microsoft.com/office/drawing/2014/main" id="{41D66318-317A-4908-9A71-722590113AA7}"/>
                </a:ext>
              </a:extLst>
            </p:cNvPr>
            <p:cNvGrpSpPr/>
            <p:nvPr/>
          </p:nvGrpSpPr>
          <p:grpSpPr>
            <a:xfrm flipH="1">
              <a:off x="7073968" y="3196261"/>
              <a:ext cx="177858" cy="177858"/>
              <a:chOff x="4770438" y="2814638"/>
              <a:chExt cx="222250" cy="222250"/>
            </a:xfrm>
            <a:gradFill>
              <a:gsLst>
                <a:gs pos="56000">
                  <a:srgbClr val="29BFBC"/>
                </a:gs>
                <a:gs pos="0">
                  <a:schemeClr val="accent3"/>
                </a:gs>
                <a:gs pos="99000">
                  <a:schemeClr val="accent4"/>
                </a:gs>
              </a:gsLst>
              <a:lin ang="3000000" scaled="0"/>
            </a:gradFill>
          </p:grpSpPr>
          <p:sp>
            <p:nvSpPr>
              <p:cNvPr id="44" name="Oval 35">
                <a:extLst>
                  <a:ext uri="{FF2B5EF4-FFF2-40B4-BE49-F238E27FC236}">
                    <a16:creationId xmlns:a16="http://schemas.microsoft.com/office/drawing/2014/main" id="{D8D4638D-3770-4CEF-9013-1C57B0ADD1EC}"/>
                  </a:ext>
                </a:extLst>
              </p:cNvPr>
              <p:cNvSpPr>
                <a:spLocks noChangeArrowheads="1"/>
              </p:cNvSpPr>
              <p:nvPr/>
            </p:nvSpPr>
            <p:spPr bwMode="auto">
              <a:xfrm>
                <a:off x="4808538" y="2900363"/>
                <a:ext cx="61913" cy="63500"/>
              </a:xfrm>
              <a:prstGeom prst="ellipse">
                <a:avLst/>
              </a:pr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49" name="Freeform 36">
                <a:extLst>
                  <a:ext uri="{FF2B5EF4-FFF2-40B4-BE49-F238E27FC236}">
                    <a16:creationId xmlns:a16="http://schemas.microsoft.com/office/drawing/2014/main" id="{FEAC6831-C942-449B-B448-9E15585D3437}"/>
                  </a:ext>
                </a:extLst>
              </p:cNvPr>
              <p:cNvSpPr>
                <a:spLocks noEditPoints="1"/>
              </p:cNvSpPr>
              <p:nvPr/>
            </p:nvSpPr>
            <p:spPr bwMode="auto">
              <a:xfrm>
                <a:off x="4770438" y="2863850"/>
                <a:ext cx="198438" cy="173038"/>
              </a:xfrm>
              <a:custGeom>
                <a:avLst/>
                <a:gdLst>
                  <a:gd name="T0" fmla="*/ 58 w 168"/>
                  <a:gd name="T1" fmla="*/ 91 h 147"/>
                  <a:gd name="T2" fmla="*/ 0 w 168"/>
                  <a:gd name="T3" fmla="*/ 140 h 147"/>
                  <a:gd name="T4" fmla="*/ 2 w 168"/>
                  <a:gd name="T5" fmla="*/ 145 h 147"/>
                  <a:gd name="T6" fmla="*/ 6 w 168"/>
                  <a:gd name="T7" fmla="*/ 147 h 147"/>
                  <a:gd name="T8" fmla="*/ 111 w 168"/>
                  <a:gd name="T9" fmla="*/ 147 h 147"/>
                  <a:gd name="T10" fmla="*/ 115 w 168"/>
                  <a:gd name="T11" fmla="*/ 145 h 147"/>
                  <a:gd name="T12" fmla="*/ 117 w 168"/>
                  <a:gd name="T13" fmla="*/ 140 h 147"/>
                  <a:gd name="T14" fmla="*/ 58 w 168"/>
                  <a:gd name="T15" fmla="*/ 91 h 147"/>
                  <a:gd name="T16" fmla="*/ 106 w 168"/>
                  <a:gd name="T17" fmla="*/ 0 h 147"/>
                  <a:gd name="T18" fmla="*/ 98 w 168"/>
                  <a:gd name="T19" fmla="*/ 0 h 147"/>
                  <a:gd name="T20" fmla="*/ 92 w 168"/>
                  <a:gd name="T21" fmla="*/ 6 h 147"/>
                  <a:gd name="T22" fmla="*/ 98 w 168"/>
                  <a:gd name="T23" fmla="*/ 12 h 147"/>
                  <a:gd name="T24" fmla="*/ 106 w 168"/>
                  <a:gd name="T25" fmla="*/ 12 h 147"/>
                  <a:gd name="T26" fmla="*/ 112 w 168"/>
                  <a:gd name="T27" fmla="*/ 6 h 147"/>
                  <a:gd name="T28" fmla="*/ 106 w 168"/>
                  <a:gd name="T29" fmla="*/ 0 h 147"/>
                  <a:gd name="T30" fmla="*/ 134 w 168"/>
                  <a:gd name="T31" fmla="*/ 0 h 147"/>
                  <a:gd name="T32" fmla="*/ 126 w 168"/>
                  <a:gd name="T33" fmla="*/ 0 h 147"/>
                  <a:gd name="T34" fmla="*/ 120 w 168"/>
                  <a:gd name="T35" fmla="*/ 6 h 147"/>
                  <a:gd name="T36" fmla="*/ 126 w 168"/>
                  <a:gd name="T37" fmla="*/ 12 h 147"/>
                  <a:gd name="T38" fmla="*/ 134 w 168"/>
                  <a:gd name="T39" fmla="*/ 12 h 147"/>
                  <a:gd name="T40" fmla="*/ 140 w 168"/>
                  <a:gd name="T41" fmla="*/ 6 h 147"/>
                  <a:gd name="T42" fmla="*/ 134 w 168"/>
                  <a:gd name="T43" fmla="*/ 0 h 147"/>
                  <a:gd name="T44" fmla="*/ 154 w 168"/>
                  <a:gd name="T45" fmla="*/ 0 h 147"/>
                  <a:gd name="T46" fmla="*/ 148 w 168"/>
                  <a:gd name="T47" fmla="*/ 6 h 147"/>
                  <a:gd name="T48" fmla="*/ 154 w 168"/>
                  <a:gd name="T49" fmla="*/ 12 h 147"/>
                  <a:gd name="T50" fmla="*/ 162 w 168"/>
                  <a:gd name="T51" fmla="*/ 12 h 147"/>
                  <a:gd name="T52" fmla="*/ 168 w 168"/>
                  <a:gd name="T53" fmla="*/ 6 h 147"/>
                  <a:gd name="T54" fmla="*/ 162 w 168"/>
                  <a:gd name="T55" fmla="*/ 0 h 147"/>
                  <a:gd name="T56" fmla="*/ 154 w 168"/>
                  <a:gd name="T5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8" h="147">
                    <a:moveTo>
                      <a:pt x="58" y="91"/>
                    </a:moveTo>
                    <a:cubicBezTo>
                      <a:pt x="29" y="91"/>
                      <a:pt x="4" y="112"/>
                      <a:pt x="0" y="140"/>
                    </a:cubicBezTo>
                    <a:cubicBezTo>
                      <a:pt x="0" y="142"/>
                      <a:pt x="0" y="143"/>
                      <a:pt x="2" y="145"/>
                    </a:cubicBezTo>
                    <a:cubicBezTo>
                      <a:pt x="3" y="146"/>
                      <a:pt x="4" y="147"/>
                      <a:pt x="6" y="147"/>
                    </a:cubicBezTo>
                    <a:cubicBezTo>
                      <a:pt x="111" y="147"/>
                      <a:pt x="111" y="147"/>
                      <a:pt x="111" y="147"/>
                    </a:cubicBezTo>
                    <a:cubicBezTo>
                      <a:pt x="112" y="147"/>
                      <a:pt x="114" y="146"/>
                      <a:pt x="115" y="145"/>
                    </a:cubicBezTo>
                    <a:cubicBezTo>
                      <a:pt x="116" y="143"/>
                      <a:pt x="117" y="142"/>
                      <a:pt x="117" y="140"/>
                    </a:cubicBezTo>
                    <a:cubicBezTo>
                      <a:pt x="113" y="112"/>
                      <a:pt x="88" y="91"/>
                      <a:pt x="58" y="91"/>
                    </a:cubicBezTo>
                    <a:close/>
                    <a:moveTo>
                      <a:pt x="106" y="0"/>
                    </a:moveTo>
                    <a:cubicBezTo>
                      <a:pt x="98" y="0"/>
                      <a:pt x="98" y="0"/>
                      <a:pt x="98" y="0"/>
                    </a:cubicBezTo>
                    <a:cubicBezTo>
                      <a:pt x="95" y="0"/>
                      <a:pt x="92" y="2"/>
                      <a:pt x="92" y="6"/>
                    </a:cubicBezTo>
                    <a:cubicBezTo>
                      <a:pt x="92" y="9"/>
                      <a:pt x="95" y="12"/>
                      <a:pt x="98" y="12"/>
                    </a:cubicBezTo>
                    <a:cubicBezTo>
                      <a:pt x="106" y="12"/>
                      <a:pt x="106" y="12"/>
                      <a:pt x="106" y="12"/>
                    </a:cubicBezTo>
                    <a:cubicBezTo>
                      <a:pt x="109" y="12"/>
                      <a:pt x="112" y="9"/>
                      <a:pt x="112" y="6"/>
                    </a:cubicBezTo>
                    <a:cubicBezTo>
                      <a:pt x="112" y="2"/>
                      <a:pt x="109" y="0"/>
                      <a:pt x="106" y="0"/>
                    </a:cubicBezTo>
                    <a:close/>
                    <a:moveTo>
                      <a:pt x="134" y="0"/>
                    </a:moveTo>
                    <a:cubicBezTo>
                      <a:pt x="126" y="0"/>
                      <a:pt x="126" y="0"/>
                      <a:pt x="126" y="0"/>
                    </a:cubicBezTo>
                    <a:cubicBezTo>
                      <a:pt x="123" y="0"/>
                      <a:pt x="120" y="2"/>
                      <a:pt x="120" y="6"/>
                    </a:cubicBezTo>
                    <a:cubicBezTo>
                      <a:pt x="120" y="9"/>
                      <a:pt x="123" y="12"/>
                      <a:pt x="126" y="12"/>
                    </a:cubicBezTo>
                    <a:cubicBezTo>
                      <a:pt x="134" y="12"/>
                      <a:pt x="134" y="12"/>
                      <a:pt x="134" y="12"/>
                    </a:cubicBezTo>
                    <a:cubicBezTo>
                      <a:pt x="137" y="12"/>
                      <a:pt x="140" y="9"/>
                      <a:pt x="140" y="6"/>
                    </a:cubicBezTo>
                    <a:cubicBezTo>
                      <a:pt x="140" y="2"/>
                      <a:pt x="137" y="0"/>
                      <a:pt x="134" y="0"/>
                    </a:cubicBezTo>
                    <a:close/>
                    <a:moveTo>
                      <a:pt x="154" y="0"/>
                    </a:moveTo>
                    <a:cubicBezTo>
                      <a:pt x="151" y="0"/>
                      <a:pt x="148" y="2"/>
                      <a:pt x="148" y="6"/>
                    </a:cubicBezTo>
                    <a:cubicBezTo>
                      <a:pt x="148" y="9"/>
                      <a:pt x="151" y="12"/>
                      <a:pt x="154" y="12"/>
                    </a:cubicBezTo>
                    <a:cubicBezTo>
                      <a:pt x="162" y="12"/>
                      <a:pt x="162" y="12"/>
                      <a:pt x="162" y="12"/>
                    </a:cubicBezTo>
                    <a:cubicBezTo>
                      <a:pt x="165" y="12"/>
                      <a:pt x="168" y="9"/>
                      <a:pt x="168" y="6"/>
                    </a:cubicBezTo>
                    <a:cubicBezTo>
                      <a:pt x="168" y="2"/>
                      <a:pt x="165" y="0"/>
                      <a:pt x="162" y="0"/>
                    </a:cubicBezTo>
                    <a:lnTo>
                      <a:pt x="154" y="0"/>
                    </a:ln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0" name="Freeform 37">
                <a:extLst>
                  <a:ext uri="{FF2B5EF4-FFF2-40B4-BE49-F238E27FC236}">
                    <a16:creationId xmlns:a16="http://schemas.microsoft.com/office/drawing/2014/main" id="{5169B116-BD0C-4330-B6CB-F13DE615F4CB}"/>
                  </a:ext>
                </a:extLst>
              </p:cNvPr>
              <p:cNvSpPr>
                <a:spLocks noEditPoints="1"/>
              </p:cNvSpPr>
              <p:nvPr/>
            </p:nvSpPr>
            <p:spPr bwMode="auto">
              <a:xfrm>
                <a:off x="4856163" y="2814638"/>
                <a:ext cx="136525" cy="138113"/>
              </a:xfrm>
              <a:custGeom>
                <a:avLst/>
                <a:gdLst>
                  <a:gd name="T0" fmla="*/ 58 w 116"/>
                  <a:gd name="T1" fmla="*/ 0 h 117"/>
                  <a:gd name="T2" fmla="*/ 0 w 116"/>
                  <a:gd name="T3" fmla="*/ 48 h 117"/>
                  <a:gd name="T4" fmla="*/ 20 w 116"/>
                  <a:gd name="T5" fmla="*/ 83 h 117"/>
                  <a:gd name="T6" fmla="*/ 20 w 116"/>
                  <a:gd name="T7" fmla="*/ 111 h 117"/>
                  <a:gd name="T8" fmla="*/ 24 w 116"/>
                  <a:gd name="T9" fmla="*/ 117 h 117"/>
                  <a:gd name="T10" fmla="*/ 26 w 116"/>
                  <a:gd name="T11" fmla="*/ 117 h 117"/>
                  <a:gd name="T12" fmla="*/ 31 w 116"/>
                  <a:gd name="T13" fmla="*/ 115 h 117"/>
                  <a:gd name="T14" fmla="*/ 51 w 116"/>
                  <a:gd name="T15" fmla="*/ 94 h 117"/>
                  <a:gd name="T16" fmla="*/ 116 w 116"/>
                  <a:gd name="T17" fmla="*/ 47 h 117"/>
                  <a:gd name="T18" fmla="*/ 58 w 116"/>
                  <a:gd name="T19" fmla="*/ 0 h 117"/>
                  <a:gd name="T20" fmla="*/ 49 w 116"/>
                  <a:gd name="T21" fmla="*/ 82 h 117"/>
                  <a:gd name="T22" fmla="*/ 44 w 116"/>
                  <a:gd name="T23" fmla="*/ 84 h 117"/>
                  <a:gd name="T24" fmla="*/ 32 w 116"/>
                  <a:gd name="T25" fmla="*/ 96 h 117"/>
                  <a:gd name="T26" fmla="*/ 32 w 116"/>
                  <a:gd name="T27" fmla="*/ 80 h 117"/>
                  <a:gd name="T28" fmla="*/ 29 w 116"/>
                  <a:gd name="T29" fmla="*/ 75 h 117"/>
                  <a:gd name="T30" fmla="*/ 12 w 116"/>
                  <a:gd name="T31" fmla="*/ 48 h 117"/>
                  <a:gd name="T32" fmla="*/ 58 w 116"/>
                  <a:gd name="T33" fmla="*/ 13 h 117"/>
                  <a:gd name="T34" fmla="*/ 104 w 116"/>
                  <a:gd name="T35" fmla="*/ 48 h 117"/>
                  <a:gd name="T36" fmla="*/ 49 w 116"/>
                  <a:gd name="T37" fmla="*/ 8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 h="117">
                    <a:moveTo>
                      <a:pt x="58" y="0"/>
                    </a:moveTo>
                    <a:cubicBezTo>
                      <a:pt x="26" y="0"/>
                      <a:pt x="0" y="22"/>
                      <a:pt x="0" y="48"/>
                    </a:cubicBezTo>
                    <a:cubicBezTo>
                      <a:pt x="0" y="61"/>
                      <a:pt x="7" y="74"/>
                      <a:pt x="20" y="83"/>
                    </a:cubicBezTo>
                    <a:cubicBezTo>
                      <a:pt x="20" y="111"/>
                      <a:pt x="20" y="111"/>
                      <a:pt x="20" y="111"/>
                    </a:cubicBezTo>
                    <a:cubicBezTo>
                      <a:pt x="20" y="114"/>
                      <a:pt x="22" y="116"/>
                      <a:pt x="24" y="117"/>
                    </a:cubicBezTo>
                    <a:cubicBezTo>
                      <a:pt x="25" y="117"/>
                      <a:pt x="25" y="117"/>
                      <a:pt x="26" y="117"/>
                    </a:cubicBezTo>
                    <a:cubicBezTo>
                      <a:pt x="28" y="117"/>
                      <a:pt x="29" y="117"/>
                      <a:pt x="31" y="115"/>
                    </a:cubicBezTo>
                    <a:cubicBezTo>
                      <a:pt x="51" y="94"/>
                      <a:pt x="51" y="94"/>
                      <a:pt x="51" y="94"/>
                    </a:cubicBezTo>
                    <a:cubicBezTo>
                      <a:pt x="86" y="98"/>
                      <a:pt x="116" y="75"/>
                      <a:pt x="116" y="47"/>
                    </a:cubicBezTo>
                    <a:cubicBezTo>
                      <a:pt x="116" y="22"/>
                      <a:pt x="90" y="0"/>
                      <a:pt x="58" y="0"/>
                    </a:cubicBezTo>
                    <a:close/>
                    <a:moveTo>
                      <a:pt x="49" y="82"/>
                    </a:moveTo>
                    <a:cubicBezTo>
                      <a:pt x="47" y="82"/>
                      <a:pt x="45" y="82"/>
                      <a:pt x="44" y="84"/>
                    </a:cubicBezTo>
                    <a:cubicBezTo>
                      <a:pt x="32" y="96"/>
                      <a:pt x="32" y="96"/>
                      <a:pt x="32" y="96"/>
                    </a:cubicBezTo>
                    <a:cubicBezTo>
                      <a:pt x="32" y="80"/>
                      <a:pt x="32" y="80"/>
                      <a:pt x="32" y="80"/>
                    </a:cubicBezTo>
                    <a:cubicBezTo>
                      <a:pt x="32" y="78"/>
                      <a:pt x="31" y="76"/>
                      <a:pt x="29" y="75"/>
                    </a:cubicBezTo>
                    <a:cubicBezTo>
                      <a:pt x="18" y="68"/>
                      <a:pt x="12" y="58"/>
                      <a:pt x="12" y="48"/>
                    </a:cubicBezTo>
                    <a:cubicBezTo>
                      <a:pt x="12" y="28"/>
                      <a:pt x="33" y="13"/>
                      <a:pt x="58" y="13"/>
                    </a:cubicBezTo>
                    <a:cubicBezTo>
                      <a:pt x="84" y="13"/>
                      <a:pt x="104" y="28"/>
                      <a:pt x="104" y="48"/>
                    </a:cubicBezTo>
                    <a:cubicBezTo>
                      <a:pt x="104" y="69"/>
                      <a:pt x="78" y="86"/>
                      <a:pt x="49" y="82"/>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grpSp>
        <p:nvGrpSpPr>
          <p:cNvPr id="64" name="Group 63">
            <a:extLst>
              <a:ext uri="{FF2B5EF4-FFF2-40B4-BE49-F238E27FC236}">
                <a16:creationId xmlns:a16="http://schemas.microsoft.com/office/drawing/2014/main" id="{824AE815-6BE4-4C55-92CB-058A93FDFDD9}"/>
              </a:ext>
            </a:extLst>
          </p:cNvPr>
          <p:cNvGrpSpPr/>
          <p:nvPr/>
        </p:nvGrpSpPr>
        <p:grpSpPr>
          <a:xfrm>
            <a:off x="6684666" y="3204631"/>
            <a:ext cx="3864369" cy="2682875"/>
            <a:chOff x="6684666" y="3654573"/>
            <a:chExt cx="3864369" cy="2682875"/>
          </a:xfrm>
        </p:grpSpPr>
        <p:grpSp>
          <p:nvGrpSpPr>
            <p:cNvPr id="17" name="Group 16">
              <a:extLst>
                <a:ext uri="{FF2B5EF4-FFF2-40B4-BE49-F238E27FC236}">
                  <a16:creationId xmlns:a16="http://schemas.microsoft.com/office/drawing/2014/main" id="{77CE0536-6672-4C46-84FB-50A755517709}"/>
                </a:ext>
              </a:extLst>
            </p:cNvPr>
            <p:cNvGrpSpPr/>
            <p:nvPr/>
          </p:nvGrpSpPr>
          <p:grpSpPr>
            <a:xfrm>
              <a:off x="6684666" y="3654573"/>
              <a:ext cx="3864369" cy="2682875"/>
              <a:chOff x="6684666" y="3654573"/>
              <a:chExt cx="3864369" cy="2682875"/>
            </a:xfrm>
          </p:grpSpPr>
          <p:sp>
            <p:nvSpPr>
              <p:cNvPr id="20" name="Text Placeholder 25">
                <a:extLst>
                  <a:ext uri="{FF2B5EF4-FFF2-40B4-BE49-F238E27FC236}">
                    <a16:creationId xmlns:a16="http://schemas.microsoft.com/office/drawing/2014/main" id="{57DC3E0D-E49A-47E1-BA24-5CB59DF7C539}"/>
                  </a:ext>
                </a:extLst>
              </p:cNvPr>
              <p:cNvSpPr txBox="1">
                <a:spLocks/>
              </p:cNvSpPr>
              <p:nvPr/>
            </p:nvSpPr>
            <p:spPr>
              <a:xfrm flipH="1">
                <a:off x="6684666" y="3835641"/>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3</a:t>
                </a:r>
                <a:endParaRPr lang="en-US" dirty="0">
                  <a:solidFill>
                    <a:schemeClr val="bg1"/>
                  </a:solidFill>
                  <a:latin typeface="RB" panose="00000500000000000000" pitchFamily="2" charset="-78"/>
                  <a:cs typeface="RB" panose="00000500000000000000" pitchFamily="2" charset="-78"/>
                </a:endParaRPr>
              </a:p>
            </p:txBody>
          </p:sp>
          <p:grpSp>
            <p:nvGrpSpPr>
              <p:cNvPr id="12" name="Group 11">
                <a:extLst>
                  <a:ext uri="{FF2B5EF4-FFF2-40B4-BE49-F238E27FC236}">
                    <a16:creationId xmlns:a16="http://schemas.microsoft.com/office/drawing/2014/main" id="{884965EC-882B-4A9C-8552-E0F4F27CD20E}"/>
                  </a:ext>
                </a:extLst>
              </p:cNvPr>
              <p:cNvGrpSpPr/>
              <p:nvPr/>
            </p:nvGrpSpPr>
            <p:grpSpPr>
              <a:xfrm>
                <a:off x="7231160" y="3654573"/>
                <a:ext cx="3317875" cy="2682875"/>
                <a:chOff x="7231160" y="3654573"/>
                <a:chExt cx="3317875" cy="2682875"/>
              </a:xfrm>
            </p:grpSpPr>
            <p:sp>
              <p:nvSpPr>
                <p:cNvPr id="26" name="Freeform 7">
                  <a:extLst>
                    <a:ext uri="{FF2B5EF4-FFF2-40B4-BE49-F238E27FC236}">
                      <a16:creationId xmlns:a16="http://schemas.microsoft.com/office/drawing/2014/main" id="{D960C2A4-2326-4288-959A-7627718D63A7}"/>
                    </a:ext>
                  </a:extLst>
                </p:cNvPr>
                <p:cNvSpPr>
                  <a:spLocks/>
                </p:cNvSpPr>
                <p:nvPr/>
              </p:nvSpPr>
              <p:spPr bwMode="auto">
                <a:xfrm flipH="1">
                  <a:off x="7231160" y="3654573"/>
                  <a:ext cx="3317875" cy="2682875"/>
                </a:xfrm>
                <a:custGeom>
                  <a:avLst/>
                  <a:gdLst>
                    <a:gd name="T0" fmla="*/ 1200 w 1414"/>
                    <a:gd name="T1" fmla="*/ 0 h 1143"/>
                    <a:gd name="T2" fmla="*/ 574 w 1414"/>
                    <a:gd name="T3" fmla="*/ 0 h 1143"/>
                    <a:gd name="T4" fmla="*/ 0 w 1414"/>
                    <a:gd name="T5" fmla="*/ 555 h 1143"/>
                    <a:gd name="T6" fmla="*/ 558 w 1414"/>
                    <a:gd name="T7" fmla="*/ 1143 h 1143"/>
                    <a:gd name="T8" fmla="*/ 105 w 1414"/>
                    <a:gd name="T9" fmla="*/ 661 h 1143"/>
                    <a:gd name="T10" fmla="*/ 574 w 1414"/>
                    <a:gd name="T11" fmla="*/ 212 h 1143"/>
                    <a:gd name="T12" fmla="*/ 1200 w 1414"/>
                    <a:gd name="T13" fmla="*/ 212 h 1143"/>
                    <a:gd name="T14" fmla="*/ 1414 w 1414"/>
                    <a:gd name="T15" fmla="*/ 0 h 1143"/>
                    <a:gd name="T16" fmla="*/ 1200 w 1414"/>
                    <a:gd name="T17" fmla="*/ 0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1143">
                      <a:moveTo>
                        <a:pt x="1200" y="0"/>
                      </a:moveTo>
                      <a:cubicBezTo>
                        <a:pt x="574" y="0"/>
                        <a:pt x="574" y="0"/>
                        <a:pt x="574" y="0"/>
                      </a:cubicBezTo>
                      <a:cubicBezTo>
                        <a:pt x="257" y="0"/>
                        <a:pt x="0" y="238"/>
                        <a:pt x="0" y="555"/>
                      </a:cubicBezTo>
                      <a:cubicBezTo>
                        <a:pt x="0" y="868"/>
                        <a:pt x="247" y="1137"/>
                        <a:pt x="558" y="1143"/>
                      </a:cubicBezTo>
                      <a:cubicBezTo>
                        <a:pt x="305" y="1137"/>
                        <a:pt x="105" y="915"/>
                        <a:pt x="105" y="661"/>
                      </a:cubicBezTo>
                      <a:cubicBezTo>
                        <a:pt x="105" y="402"/>
                        <a:pt x="315" y="212"/>
                        <a:pt x="574" y="212"/>
                      </a:cubicBezTo>
                      <a:cubicBezTo>
                        <a:pt x="1200" y="212"/>
                        <a:pt x="1200" y="212"/>
                        <a:pt x="1200" y="212"/>
                      </a:cubicBezTo>
                      <a:cubicBezTo>
                        <a:pt x="1318" y="212"/>
                        <a:pt x="1414" y="117"/>
                        <a:pt x="1414" y="0"/>
                      </a:cubicBezTo>
                      <a:lnTo>
                        <a:pt x="1200"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Oval 13">
                  <a:extLst>
                    <a:ext uri="{FF2B5EF4-FFF2-40B4-BE49-F238E27FC236}">
                      <a16:creationId xmlns:a16="http://schemas.microsoft.com/office/drawing/2014/main" id="{E5B63C76-9ECB-4F8B-8D5C-262DB6979608}"/>
                    </a:ext>
                  </a:extLst>
                </p:cNvPr>
                <p:cNvSpPr>
                  <a:spLocks noChangeArrowheads="1"/>
                </p:cNvSpPr>
                <p:nvPr/>
              </p:nvSpPr>
              <p:spPr bwMode="auto">
                <a:xfrm flipH="1">
                  <a:off x="7432772" y="3710135"/>
                  <a:ext cx="328613" cy="3270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53">
              <a:extLst>
                <a:ext uri="{FF2B5EF4-FFF2-40B4-BE49-F238E27FC236}">
                  <a16:creationId xmlns:a16="http://schemas.microsoft.com/office/drawing/2014/main" id="{21999CD8-9B8D-449E-B0BE-EC8BE67DDA98}"/>
                </a:ext>
              </a:extLst>
            </p:cNvPr>
            <p:cNvGrpSpPr/>
            <p:nvPr/>
          </p:nvGrpSpPr>
          <p:grpSpPr>
            <a:xfrm flipH="1">
              <a:off x="7507936" y="3776157"/>
              <a:ext cx="179128" cy="177858"/>
              <a:chOff x="4770438" y="3800475"/>
              <a:chExt cx="223838" cy="222251"/>
            </a:xfrm>
            <a:gradFill>
              <a:gsLst>
                <a:gs pos="56000">
                  <a:srgbClr val="29BFBC"/>
                </a:gs>
                <a:gs pos="0">
                  <a:schemeClr val="accent3"/>
                </a:gs>
                <a:gs pos="99000">
                  <a:schemeClr val="accent4"/>
                </a:gs>
              </a:gsLst>
              <a:lin ang="3000000" scaled="0"/>
            </a:gradFill>
          </p:grpSpPr>
          <p:sp>
            <p:nvSpPr>
              <p:cNvPr id="55" name="Freeform 43">
                <a:extLst>
                  <a:ext uri="{FF2B5EF4-FFF2-40B4-BE49-F238E27FC236}">
                    <a16:creationId xmlns:a16="http://schemas.microsoft.com/office/drawing/2014/main" id="{13E6E727-3553-4592-A60B-B9B646B2884D}"/>
                  </a:ext>
                </a:extLst>
              </p:cNvPr>
              <p:cNvSpPr>
                <a:spLocks noEditPoints="1"/>
              </p:cNvSpPr>
              <p:nvPr/>
            </p:nvSpPr>
            <p:spPr bwMode="auto">
              <a:xfrm>
                <a:off x="4814888" y="3824288"/>
                <a:ext cx="179388" cy="198438"/>
              </a:xfrm>
              <a:custGeom>
                <a:avLst/>
                <a:gdLst>
                  <a:gd name="T0" fmla="*/ 19 w 152"/>
                  <a:gd name="T1" fmla="*/ 6 h 168"/>
                  <a:gd name="T2" fmla="*/ 19 w 152"/>
                  <a:gd name="T3" fmla="*/ 39 h 168"/>
                  <a:gd name="T4" fmla="*/ 3 w 152"/>
                  <a:gd name="T5" fmla="*/ 55 h 168"/>
                  <a:gd name="T6" fmla="*/ 3 w 152"/>
                  <a:gd name="T7" fmla="*/ 63 h 168"/>
                  <a:gd name="T8" fmla="*/ 7 w 152"/>
                  <a:gd name="T9" fmla="*/ 65 h 168"/>
                  <a:gd name="T10" fmla="*/ 11 w 152"/>
                  <a:gd name="T11" fmla="*/ 63 h 168"/>
                  <a:gd name="T12" fmla="*/ 29 w 152"/>
                  <a:gd name="T13" fmla="*/ 46 h 168"/>
                  <a:gd name="T14" fmla="*/ 31 w 152"/>
                  <a:gd name="T15" fmla="*/ 42 h 168"/>
                  <a:gd name="T16" fmla="*/ 31 w 152"/>
                  <a:gd name="T17" fmla="*/ 6 h 168"/>
                  <a:gd name="T18" fmla="*/ 25 w 152"/>
                  <a:gd name="T19" fmla="*/ 0 h 168"/>
                  <a:gd name="T20" fmla="*/ 19 w 152"/>
                  <a:gd name="T21" fmla="*/ 6 h 168"/>
                  <a:gd name="T22" fmla="*/ 151 w 152"/>
                  <a:gd name="T23" fmla="*/ 161 h 168"/>
                  <a:gd name="T24" fmla="*/ 78 w 152"/>
                  <a:gd name="T25" fmla="*/ 103 h 168"/>
                  <a:gd name="T26" fmla="*/ 4 w 152"/>
                  <a:gd name="T27" fmla="*/ 161 h 168"/>
                  <a:gd name="T28" fmla="*/ 5 w 152"/>
                  <a:gd name="T29" fmla="*/ 166 h 168"/>
                  <a:gd name="T30" fmla="*/ 10 w 152"/>
                  <a:gd name="T31" fmla="*/ 168 h 168"/>
                  <a:gd name="T32" fmla="*/ 145 w 152"/>
                  <a:gd name="T33" fmla="*/ 168 h 168"/>
                  <a:gd name="T34" fmla="*/ 150 w 152"/>
                  <a:gd name="T35" fmla="*/ 166 h 168"/>
                  <a:gd name="T36" fmla="*/ 151 w 152"/>
                  <a:gd name="T37" fmla="*/ 16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168">
                    <a:moveTo>
                      <a:pt x="19" y="6"/>
                    </a:moveTo>
                    <a:cubicBezTo>
                      <a:pt x="19" y="39"/>
                      <a:pt x="19" y="39"/>
                      <a:pt x="19" y="39"/>
                    </a:cubicBezTo>
                    <a:cubicBezTo>
                      <a:pt x="3" y="55"/>
                      <a:pt x="3" y="55"/>
                      <a:pt x="3" y="55"/>
                    </a:cubicBezTo>
                    <a:cubicBezTo>
                      <a:pt x="0" y="57"/>
                      <a:pt x="0" y="61"/>
                      <a:pt x="3" y="63"/>
                    </a:cubicBezTo>
                    <a:cubicBezTo>
                      <a:pt x="4" y="65"/>
                      <a:pt x="5" y="65"/>
                      <a:pt x="7" y="65"/>
                    </a:cubicBezTo>
                    <a:cubicBezTo>
                      <a:pt x="8" y="65"/>
                      <a:pt x="10" y="65"/>
                      <a:pt x="11" y="63"/>
                    </a:cubicBezTo>
                    <a:cubicBezTo>
                      <a:pt x="29" y="46"/>
                      <a:pt x="29" y="46"/>
                      <a:pt x="29" y="46"/>
                    </a:cubicBezTo>
                    <a:cubicBezTo>
                      <a:pt x="30" y="45"/>
                      <a:pt x="31" y="43"/>
                      <a:pt x="31" y="42"/>
                    </a:cubicBezTo>
                    <a:cubicBezTo>
                      <a:pt x="31" y="6"/>
                      <a:pt x="31" y="6"/>
                      <a:pt x="31" y="6"/>
                    </a:cubicBezTo>
                    <a:cubicBezTo>
                      <a:pt x="31" y="3"/>
                      <a:pt x="28" y="0"/>
                      <a:pt x="25" y="0"/>
                    </a:cubicBezTo>
                    <a:cubicBezTo>
                      <a:pt x="21" y="0"/>
                      <a:pt x="19" y="3"/>
                      <a:pt x="19" y="6"/>
                    </a:cubicBezTo>
                    <a:close/>
                    <a:moveTo>
                      <a:pt x="151" y="161"/>
                    </a:moveTo>
                    <a:cubicBezTo>
                      <a:pt x="146" y="128"/>
                      <a:pt x="115" y="103"/>
                      <a:pt x="78" y="103"/>
                    </a:cubicBezTo>
                    <a:cubicBezTo>
                      <a:pt x="41" y="103"/>
                      <a:pt x="9" y="128"/>
                      <a:pt x="4" y="161"/>
                    </a:cubicBezTo>
                    <a:cubicBezTo>
                      <a:pt x="4" y="163"/>
                      <a:pt x="4" y="165"/>
                      <a:pt x="5" y="166"/>
                    </a:cubicBezTo>
                    <a:cubicBezTo>
                      <a:pt x="7" y="168"/>
                      <a:pt x="8" y="168"/>
                      <a:pt x="10" y="168"/>
                    </a:cubicBezTo>
                    <a:cubicBezTo>
                      <a:pt x="145" y="168"/>
                      <a:pt x="145" y="168"/>
                      <a:pt x="145" y="168"/>
                    </a:cubicBezTo>
                    <a:cubicBezTo>
                      <a:pt x="147" y="168"/>
                      <a:pt x="149" y="168"/>
                      <a:pt x="150" y="166"/>
                    </a:cubicBezTo>
                    <a:cubicBezTo>
                      <a:pt x="151" y="165"/>
                      <a:pt x="152" y="163"/>
                      <a:pt x="151" y="161"/>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6" name="Freeform 44">
                <a:extLst>
                  <a:ext uri="{FF2B5EF4-FFF2-40B4-BE49-F238E27FC236}">
                    <a16:creationId xmlns:a16="http://schemas.microsoft.com/office/drawing/2014/main" id="{B730EA59-FFEB-4436-A017-E23A9D427D30}"/>
                  </a:ext>
                </a:extLst>
              </p:cNvPr>
              <p:cNvSpPr>
                <a:spLocks/>
              </p:cNvSpPr>
              <p:nvPr/>
            </p:nvSpPr>
            <p:spPr bwMode="auto">
              <a:xfrm>
                <a:off x="4770438" y="3800475"/>
                <a:ext cx="139700" cy="146050"/>
              </a:xfrm>
              <a:custGeom>
                <a:avLst/>
                <a:gdLst>
                  <a:gd name="T0" fmla="*/ 92 w 118"/>
                  <a:gd name="T1" fmla="*/ 115 h 123"/>
                  <a:gd name="T2" fmla="*/ 82 w 118"/>
                  <a:gd name="T3" fmla="*/ 106 h 123"/>
                  <a:gd name="T4" fmla="*/ 62 w 118"/>
                  <a:gd name="T5" fmla="*/ 111 h 123"/>
                  <a:gd name="T6" fmla="*/ 12 w 118"/>
                  <a:gd name="T7" fmla="*/ 62 h 123"/>
                  <a:gd name="T8" fmla="*/ 62 w 118"/>
                  <a:gd name="T9" fmla="*/ 12 h 123"/>
                  <a:gd name="T10" fmla="*/ 106 w 118"/>
                  <a:gd name="T11" fmla="*/ 39 h 123"/>
                  <a:gd name="T12" fmla="*/ 115 w 118"/>
                  <a:gd name="T13" fmla="*/ 38 h 123"/>
                  <a:gd name="T14" fmla="*/ 118 w 118"/>
                  <a:gd name="T15" fmla="*/ 38 h 123"/>
                  <a:gd name="T16" fmla="*/ 62 w 118"/>
                  <a:gd name="T17" fmla="*/ 0 h 123"/>
                  <a:gd name="T18" fmla="*/ 0 w 118"/>
                  <a:gd name="T19" fmla="*/ 61 h 123"/>
                  <a:gd name="T20" fmla="*/ 62 w 118"/>
                  <a:gd name="T21" fmla="*/ 123 h 123"/>
                  <a:gd name="T22" fmla="*/ 92 w 118"/>
                  <a:gd name="T23" fmla="*/ 1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123">
                    <a:moveTo>
                      <a:pt x="92" y="115"/>
                    </a:moveTo>
                    <a:cubicBezTo>
                      <a:pt x="88" y="113"/>
                      <a:pt x="85" y="110"/>
                      <a:pt x="82" y="106"/>
                    </a:cubicBezTo>
                    <a:cubicBezTo>
                      <a:pt x="76" y="109"/>
                      <a:pt x="69" y="111"/>
                      <a:pt x="62" y="111"/>
                    </a:cubicBezTo>
                    <a:cubicBezTo>
                      <a:pt x="34" y="111"/>
                      <a:pt x="12" y="89"/>
                      <a:pt x="12" y="62"/>
                    </a:cubicBezTo>
                    <a:cubicBezTo>
                      <a:pt x="12" y="34"/>
                      <a:pt x="34" y="12"/>
                      <a:pt x="62" y="12"/>
                    </a:cubicBezTo>
                    <a:cubicBezTo>
                      <a:pt x="81" y="12"/>
                      <a:pt x="97" y="23"/>
                      <a:pt x="106" y="39"/>
                    </a:cubicBezTo>
                    <a:cubicBezTo>
                      <a:pt x="108" y="38"/>
                      <a:pt x="112" y="38"/>
                      <a:pt x="115" y="38"/>
                    </a:cubicBezTo>
                    <a:cubicBezTo>
                      <a:pt x="116" y="38"/>
                      <a:pt x="117" y="38"/>
                      <a:pt x="118" y="38"/>
                    </a:cubicBezTo>
                    <a:cubicBezTo>
                      <a:pt x="109" y="16"/>
                      <a:pt x="87" y="0"/>
                      <a:pt x="62" y="0"/>
                    </a:cubicBezTo>
                    <a:cubicBezTo>
                      <a:pt x="28" y="0"/>
                      <a:pt x="0" y="28"/>
                      <a:pt x="0" y="61"/>
                    </a:cubicBezTo>
                    <a:cubicBezTo>
                      <a:pt x="0" y="95"/>
                      <a:pt x="28" y="123"/>
                      <a:pt x="62" y="123"/>
                    </a:cubicBezTo>
                    <a:cubicBezTo>
                      <a:pt x="73" y="123"/>
                      <a:pt x="83" y="120"/>
                      <a:pt x="92" y="115"/>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7" name="Oval 45">
                <a:extLst>
                  <a:ext uri="{FF2B5EF4-FFF2-40B4-BE49-F238E27FC236}">
                    <a16:creationId xmlns:a16="http://schemas.microsoft.com/office/drawing/2014/main" id="{4C082780-A29D-4379-B8C7-8597C90D62EB}"/>
                  </a:ext>
                </a:extLst>
              </p:cNvPr>
              <p:cNvSpPr>
                <a:spLocks noChangeArrowheads="1"/>
              </p:cNvSpPr>
              <p:nvPr/>
            </p:nvSpPr>
            <p:spPr bwMode="auto">
              <a:xfrm>
                <a:off x="4864101" y="3852863"/>
                <a:ext cx="84138" cy="84138"/>
              </a:xfrm>
              <a:prstGeom prst="ellipse">
                <a:avLst/>
              </a:pr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grpSp>
        <p:nvGrpSpPr>
          <p:cNvPr id="7" name="Group 6">
            <a:extLst>
              <a:ext uri="{FF2B5EF4-FFF2-40B4-BE49-F238E27FC236}">
                <a16:creationId xmlns:a16="http://schemas.microsoft.com/office/drawing/2014/main" id="{35973BEF-BAA5-4F05-9F9F-69A67EB44CDF}"/>
              </a:ext>
            </a:extLst>
          </p:cNvPr>
          <p:cNvGrpSpPr/>
          <p:nvPr/>
        </p:nvGrpSpPr>
        <p:grpSpPr>
          <a:xfrm>
            <a:off x="8726584" y="4933418"/>
            <a:ext cx="950913" cy="954088"/>
            <a:chOff x="8726584" y="5383360"/>
            <a:chExt cx="950913" cy="954088"/>
          </a:xfrm>
        </p:grpSpPr>
        <p:sp>
          <p:nvSpPr>
            <p:cNvPr id="34" name="Oval 10">
              <a:extLst>
                <a:ext uri="{FF2B5EF4-FFF2-40B4-BE49-F238E27FC236}">
                  <a16:creationId xmlns:a16="http://schemas.microsoft.com/office/drawing/2014/main" id="{02BC3E88-19DF-47D7-9D54-3C0651C195FA}"/>
                </a:ext>
              </a:extLst>
            </p:cNvPr>
            <p:cNvSpPr>
              <a:spLocks noChangeArrowheads="1"/>
            </p:cNvSpPr>
            <p:nvPr/>
          </p:nvSpPr>
          <p:spPr bwMode="auto">
            <a:xfrm flipH="1">
              <a:off x="8726584" y="5383360"/>
              <a:ext cx="950913" cy="954088"/>
            </a:xfrm>
            <a:prstGeom prst="ellipse">
              <a:avLst/>
            </a:pr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247952A9-B980-4DEB-A523-92ED3E837FCF}"/>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846803" y="5504911"/>
              <a:ext cx="710473" cy="710985"/>
            </a:xfrm>
            <a:prstGeom prst="rect">
              <a:avLst/>
            </a:prstGeom>
          </p:spPr>
        </p:pic>
      </p:grpSp>
      <p:sp>
        <p:nvSpPr>
          <p:cNvPr id="58" name="TextBox 57">
            <a:extLst>
              <a:ext uri="{FF2B5EF4-FFF2-40B4-BE49-F238E27FC236}">
                <a16:creationId xmlns:a16="http://schemas.microsoft.com/office/drawing/2014/main" id="{7EC2F02C-56A4-4495-ABE5-F19515B12335}"/>
              </a:ext>
            </a:extLst>
          </p:cNvPr>
          <p:cNvSpPr txBox="1"/>
          <p:nvPr/>
        </p:nvSpPr>
        <p:spPr>
          <a:xfrm>
            <a:off x="3091622" y="2817373"/>
            <a:ext cx="2897611" cy="527837"/>
          </a:xfrm>
          <a:prstGeom prst="rect">
            <a:avLst/>
          </a:prstGeom>
          <a:noFill/>
        </p:spPr>
        <p:txBody>
          <a:bodyPr wrap="square" lIns="0" tIns="0" rIns="0" bIns="0" rtlCol="0">
            <a:spAutoFit/>
          </a:bodyPr>
          <a:lstStyle/>
          <a:p>
            <a:pPr algn="r" fontAlgn="base">
              <a:lnSpc>
                <a:spcPct val="130000"/>
              </a:lnSpc>
              <a:spcBef>
                <a:spcPts val="1000"/>
              </a:spcBef>
            </a:pPr>
            <a:r>
              <a:rPr lang="ar-SA" sz="2800" b="1" dirty="0">
                <a:solidFill>
                  <a:schemeClr val="bg1"/>
                </a:solidFill>
                <a:latin typeface="RB" panose="00000500000000000000" pitchFamily="2" charset="-78"/>
                <a:cs typeface="RB" panose="00000500000000000000" pitchFamily="2" charset="-78"/>
              </a:rPr>
              <a:t>الاختراق الأمني</a:t>
            </a:r>
            <a:endParaRPr lang="en-US" sz="2800" b="1" dirty="0">
              <a:solidFill>
                <a:schemeClr val="bg1"/>
              </a:solidFill>
              <a:latin typeface="RB" panose="00000500000000000000" pitchFamily="2" charset="-78"/>
              <a:cs typeface="RB" panose="00000500000000000000" pitchFamily="2" charset="-78"/>
            </a:endParaRPr>
          </a:p>
        </p:txBody>
      </p:sp>
      <p:grpSp>
        <p:nvGrpSpPr>
          <p:cNvPr id="66" name="Group 65">
            <a:extLst>
              <a:ext uri="{FF2B5EF4-FFF2-40B4-BE49-F238E27FC236}">
                <a16:creationId xmlns:a16="http://schemas.microsoft.com/office/drawing/2014/main" id="{CD97081E-0412-43ED-9CDC-CE368D1A99F8}"/>
              </a:ext>
            </a:extLst>
          </p:cNvPr>
          <p:cNvGrpSpPr/>
          <p:nvPr/>
        </p:nvGrpSpPr>
        <p:grpSpPr>
          <a:xfrm>
            <a:off x="7558606" y="4352393"/>
            <a:ext cx="2412579" cy="1535113"/>
            <a:chOff x="7558606" y="4802335"/>
            <a:chExt cx="2412579" cy="1535113"/>
          </a:xfrm>
        </p:grpSpPr>
        <p:sp>
          <p:nvSpPr>
            <p:cNvPr id="22" name="Text Placeholder 29">
              <a:extLst>
                <a:ext uri="{FF2B5EF4-FFF2-40B4-BE49-F238E27FC236}">
                  <a16:creationId xmlns:a16="http://schemas.microsoft.com/office/drawing/2014/main" id="{A53BFD3D-4CEF-4DDF-BFD1-B07D4726A1A7}"/>
                </a:ext>
              </a:extLst>
            </p:cNvPr>
            <p:cNvSpPr txBox="1">
              <a:spLocks/>
            </p:cNvSpPr>
            <p:nvPr/>
          </p:nvSpPr>
          <p:spPr>
            <a:xfrm flipH="1">
              <a:off x="7558606" y="5003399"/>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1</a:t>
              </a:r>
              <a:endParaRPr lang="en-US" dirty="0">
                <a:solidFill>
                  <a:schemeClr val="bg1"/>
                </a:solidFill>
                <a:latin typeface="RB" panose="00000500000000000000" pitchFamily="2" charset="-78"/>
                <a:cs typeface="RB" panose="00000500000000000000" pitchFamily="2" charset="-78"/>
              </a:endParaRPr>
            </a:p>
          </p:txBody>
        </p:sp>
        <p:sp>
          <p:nvSpPr>
            <p:cNvPr id="33" name="Freeform 9">
              <a:extLst>
                <a:ext uri="{FF2B5EF4-FFF2-40B4-BE49-F238E27FC236}">
                  <a16:creationId xmlns:a16="http://schemas.microsoft.com/office/drawing/2014/main" id="{DCD4C41A-6B4F-4A15-AA07-5C130D03308E}"/>
                </a:ext>
              </a:extLst>
            </p:cNvPr>
            <p:cNvSpPr>
              <a:spLocks/>
            </p:cNvSpPr>
            <p:nvPr/>
          </p:nvSpPr>
          <p:spPr bwMode="auto">
            <a:xfrm flipH="1">
              <a:off x="8083647" y="4802335"/>
              <a:ext cx="1887538" cy="1535113"/>
            </a:xfrm>
            <a:custGeom>
              <a:avLst/>
              <a:gdLst>
                <a:gd name="T0" fmla="*/ 590 w 805"/>
                <a:gd name="T1" fmla="*/ 0 h 654"/>
                <a:gd name="T2" fmla="*/ 328 w 805"/>
                <a:gd name="T3" fmla="*/ 0 h 654"/>
                <a:gd name="T4" fmla="*/ 0 w 805"/>
                <a:gd name="T5" fmla="*/ 327 h 654"/>
                <a:gd name="T6" fmla="*/ 316 w 805"/>
                <a:gd name="T7" fmla="*/ 654 h 654"/>
                <a:gd name="T8" fmla="*/ 107 w 805"/>
                <a:gd name="T9" fmla="*/ 434 h 654"/>
                <a:gd name="T10" fmla="*/ 328 w 805"/>
                <a:gd name="T11" fmla="*/ 213 h 654"/>
                <a:gd name="T12" fmla="*/ 495 w 805"/>
                <a:gd name="T13" fmla="*/ 213 h 654"/>
                <a:gd name="T14" fmla="*/ 590 w 805"/>
                <a:gd name="T15" fmla="*/ 213 h 654"/>
                <a:gd name="T16" fmla="*/ 805 w 805"/>
                <a:gd name="T17" fmla="*/ 0 h 654"/>
                <a:gd name="T18" fmla="*/ 590 w 805"/>
                <a:gd name="T19"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5" h="654">
                  <a:moveTo>
                    <a:pt x="590" y="0"/>
                  </a:moveTo>
                  <a:cubicBezTo>
                    <a:pt x="328" y="0"/>
                    <a:pt x="328" y="0"/>
                    <a:pt x="328" y="0"/>
                  </a:cubicBezTo>
                  <a:cubicBezTo>
                    <a:pt x="147" y="0"/>
                    <a:pt x="0" y="146"/>
                    <a:pt x="0" y="327"/>
                  </a:cubicBezTo>
                  <a:cubicBezTo>
                    <a:pt x="0" y="504"/>
                    <a:pt x="141" y="648"/>
                    <a:pt x="316" y="654"/>
                  </a:cubicBezTo>
                  <a:cubicBezTo>
                    <a:pt x="200" y="648"/>
                    <a:pt x="107" y="552"/>
                    <a:pt x="107" y="434"/>
                  </a:cubicBezTo>
                  <a:cubicBezTo>
                    <a:pt x="107" y="312"/>
                    <a:pt x="206" y="213"/>
                    <a:pt x="328" y="213"/>
                  </a:cubicBezTo>
                  <a:cubicBezTo>
                    <a:pt x="495" y="213"/>
                    <a:pt x="495" y="213"/>
                    <a:pt x="495" y="213"/>
                  </a:cubicBezTo>
                  <a:cubicBezTo>
                    <a:pt x="590" y="213"/>
                    <a:pt x="590" y="213"/>
                    <a:pt x="590" y="213"/>
                  </a:cubicBezTo>
                  <a:cubicBezTo>
                    <a:pt x="708" y="213"/>
                    <a:pt x="804" y="117"/>
                    <a:pt x="805" y="0"/>
                  </a:cubicBezTo>
                  <a:lnTo>
                    <a:pt x="590"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15">
              <a:extLst>
                <a:ext uri="{FF2B5EF4-FFF2-40B4-BE49-F238E27FC236}">
                  <a16:creationId xmlns:a16="http://schemas.microsoft.com/office/drawing/2014/main" id="{7211A5A6-C21E-426D-9C32-7585699973FB}"/>
                </a:ext>
              </a:extLst>
            </p:cNvPr>
            <p:cNvSpPr>
              <a:spLocks noChangeArrowheads="1"/>
            </p:cNvSpPr>
            <p:nvPr/>
          </p:nvSpPr>
          <p:spPr bwMode="auto">
            <a:xfrm flipH="1">
              <a:off x="8286826" y="4862660"/>
              <a:ext cx="327025"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a:extLst>
                <a:ext uri="{FF2B5EF4-FFF2-40B4-BE49-F238E27FC236}">
                  <a16:creationId xmlns:a16="http://schemas.microsoft.com/office/drawing/2014/main" id="{4B65CEE2-5938-440F-BC56-649FF0796C55}"/>
                </a:ext>
              </a:extLst>
            </p:cNvPr>
            <p:cNvGrpSpPr/>
            <p:nvPr/>
          </p:nvGrpSpPr>
          <p:grpSpPr>
            <a:xfrm flipH="1">
              <a:off x="8362339" y="4914470"/>
              <a:ext cx="177860" cy="177858"/>
              <a:chOff x="6503988" y="4538663"/>
              <a:chExt cx="222251" cy="222250"/>
            </a:xfrm>
            <a:solidFill>
              <a:srgbClr val="0BC5A2"/>
            </a:solidFill>
          </p:grpSpPr>
          <p:sp>
            <p:nvSpPr>
              <p:cNvPr id="52" name="Freeform 39">
                <a:extLst>
                  <a:ext uri="{FF2B5EF4-FFF2-40B4-BE49-F238E27FC236}">
                    <a16:creationId xmlns:a16="http://schemas.microsoft.com/office/drawing/2014/main" id="{67749774-0C89-4C3B-BF3A-D3ED315CAE1C}"/>
                  </a:ext>
                </a:extLst>
              </p:cNvPr>
              <p:cNvSpPr>
                <a:spLocks noEditPoints="1"/>
              </p:cNvSpPr>
              <p:nvPr/>
            </p:nvSpPr>
            <p:spPr bwMode="auto">
              <a:xfrm>
                <a:off x="6527801" y="4538663"/>
                <a:ext cx="198438" cy="219075"/>
              </a:xfrm>
              <a:custGeom>
                <a:avLst/>
                <a:gdLst>
                  <a:gd name="T0" fmla="*/ 23 w 168"/>
                  <a:gd name="T1" fmla="*/ 48 h 185"/>
                  <a:gd name="T2" fmla="*/ 46 w 168"/>
                  <a:gd name="T3" fmla="*/ 23 h 185"/>
                  <a:gd name="T4" fmla="*/ 23 w 168"/>
                  <a:gd name="T5" fmla="*/ 0 h 185"/>
                  <a:gd name="T6" fmla="*/ 0 w 168"/>
                  <a:gd name="T7" fmla="*/ 23 h 185"/>
                  <a:gd name="T8" fmla="*/ 23 w 168"/>
                  <a:gd name="T9" fmla="*/ 48 h 185"/>
                  <a:gd name="T10" fmla="*/ 129 w 168"/>
                  <a:gd name="T11" fmla="*/ 100 h 185"/>
                  <a:gd name="T12" fmla="*/ 148 w 168"/>
                  <a:gd name="T13" fmla="*/ 114 h 185"/>
                  <a:gd name="T14" fmla="*/ 168 w 168"/>
                  <a:gd name="T15" fmla="*/ 94 h 185"/>
                  <a:gd name="T16" fmla="*/ 148 w 168"/>
                  <a:gd name="T17" fmla="*/ 74 h 185"/>
                  <a:gd name="T18" fmla="*/ 129 w 168"/>
                  <a:gd name="T19" fmla="*/ 88 h 185"/>
                  <a:gd name="T20" fmla="*/ 109 w 168"/>
                  <a:gd name="T21" fmla="*/ 88 h 185"/>
                  <a:gd name="T22" fmla="*/ 109 w 168"/>
                  <a:gd name="T23" fmla="*/ 29 h 185"/>
                  <a:gd name="T24" fmla="*/ 129 w 168"/>
                  <a:gd name="T25" fmla="*/ 29 h 185"/>
                  <a:gd name="T26" fmla="*/ 148 w 168"/>
                  <a:gd name="T27" fmla="*/ 43 h 185"/>
                  <a:gd name="T28" fmla="*/ 168 w 168"/>
                  <a:gd name="T29" fmla="*/ 23 h 185"/>
                  <a:gd name="T30" fmla="*/ 148 w 168"/>
                  <a:gd name="T31" fmla="*/ 3 h 185"/>
                  <a:gd name="T32" fmla="*/ 129 w 168"/>
                  <a:gd name="T33" fmla="*/ 17 h 185"/>
                  <a:gd name="T34" fmla="*/ 103 w 168"/>
                  <a:gd name="T35" fmla="*/ 17 h 185"/>
                  <a:gd name="T36" fmla="*/ 97 w 168"/>
                  <a:gd name="T37" fmla="*/ 23 h 185"/>
                  <a:gd name="T38" fmla="*/ 97 w 168"/>
                  <a:gd name="T39" fmla="*/ 88 h 185"/>
                  <a:gd name="T40" fmla="*/ 72 w 168"/>
                  <a:gd name="T41" fmla="*/ 88 h 185"/>
                  <a:gd name="T42" fmla="*/ 72 w 168"/>
                  <a:gd name="T43" fmla="*/ 100 h 185"/>
                  <a:gd name="T44" fmla="*/ 97 w 168"/>
                  <a:gd name="T45" fmla="*/ 100 h 185"/>
                  <a:gd name="T46" fmla="*/ 97 w 168"/>
                  <a:gd name="T47" fmla="*/ 165 h 185"/>
                  <a:gd name="T48" fmla="*/ 103 w 168"/>
                  <a:gd name="T49" fmla="*/ 171 h 185"/>
                  <a:gd name="T50" fmla="*/ 129 w 168"/>
                  <a:gd name="T51" fmla="*/ 171 h 185"/>
                  <a:gd name="T52" fmla="*/ 148 w 168"/>
                  <a:gd name="T53" fmla="*/ 185 h 185"/>
                  <a:gd name="T54" fmla="*/ 168 w 168"/>
                  <a:gd name="T55" fmla="*/ 165 h 185"/>
                  <a:gd name="T56" fmla="*/ 148 w 168"/>
                  <a:gd name="T57" fmla="*/ 145 h 185"/>
                  <a:gd name="T58" fmla="*/ 129 w 168"/>
                  <a:gd name="T59" fmla="*/ 159 h 185"/>
                  <a:gd name="T60" fmla="*/ 109 w 168"/>
                  <a:gd name="T61" fmla="*/ 159 h 185"/>
                  <a:gd name="T62" fmla="*/ 109 w 168"/>
                  <a:gd name="T63" fmla="*/ 100 h 185"/>
                  <a:gd name="T64" fmla="*/ 129 w 168"/>
                  <a:gd name="T65" fmla="*/ 10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85">
                    <a:moveTo>
                      <a:pt x="23" y="48"/>
                    </a:moveTo>
                    <a:cubicBezTo>
                      <a:pt x="36" y="48"/>
                      <a:pt x="46" y="35"/>
                      <a:pt x="46" y="23"/>
                    </a:cubicBezTo>
                    <a:cubicBezTo>
                      <a:pt x="46" y="10"/>
                      <a:pt x="36" y="0"/>
                      <a:pt x="23" y="0"/>
                    </a:cubicBezTo>
                    <a:cubicBezTo>
                      <a:pt x="10" y="0"/>
                      <a:pt x="0" y="10"/>
                      <a:pt x="0" y="23"/>
                    </a:cubicBezTo>
                    <a:cubicBezTo>
                      <a:pt x="0" y="35"/>
                      <a:pt x="10" y="48"/>
                      <a:pt x="23" y="48"/>
                    </a:cubicBezTo>
                    <a:close/>
                    <a:moveTo>
                      <a:pt x="129" y="100"/>
                    </a:moveTo>
                    <a:cubicBezTo>
                      <a:pt x="131" y="108"/>
                      <a:pt x="139" y="114"/>
                      <a:pt x="148" y="114"/>
                    </a:cubicBezTo>
                    <a:cubicBezTo>
                      <a:pt x="159" y="114"/>
                      <a:pt x="168" y="105"/>
                      <a:pt x="168" y="94"/>
                    </a:cubicBezTo>
                    <a:cubicBezTo>
                      <a:pt x="168" y="83"/>
                      <a:pt x="159" y="74"/>
                      <a:pt x="148" y="74"/>
                    </a:cubicBezTo>
                    <a:cubicBezTo>
                      <a:pt x="139" y="74"/>
                      <a:pt x="131" y="80"/>
                      <a:pt x="129" y="88"/>
                    </a:cubicBezTo>
                    <a:cubicBezTo>
                      <a:pt x="109" y="88"/>
                      <a:pt x="109" y="88"/>
                      <a:pt x="109" y="88"/>
                    </a:cubicBezTo>
                    <a:cubicBezTo>
                      <a:pt x="109" y="29"/>
                      <a:pt x="109" y="29"/>
                      <a:pt x="109" y="29"/>
                    </a:cubicBezTo>
                    <a:cubicBezTo>
                      <a:pt x="129" y="29"/>
                      <a:pt x="129" y="29"/>
                      <a:pt x="129" y="29"/>
                    </a:cubicBezTo>
                    <a:cubicBezTo>
                      <a:pt x="131" y="37"/>
                      <a:pt x="139" y="43"/>
                      <a:pt x="148" y="43"/>
                    </a:cubicBezTo>
                    <a:cubicBezTo>
                      <a:pt x="159" y="43"/>
                      <a:pt x="168" y="34"/>
                      <a:pt x="168" y="23"/>
                    </a:cubicBezTo>
                    <a:cubicBezTo>
                      <a:pt x="168" y="12"/>
                      <a:pt x="159" y="3"/>
                      <a:pt x="148" y="3"/>
                    </a:cubicBezTo>
                    <a:cubicBezTo>
                      <a:pt x="139" y="3"/>
                      <a:pt x="131" y="9"/>
                      <a:pt x="129" y="17"/>
                    </a:cubicBezTo>
                    <a:cubicBezTo>
                      <a:pt x="103" y="17"/>
                      <a:pt x="103" y="17"/>
                      <a:pt x="103" y="17"/>
                    </a:cubicBezTo>
                    <a:cubicBezTo>
                      <a:pt x="100" y="17"/>
                      <a:pt x="97" y="19"/>
                      <a:pt x="97" y="23"/>
                    </a:cubicBezTo>
                    <a:cubicBezTo>
                      <a:pt x="97" y="88"/>
                      <a:pt x="97" y="88"/>
                      <a:pt x="97" y="88"/>
                    </a:cubicBezTo>
                    <a:cubicBezTo>
                      <a:pt x="72" y="88"/>
                      <a:pt x="72" y="88"/>
                      <a:pt x="72" y="88"/>
                    </a:cubicBezTo>
                    <a:cubicBezTo>
                      <a:pt x="72" y="100"/>
                      <a:pt x="72" y="100"/>
                      <a:pt x="72" y="100"/>
                    </a:cubicBezTo>
                    <a:cubicBezTo>
                      <a:pt x="97" y="100"/>
                      <a:pt x="97" y="100"/>
                      <a:pt x="97" y="100"/>
                    </a:cubicBezTo>
                    <a:cubicBezTo>
                      <a:pt x="97" y="165"/>
                      <a:pt x="97" y="165"/>
                      <a:pt x="97" y="165"/>
                    </a:cubicBezTo>
                    <a:cubicBezTo>
                      <a:pt x="97" y="168"/>
                      <a:pt x="100" y="171"/>
                      <a:pt x="103" y="171"/>
                    </a:cubicBezTo>
                    <a:cubicBezTo>
                      <a:pt x="129" y="171"/>
                      <a:pt x="129" y="171"/>
                      <a:pt x="129" y="171"/>
                    </a:cubicBezTo>
                    <a:cubicBezTo>
                      <a:pt x="131" y="179"/>
                      <a:pt x="139" y="185"/>
                      <a:pt x="148" y="185"/>
                    </a:cubicBezTo>
                    <a:cubicBezTo>
                      <a:pt x="159" y="185"/>
                      <a:pt x="168" y="176"/>
                      <a:pt x="168" y="165"/>
                    </a:cubicBezTo>
                    <a:cubicBezTo>
                      <a:pt x="168" y="153"/>
                      <a:pt x="159" y="145"/>
                      <a:pt x="148" y="145"/>
                    </a:cubicBezTo>
                    <a:cubicBezTo>
                      <a:pt x="139" y="145"/>
                      <a:pt x="131" y="150"/>
                      <a:pt x="129" y="159"/>
                    </a:cubicBezTo>
                    <a:cubicBezTo>
                      <a:pt x="109" y="159"/>
                      <a:pt x="109" y="159"/>
                      <a:pt x="109" y="159"/>
                    </a:cubicBezTo>
                    <a:cubicBezTo>
                      <a:pt x="109" y="100"/>
                      <a:pt x="109" y="100"/>
                      <a:pt x="109" y="100"/>
                    </a:cubicBezTo>
                    <a:lnTo>
                      <a:pt x="129" y="100"/>
                    </a:ln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3" name="Freeform 40">
                <a:extLst>
                  <a:ext uri="{FF2B5EF4-FFF2-40B4-BE49-F238E27FC236}">
                    <a16:creationId xmlns:a16="http://schemas.microsoft.com/office/drawing/2014/main" id="{DE3A0A2E-9657-4794-8BF1-D2910976A536}"/>
                  </a:ext>
                </a:extLst>
              </p:cNvPr>
              <p:cNvSpPr>
                <a:spLocks/>
              </p:cNvSpPr>
              <p:nvPr/>
            </p:nvSpPr>
            <p:spPr bwMode="auto">
              <a:xfrm>
                <a:off x="6503988" y="4592638"/>
                <a:ext cx="101600" cy="168275"/>
              </a:xfrm>
              <a:custGeom>
                <a:avLst/>
                <a:gdLst>
                  <a:gd name="T0" fmla="*/ 67 w 86"/>
                  <a:gd name="T1" fmla="*/ 0 h 143"/>
                  <a:gd name="T2" fmla="*/ 67 w 86"/>
                  <a:gd name="T3" fmla="*/ 0 h 143"/>
                  <a:gd name="T4" fmla="*/ 43 w 86"/>
                  <a:gd name="T5" fmla="*/ 14 h 143"/>
                  <a:gd name="T6" fmla="*/ 19 w 86"/>
                  <a:gd name="T7" fmla="*/ 0 h 143"/>
                  <a:gd name="T8" fmla="*/ 18 w 86"/>
                  <a:gd name="T9" fmla="*/ 0 h 143"/>
                  <a:gd name="T10" fmla="*/ 0 w 86"/>
                  <a:gd name="T11" fmla="*/ 19 h 143"/>
                  <a:gd name="T12" fmla="*/ 0 w 86"/>
                  <a:gd name="T13" fmla="*/ 64 h 143"/>
                  <a:gd name="T14" fmla="*/ 9 w 86"/>
                  <a:gd name="T15" fmla="*/ 73 h 143"/>
                  <a:gd name="T16" fmla="*/ 17 w 86"/>
                  <a:gd name="T17" fmla="*/ 73 h 143"/>
                  <a:gd name="T18" fmla="*/ 26 w 86"/>
                  <a:gd name="T19" fmla="*/ 134 h 143"/>
                  <a:gd name="T20" fmla="*/ 35 w 86"/>
                  <a:gd name="T21" fmla="*/ 143 h 143"/>
                  <a:gd name="T22" fmla="*/ 50 w 86"/>
                  <a:gd name="T23" fmla="*/ 143 h 143"/>
                  <a:gd name="T24" fmla="*/ 60 w 86"/>
                  <a:gd name="T25" fmla="*/ 134 h 143"/>
                  <a:gd name="T26" fmla="*/ 68 w 86"/>
                  <a:gd name="T27" fmla="*/ 73 h 143"/>
                  <a:gd name="T28" fmla="*/ 77 w 86"/>
                  <a:gd name="T29" fmla="*/ 73 h 143"/>
                  <a:gd name="T30" fmla="*/ 86 w 86"/>
                  <a:gd name="T31" fmla="*/ 64 h 143"/>
                  <a:gd name="T32" fmla="*/ 86 w 86"/>
                  <a:gd name="T33" fmla="*/ 19 h 143"/>
                  <a:gd name="T34" fmla="*/ 67 w 86"/>
                  <a:gd name="T3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43">
                    <a:moveTo>
                      <a:pt x="67" y="0"/>
                    </a:moveTo>
                    <a:cubicBezTo>
                      <a:pt x="67" y="0"/>
                      <a:pt x="67" y="0"/>
                      <a:pt x="67" y="0"/>
                    </a:cubicBezTo>
                    <a:cubicBezTo>
                      <a:pt x="61" y="9"/>
                      <a:pt x="51" y="14"/>
                      <a:pt x="43" y="14"/>
                    </a:cubicBezTo>
                    <a:cubicBezTo>
                      <a:pt x="35" y="14"/>
                      <a:pt x="25" y="9"/>
                      <a:pt x="19" y="0"/>
                    </a:cubicBezTo>
                    <a:cubicBezTo>
                      <a:pt x="18" y="0"/>
                      <a:pt x="18" y="0"/>
                      <a:pt x="18" y="0"/>
                    </a:cubicBezTo>
                    <a:cubicBezTo>
                      <a:pt x="8" y="0"/>
                      <a:pt x="0" y="9"/>
                      <a:pt x="0" y="19"/>
                    </a:cubicBezTo>
                    <a:cubicBezTo>
                      <a:pt x="0" y="64"/>
                      <a:pt x="0" y="64"/>
                      <a:pt x="0" y="64"/>
                    </a:cubicBezTo>
                    <a:cubicBezTo>
                      <a:pt x="0" y="69"/>
                      <a:pt x="4" y="73"/>
                      <a:pt x="9" y="73"/>
                    </a:cubicBezTo>
                    <a:cubicBezTo>
                      <a:pt x="17" y="73"/>
                      <a:pt x="17" y="73"/>
                      <a:pt x="17" y="73"/>
                    </a:cubicBezTo>
                    <a:cubicBezTo>
                      <a:pt x="26" y="134"/>
                      <a:pt x="26" y="134"/>
                      <a:pt x="26" y="134"/>
                    </a:cubicBezTo>
                    <a:cubicBezTo>
                      <a:pt x="26" y="139"/>
                      <a:pt x="30" y="143"/>
                      <a:pt x="35" y="143"/>
                    </a:cubicBezTo>
                    <a:cubicBezTo>
                      <a:pt x="50" y="143"/>
                      <a:pt x="50" y="143"/>
                      <a:pt x="50" y="143"/>
                    </a:cubicBezTo>
                    <a:cubicBezTo>
                      <a:pt x="55" y="143"/>
                      <a:pt x="59" y="139"/>
                      <a:pt x="60" y="134"/>
                    </a:cubicBezTo>
                    <a:cubicBezTo>
                      <a:pt x="68" y="73"/>
                      <a:pt x="68" y="73"/>
                      <a:pt x="68" y="73"/>
                    </a:cubicBezTo>
                    <a:cubicBezTo>
                      <a:pt x="77" y="73"/>
                      <a:pt x="77" y="73"/>
                      <a:pt x="77" y="73"/>
                    </a:cubicBezTo>
                    <a:cubicBezTo>
                      <a:pt x="82" y="73"/>
                      <a:pt x="86" y="69"/>
                      <a:pt x="86" y="64"/>
                    </a:cubicBezTo>
                    <a:cubicBezTo>
                      <a:pt x="86" y="19"/>
                      <a:pt x="86" y="19"/>
                      <a:pt x="86" y="19"/>
                    </a:cubicBezTo>
                    <a:cubicBezTo>
                      <a:pt x="86" y="9"/>
                      <a:pt x="78" y="0"/>
                      <a:pt x="67" y="0"/>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pic>
        <p:nvPicPr>
          <p:cNvPr id="48" name="Picture 43">
            <a:extLst>
              <a:ext uri="{FF2B5EF4-FFF2-40B4-BE49-F238E27FC236}">
                <a16:creationId xmlns:a16="http://schemas.microsoft.com/office/drawing/2014/main" id="{E6D96E35-4C67-4394-9030-EA98252CD5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2111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right)">
                                      <p:cBhvr>
                                        <p:cTn id="17" dur="500"/>
                                        <p:tgtEl>
                                          <p:spTgt spid="66"/>
                                        </p:tgtEl>
                                      </p:cBhvr>
                                    </p:animEffect>
                                  </p:childTnLst>
                                </p:cTn>
                              </p:par>
                              <p:par>
                                <p:cTn id="18" presetID="22" presetClass="entr" presetSubtype="2" fill="hold" grpId="0" nodeType="withEffect">
                                  <p:stCondLst>
                                    <p:cond delay="500"/>
                                  </p:stCondLst>
                                  <p:childTnLst>
                                    <p:set>
                                      <p:cBhvr>
                                        <p:cTn id="19" dur="1" fill="hold">
                                          <p:stCondLst>
                                            <p:cond delay="0"/>
                                          </p:stCondLst>
                                        </p:cTn>
                                        <p:tgtEl>
                                          <p:spTgt spid="47"/>
                                        </p:tgtEl>
                                        <p:attrNameLst>
                                          <p:attrName>style.visibility</p:attrName>
                                        </p:attrNameLst>
                                      </p:cBhvr>
                                      <p:to>
                                        <p:strVal val="visible"/>
                                      </p:to>
                                    </p:set>
                                    <p:animEffect transition="in" filter="wipe(right)">
                                      <p:cBhvr>
                                        <p:cTn id="20" dur="500"/>
                                        <p:tgtEl>
                                          <p:spTgt spid="47"/>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right)">
                                      <p:cBhvr>
                                        <p:cTn id="24" dur="500"/>
                                        <p:tgtEl>
                                          <p:spTgt spid="65"/>
                                        </p:tgtEl>
                                      </p:cBhvr>
                                    </p:animEffect>
                                  </p:childTnLst>
                                </p:cTn>
                              </p:par>
                              <p:par>
                                <p:cTn id="25" presetID="22" presetClass="entr" presetSubtype="2" fill="hold" grpId="0" nodeType="withEffect">
                                  <p:stCondLst>
                                    <p:cond delay="500"/>
                                  </p:stCondLst>
                                  <p:childTnLst>
                                    <p:set>
                                      <p:cBhvr>
                                        <p:cTn id="26" dur="1" fill="hold">
                                          <p:stCondLst>
                                            <p:cond delay="0"/>
                                          </p:stCondLst>
                                        </p:cTn>
                                        <p:tgtEl>
                                          <p:spTgt spid="45"/>
                                        </p:tgtEl>
                                        <p:attrNameLst>
                                          <p:attrName>style.visibility</p:attrName>
                                        </p:attrNameLst>
                                      </p:cBhvr>
                                      <p:to>
                                        <p:strVal val="visible"/>
                                      </p:to>
                                    </p:set>
                                    <p:animEffect transition="in" filter="wipe(right)">
                                      <p:cBhvr>
                                        <p:cTn id="27" dur="500"/>
                                        <p:tgtEl>
                                          <p:spTgt spid="4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right)">
                                      <p:cBhvr>
                                        <p:cTn id="31" dur="500"/>
                                        <p:tgtEl>
                                          <p:spTgt spid="64"/>
                                        </p:tgtEl>
                                      </p:cBhvr>
                                    </p:animEffect>
                                  </p:childTnLst>
                                </p:cTn>
                              </p:par>
                              <p:par>
                                <p:cTn id="32" presetID="22" presetClass="entr" presetSubtype="2" fill="hold" grpId="0" nodeType="withEffect">
                                  <p:stCondLst>
                                    <p:cond delay="500"/>
                                  </p:stCondLst>
                                  <p:childTnLst>
                                    <p:set>
                                      <p:cBhvr>
                                        <p:cTn id="33" dur="1" fill="hold">
                                          <p:stCondLst>
                                            <p:cond delay="0"/>
                                          </p:stCondLst>
                                        </p:cTn>
                                        <p:tgtEl>
                                          <p:spTgt spid="46"/>
                                        </p:tgtEl>
                                        <p:attrNameLst>
                                          <p:attrName>style.visibility</p:attrName>
                                        </p:attrNameLst>
                                      </p:cBhvr>
                                      <p:to>
                                        <p:strVal val="visible"/>
                                      </p:to>
                                    </p:set>
                                    <p:animEffect transition="in" filter="wipe(right)">
                                      <p:cBhvr>
                                        <p:cTn id="34" dur="500"/>
                                        <p:tgtEl>
                                          <p:spTgt spid="46"/>
                                        </p:tgtEl>
                                      </p:cBhvr>
                                    </p:animEffect>
                                  </p:childTnLst>
                                </p:cTn>
                              </p:par>
                            </p:childTnLst>
                          </p:cTn>
                        </p:par>
                        <p:par>
                          <p:cTn id="35" fill="hold">
                            <p:stCondLst>
                              <p:cond delay="4000"/>
                            </p:stCondLst>
                            <p:childTnLst>
                              <p:par>
                                <p:cTn id="36" presetID="22" presetClass="entr" presetSubtype="2"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right)">
                                      <p:cBhvr>
                                        <p:cTn id="38" dur="500"/>
                                        <p:tgtEl>
                                          <p:spTgt spid="63"/>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Effect transition="in" filter="wipe(right)">
                                      <p:cBhvr>
                                        <p:cTn id="4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29" grpId="0"/>
      <p:bldP spid="5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A74942D3-1C67-4ED1-82A6-85727B3B9BBA}"/>
              </a:ext>
            </a:extLst>
          </p:cNvPr>
          <p:cNvSpPr/>
          <p:nvPr/>
        </p:nvSpPr>
        <p:spPr>
          <a:xfrm rot="2724476">
            <a:off x="-1550695" y="-968006"/>
            <a:ext cx="4366534" cy="3219970"/>
          </a:xfrm>
          <a:prstGeom prst="roundRect">
            <a:avLst>
              <a:gd name="adj" fmla="val 21551"/>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Rectangle: Rounded Corners 27">
            <a:extLst>
              <a:ext uri="{FF2B5EF4-FFF2-40B4-BE49-F238E27FC236}">
                <a16:creationId xmlns:a16="http://schemas.microsoft.com/office/drawing/2014/main" id="{E8A78512-9C99-4FC8-BDA8-B660788E659B}"/>
              </a:ext>
            </a:extLst>
          </p:cNvPr>
          <p:cNvSpPr/>
          <p:nvPr/>
        </p:nvSpPr>
        <p:spPr>
          <a:xfrm rot="18875524" flipH="1">
            <a:off x="9757424" y="-457717"/>
            <a:ext cx="2752720" cy="2261458"/>
          </a:xfrm>
          <a:prstGeom prst="roundRect">
            <a:avLst>
              <a:gd name="adj" fmla="val 21551"/>
            </a:avLst>
          </a:prstGeom>
          <a:noFill/>
          <a:ln w="28575">
            <a:solidFill>
              <a:srgbClr val="0BC5A2"/>
            </a:solid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Rectangle: Rounded Corners 28">
            <a:extLst>
              <a:ext uri="{FF2B5EF4-FFF2-40B4-BE49-F238E27FC236}">
                <a16:creationId xmlns:a16="http://schemas.microsoft.com/office/drawing/2014/main" id="{A53CB734-8EE8-4E2C-B181-2955C9F63A61}"/>
              </a:ext>
            </a:extLst>
          </p:cNvPr>
          <p:cNvSpPr/>
          <p:nvPr/>
        </p:nvSpPr>
        <p:spPr>
          <a:xfrm rot="18875524" flipH="1">
            <a:off x="9919380" y="-322017"/>
            <a:ext cx="2428808" cy="1995353"/>
          </a:xfrm>
          <a:prstGeom prst="roundRect">
            <a:avLst>
              <a:gd name="adj" fmla="val 21551"/>
            </a:avLst>
          </a:prstGeom>
          <a:solidFill>
            <a:srgbClr val="0BC5A2"/>
          </a:solidFill>
          <a:ln w="28575">
            <a:solidFill>
              <a:srgbClr val="0BC5A2"/>
            </a:solid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 name="Rectangle: Rounded Corners 5">
            <a:extLst>
              <a:ext uri="{FF2B5EF4-FFF2-40B4-BE49-F238E27FC236}">
                <a16:creationId xmlns:a16="http://schemas.microsoft.com/office/drawing/2014/main" id="{07EFFCC5-E31A-4B22-8C16-41BF739BADCF}"/>
              </a:ext>
            </a:extLst>
          </p:cNvPr>
          <p:cNvSpPr/>
          <p:nvPr/>
        </p:nvSpPr>
        <p:spPr>
          <a:xfrm>
            <a:off x="4281916" y="-479458"/>
            <a:ext cx="3974791" cy="1745645"/>
          </a:xfrm>
          <a:prstGeom prst="roundRect">
            <a:avLst>
              <a:gd name="adj" fmla="val 15678"/>
            </a:avLst>
          </a:prstGeom>
          <a:gradFill>
            <a:gsLst>
              <a:gs pos="100000">
                <a:srgbClr val="0BC5A2"/>
              </a:gs>
              <a:gs pos="0">
                <a:srgbClr val="3FCDF4"/>
              </a:gs>
            </a:gsLst>
            <a:lin ang="8400000" scaled="0"/>
          </a:gradFill>
          <a:ln w="25400" cap="rnd">
            <a:noFill/>
            <a:round/>
          </a:ln>
          <a:effectLst>
            <a:outerShdw blurRad="1270000" dist="1003300" dir="5400000" sx="80000" sy="80000" algn="t" rotWithShape="0">
              <a:srgbClr val="3FCDF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ZoneTexte 74">
            <a:extLst>
              <a:ext uri="{FF2B5EF4-FFF2-40B4-BE49-F238E27FC236}">
                <a16:creationId xmlns:a16="http://schemas.microsoft.com/office/drawing/2014/main" id="{7ECEDC1C-1D7F-4473-97B5-FF072CDED623}"/>
              </a:ext>
            </a:extLst>
          </p:cNvPr>
          <p:cNvSpPr txBox="1"/>
          <p:nvPr/>
        </p:nvSpPr>
        <p:spPr>
          <a:xfrm>
            <a:off x="4281916" y="361324"/>
            <a:ext cx="3974791" cy="90486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ماذا سنتعلم ؟</a:t>
            </a:r>
          </a:p>
        </p:txBody>
      </p:sp>
      <p:grpSp>
        <p:nvGrpSpPr>
          <p:cNvPr id="101" name="Group 100">
            <a:extLst>
              <a:ext uri="{FF2B5EF4-FFF2-40B4-BE49-F238E27FC236}">
                <a16:creationId xmlns:a16="http://schemas.microsoft.com/office/drawing/2014/main" id="{B4617A70-AE53-4706-8C87-7D74CB39A4D5}"/>
              </a:ext>
            </a:extLst>
          </p:cNvPr>
          <p:cNvGrpSpPr/>
          <p:nvPr/>
        </p:nvGrpSpPr>
        <p:grpSpPr>
          <a:xfrm>
            <a:off x="9806614" y="358851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102" name="Group 101">
              <a:extLst>
                <a:ext uri="{FF2B5EF4-FFF2-40B4-BE49-F238E27FC236}">
                  <a16:creationId xmlns:a16="http://schemas.microsoft.com/office/drawing/2014/main" id="{6A2210FA-CDA0-4279-A89F-71720877BC13}"/>
                </a:ext>
              </a:extLst>
            </p:cNvPr>
            <p:cNvGrpSpPr/>
            <p:nvPr/>
          </p:nvGrpSpPr>
          <p:grpSpPr>
            <a:xfrm>
              <a:off x="7582657" y="2198686"/>
              <a:ext cx="1889125" cy="3375814"/>
              <a:chOff x="7450137" y="2198686"/>
              <a:chExt cx="1889125" cy="3375814"/>
            </a:xfrm>
            <a:grpFill/>
          </p:grpSpPr>
          <p:sp>
            <p:nvSpPr>
              <p:cNvPr id="113" name="Oval 7">
                <a:extLst>
                  <a:ext uri="{FF2B5EF4-FFF2-40B4-BE49-F238E27FC236}">
                    <a16:creationId xmlns:a16="http://schemas.microsoft.com/office/drawing/2014/main" id="{387C7111-5ADB-4187-95E1-B93DF3413A92}"/>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14" name="Rectangle 14">
                <a:extLst>
                  <a:ext uri="{FF2B5EF4-FFF2-40B4-BE49-F238E27FC236}">
                    <a16:creationId xmlns:a16="http://schemas.microsoft.com/office/drawing/2014/main" id="{DB2E76D3-AF63-46BE-BA29-0FFF6417F2F4}"/>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5" name="Freeform 15">
                <a:extLst>
                  <a:ext uri="{FF2B5EF4-FFF2-40B4-BE49-F238E27FC236}">
                    <a16:creationId xmlns:a16="http://schemas.microsoft.com/office/drawing/2014/main" id="{8CB31667-5B5E-4B51-8F96-3C854C6B88DD}"/>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6" name="Oval 16">
                <a:extLst>
                  <a:ext uri="{FF2B5EF4-FFF2-40B4-BE49-F238E27FC236}">
                    <a16:creationId xmlns:a16="http://schemas.microsoft.com/office/drawing/2014/main" id="{6D32454B-4F73-48DE-88F2-6E0D0F4EB0DD}"/>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03" name="TextBox 102">
              <a:extLst>
                <a:ext uri="{FF2B5EF4-FFF2-40B4-BE49-F238E27FC236}">
                  <a16:creationId xmlns:a16="http://schemas.microsoft.com/office/drawing/2014/main" id="{AFE6B881-5C91-49C5-994F-B77609E04CAF}"/>
                </a:ext>
              </a:extLst>
            </p:cNvPr>
            <p:cNvSpPr txBox="1"/>
            <p:nvPr/>
          </p:nvSpPr>
          <p:spPr>
            <a:xfrm>
              <a:off x="7465645" y="3296466"/>
              <a:ext cx="2127914" cy="1302921"/>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الأمن السيبراني.</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04" name="Group 103">
              <a:extLst>
                <a:ext uri="{FF2B5EF4-FFF2-40B4-BE49-F238E27FC236}">
                  <a16:creationId xmlns:a16="http://schemas.microsoft.com/office/drawing/2014/main" id="{7440F9B6-DB88-4F9F-8F0E-8C42E219485F}"/>
                </a:ext>
              </a:extLst>
            </p:cNvPr>
            <p:cNvGrpSpPr/>
            <p:nvPr/>
          </p:nvGrpSpPr>
          <p:grpSpPr>
            <a:xfrm>
              <a:off x="8372035" y="2454822"/>
              <a:ext cx="310367" cy="350707"/>
              <a:chOff x="3849688" y="3175"/>
              <a:chExt cx="757238" cy="855663"/>
            </a:xfrm>
            <a:grpFill/>
          </p:grpSpPr>
          <p:sp>
            <p:nvSpPr>
              <p:cNvPr id="106" name="Freeform 179">
                <a:extLst>
                  <a:ext uri="{FF2B5EF4-FFF2-40B4-BE49-F238E27FC236}">
                    <a16:creationId xmlns:a16="http://schemas.microsoft.com/office/drawing/2014/main" id="{EFCF274A-7865-49CD-AA90-7A853C5FDA17}"/>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7" name="Freeform 180">
                <a:extLst>
                  <a:ext uri="{FF2B5EF4-FFF2-40B4-BE49-F238E27FC236}">
                    <a16:creationId xmlns:a16="http://schemas.microsoft.com/office/drawing/2014/main" id="{A4626DE3-4EC1-4E95-8531-5F3248B469A0}"/>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8" name="Freeform 181">
                <a:extLst>
                  <a:ext uri="{FF2B5EF4-FFF2-40B4-BE49-F238E27FC236}">
                    <a16:creationId xmlns:a16="http://schemas.microsoft.com/office/drawing/2014/main" id="{DAFCC68A-F3CC-4407-9ED5-F17CBBDD2510}"/>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09" name="Freeform 182">
                <a:extLst>
                  <a:ext uri="{FF2B5EF4-FFF2-40B4-BE49-F238E27FC236}">
                    <a16:creationId xmlns:a16="http://schemas.microsoft.com/office/drawing/2014/main" id="{AFAA354A-E5C8-4B38-B355-CF201FAE93FA}"/>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0" name="Freeform 183">
                <a:extLst>
                  <a:ext uri="{FF2B5EF4-FFF2-40B4-BE49-F238E27FC236}">
                    <a16:creationId xmlns:a16="http://schemas.microsoft.com/office/drawing/2014/main" id="{DEB0B153-6233-4010-9ACB-F07894AE28FD}"/>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1" name="Freeform 184">
                <a:extLst>
                  <a:ext uri="{FF2B5EF4-FFF2-40B4-BE49-F238E27FC236}">
                    <a16:creationId xmlns:a16="http://schemas.microsoft.com/office/drawing/2014/main" id="{30E489A8-CA06-4591-B503-E2B9AD4BFFAB}"/>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12" name="Freeform 185">
                <a:extLst>
                  <a:ext uri="{FF2B5EF4-FFF2-40B4-BE49-F238E27FC236}">
                    <a16:creationId xmlns:a16="http://schemas.microsoft.com/office/drawing/2014/main" id="{16A723BF-BA5C-4067-BB9E-9193379F8AF6}"/>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17" name="Group 116">
            <a:extLst>
              <a:ext uri="{FF2B5EF4-FFF2-40B4-BE49-F238E27FC236}">
                <a16:creationId xmlns:a16="http://schemas.microsoft.com/office/drawing/2014/main" id="{6877C0DB-2C50-45CE-9F02-CAAACFB72E05}"/>
              </a:ext>
            </a:extLst>
          </p:cNvPr>
          <p:cNvGrpSpPr/>
          <p:nvPr/>
        </p:nvGrpSpPr>
        <p:grpSpPr>
          <a:xfrm>
            <a:off x="8003778" y="358851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118" name="Group 117">
              <a:extLst>
                <a:ext uri="{FF2B5EF4-FFF2-40B4-BE49-F238E27FC236}">
                  <a16:creationId xmlns:a16="http://schemas.microsoft.com/office/drawing/2014/main" id="{907E159B-7126-44CA-9A7A-B54C6B09683C}"/>
                </a:ext>
              </a:extLst>
            </p:cNvPr>
            <p:cNvGrpSpPr/>
            <p:nvPr/>
          </p:nvGrpSpPr>
          <p:grpSpPr>
            <a:xfrm>
              <a:off x="7582657" y="2198686"/>
              <a:ext cx="1889125" cy="3375814"/>
              <a:chOff x="7450137" y="2198686"/>
              <a:chExt cx="1889125" cy="3375814"/>
            </a:xfrm>
            <a:grpFill/>
          </p:grpSpPr>
          <p:sp>
            <p:nvSpPr>
              <p:cNvPr id="128" name="Oval 7">
                <a:extLst>
                  <a:ext uri="{FF2B5EF4-FFF2-40B4-BE49-F238E27FC236}">
                    <a16:creationId xmlns:a16="http://schemas.microsoft.com/office/drawing/2014/main" id="{ADF2F99D-1F0F-4E7D-A776-178854377BF5}"/>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29" name="Rectangle 14">
                <a:extLst>
                  <a:ext uri="{FF2B5EF4-FFF2-40B4-BE49-F238E27FC236}">
                    <a16:creationId xmlns:a16="http://schemas.microsoft.com/office/drawing/2014/main" id="{5A8D821A-ACD9-453D-A289-41EF4B503F5F}"/>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0" name="Freeform 15">
                <a:extLst>
                  <a:ext uri="{FF2B5EF4-FFF2-40B4-BE49-F238E27FC236}">
                    <a16:creationId xmlns:a16="http://schemas.microsoft.com/office/drawing/2014/main" id="{677ED5EE-F7BC-466D-AE24-AB7F4F3E57DA}"/>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1" name="Oval 16">
                <a:extLst>
                  <a:ext uri="{FF2B5EF4-FFF2-40B4-BE49-F238E27FC236}">
                    <a16:creationId xmlns:a16="http://schemas.microsoft.com/office/drawing/2014/main" id="{E0B4887B-555F-4E84-8726-07CD6E648DD6}"/>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19" name="TextBox 118">
              <a:extLst>
                <a:ext uri="{FF2B5EF4-FFF2-40B4-BE49-F238E27FC236}">
                  <a16:creationId xmlns:a16="http://schemas.microsoft.com/office/drawing/2014/main" id="{55042E11-F7C1-48A2-BE1F-2ED35DC9DD14}"/>
                </a:ext>
              </a:extLst>
            </p:cNvPr>
            <p:cNvSpPr txBox="1"/>
            <p:nvPr/>
          </p:nvSpPr>
          <p:spPr>
            <a:xfrm>
              <a:off x="7465645" y="3296466"/>
              <a:ext cx="2127914" cy="1302921"/>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أهمية الأمن السيبراني.</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20" name="Group 119">
              <a:extLst>
                <a:ext uri="{FF2B5EF4-FFF2-40B4-BE49-F238E27FC236}">
                  <a16:creationId xmlns:a16="http://schemas.microsoft.com/office/drawing/2014/main" id="{CFDE2088-2D6B-4868-AA6B-B5ABD33552E1}"/>
                </a:ext>
              </a:extLst>
            </p:cNvPr>
            <p:cNvGrpSpPr/>
            <p:nvPr/>
          </p:nvGrpSpPr>
          <p:grpSpPr>
            <a:xfrm>
              <a:off x="8372035" y="2454822"/>
              <a:ext cx="310367" cy="350707"/>
              <a:chOff x="3849688" y="3175"/>
              <a:chExt cx="757238" cy="855663"/>
            </a:xfrm>
            <a:grpFill/>
          </p:grpSpPr>
          <p:sp>
            <p:nvSpPr>
              <p:cNvPr id="121" name="Freeform 179">
                <a:extLst>
                  <a:ext uri="{FF2B5EF4-FFF2-40B4-BE49-F238E27FC236}">
                    <a16:creationId xmlns:a16="http://schemas.microsoft.com/office/drawing/2014/main" id="{8870624C-4915-44CF-93E7-FB06CA5578E6}"/>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2" name="Freeform 180">
                <a:extLst>
                  <a:ext uri="{FF2B5EF4-FFF2-40B4-BE49-F238E27FC236}">
                    <a16:creationId xmlns:a16="http://schemas.microsoft.com/office/drawing/2014/main" id="{BBF56A50-33FA-4CE6-8278-082A6C67BED3}"/>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3" name="Freeform 181">
                <a:extLst>
                  <a:ext uri="{FF2B5EF4-FFF2-40B4-BE49-F238E27FC236}">
                    <a16:creationId xmlns:a16="http://schemas.microsoft.com/office/drawing/2014/main" id="{1A37DCA7-CE63-42C6-9974-BE93DCA118D9}"/>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4" name="Freeform 182">
                <a:extLst>
                  <a:ext uri="{FF2B5EF4-FFF2-40B4-BE49-F238E27FC236}">
                    <a16:creationId xmlns:a16="http://schemas.microsoft.com/office/drawing/2014/main" id="{431D97F2-8E1A-4089-AC43-F662D8E25AF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5" name="Freeform 183">
                <a:extLst>
                  <a:ext uri="{FF2B5EF4-FFF2-40B4-BE49-F238E27FC236}">
                    <a16:creationId xmlns:a16="http://schemas.microsoft.com/office/drawing/2014/main" id="{021764E0-D939-4704-B1C3-92F6F2C8F159}"/>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6" name="Freeform 184">
                <a:extLst>
                  <a:ext uri="{FF2B5EF4-FFF2-40B4-BE49-F238E27FC236}">
                    <a16:creationId xmlns:a16="http://schemas.microsoft.com/office/drawing/2014/main" id="{46015DCF-D96A-4F7A-8D39-A047AB03354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27" name="Freeform 185">
                <a:extLst>
                  <a:ext uri="{FF2B5EF4-FFF2-40B4-BE49-F238E27FC236}">
                    <a16:creationId xmlns:a16="http://schemas.microsoft.com/office/drawing/2014/main" id="{737A003A-4A93-4F6B-9563-5944492629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32" name="Group 131">
            <a:extLst>
              <a:ext uri="{FF2B5EF4-FFF2-40B4-BE49-F238E27FC236}">
                <a16:creationId xmlns:a16="http://schemas.microsoft.com/office/drawing/2014/main" id="{CFA953D3-C6B8-43E3-BD8A-A9E331DAF70E}"/>
              </a:ext>
            </a:extLst>
          </p:cNvPr>
          <p:cNvGrpSpPr/>
          <p:nvPr/>
        </p:nvGrpSpPr>
        <p:grpSpPr>
          <a:xfrm>
            <a:off x="6200943" y="358851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133" name="Group 132">
              <a:extLst>
                <a:ext uri="{FF2B5EF4-FFF2-40B4-BE49-F238E27FC236}">
                  <a16:creationId xmlns:a16="http://schemas.microsoft.com/office/drawing/2014/main" id="{AE7EFA44-2C90-4B97-968C-D7A0C9207473}"/>
                </a:ext>
              </a:extLst>
            </p:cNvPr>
            <p:cNvGrpSpPr/>
            <p:nvPr/>
          </p:nvGrpSpPr>
          <p:grpSpPr>
            <a:xfrm>
              <a:off x="7582657" y="2198686"/>
              <a:ext cx="1889125" cy="3375814"/>
              <a:chOff x="7450137" y="2198686"/>
              <a:chExt cx="1889125" cy="3375814"/>
            </a:xfrm>
            <a:grpFill/>
          </p:grpSpPr>
          <p:sp>
            <p:nvSpPr>
              <p:cNvPr id="143" name="Oval 7">
                <a:extLst>
                  <a:ext uri="{FF2B5EF4-FFF2-40B4-BE49-F238E27FC236}">
                    <a16:creationId xmlns:a16="http://schemas.microsoft.com/office/drawing/2014/main" id="{426831D3-7202-4A98-8660-38C14A091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44" name="Rectangle 14">
                <a:extLst>
                  <a:ext uri="{FF2B5EF4-FFF2-40B4-BE49-F238E27FC236}">
                    <a16:creationId xmlns:a16="http://schemas.microsoft.com/office/drawing/2014/main" id="{801E40B3-D432-4DD6-BFC5-00FF1BD6EBB6}"/>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5" name="Freeform 15">
                <a:extLst>
                  <a:ext uri="{FF2B5EF4-FFF2-40B4-BE49-F238E27FC236}">
                    <a16:creationId xmlns:a16="http://schemas.microsoft.com/office/drawing/2014/main" id="{48B311F0-0600-4524-A39E-A5410DA8DB23}"/>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6" name="Oval 16">
                <a:extLst>
                  <a:ext uri="{FF2B5EF4-FFF2-40B4-BE49-F238E27FC236}">
                    <a16:creationId xmlns:a16="http://schemas.microsoft.com/office/drawing/2014/main" id="{4D7929F8-7711-4DBD-B3ED-3A0983523FC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34" name="TextBox 133">
              <a:extLst>
                <a:ext uri="{FF2B5EF4-FFF2-40B4-BE49-F238E27FC236}">
                  <a16:creationId xmlns:a16="http://schemas.microsoft.com/office/drawing/2014/main" id="{387E3998-2D6F-4222-A835-6EB5D7C6AB5F}"/>
                </a:ext>
              </a:extLst>
            </p:cNvPr>
            <p:cNvSpPr txBox="1"/>
            <p:nvPr/>
          </p:nvSpPr>
          <p:spPr>
            <a:xfrm>
              <a:off x="7465645" y="3296466"/>
              <a:ext cx="2127914" cy="1302921"/>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مثلث الحماية </a:t>
              </a:r>
              <a:r>
                <a:rPr lang="en-US"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CIA</a:t>
              </a: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35" name="Group 134">
              <a:extLst>
                <a:ext uri="{FF2B5EF4-FFF2-40B4-BE49-F238E27FC236}">
                  <a16:creationId xmlns:a16="http://schemas.microsoft.com/office/drawing/2014/main" id="{3BBD3930-44B1-422B-93D5-C1E5B1BFB37D}"/>
                </a:ext>
              </a:extLst>
            </p:cNvPr>
            <p:cNvGrpSpPr/>
            <p:nvPr/>
          </p:nvGrpSpPr>
          <p:grpSpPr>
            <a:xfrm>
              <a:off x="8372035" y="2454822"/>
              <a:ext cx="310367" cy="350707"/>
              <a:chOff x="3849688" y="3175"/>
              <a:chExt cx="757238" cy="855663"/>
            </a:xfrm>
            <a:grpFill/>
          </p:grpSpPr>
          <p:sp>
            <p:nvSpPr>
              <p:cNvPr id="136" name="Freeform 179">
                <a:extLst>
                  <a:ext uri="{FF2B5EF4-FFF2-40B4-BE49-F238E27FC236}">
                    <a16:creationId xmlns:a16="http://schemas.microsoft.com/office/drawing/2014/main" id="{C5F3F2DE-A631-4CA5-9BDA-987AC096AEEE}"/>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7" name="Freeform 180">
                <a:extLst>
                  <a:ext uri="{FF2B5EF4-FFF2-40B4-BE49-F238E27FC236}">
                    <a16:creationId xmlns:a16="http://schemas.microsoft.com/office/drawing/2014/main" id="{E2654E67-F3CD-4A36-A388-AD9BDB4921AA}"/>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8" name="Freeform 181">
                <a:extLst>
                  <a:ext uri="{FF2B5EF4-FFF2-40B4-BE49-F238E27FC236}">
                    <a16:creationId xmlns:a16="http://schemas.microsoft.com/office/drawing/2014/main" id="{C06440AB-1E28-46CE-B41C-51225F716A83}"/>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39" name="Freeform 182">
                <a:extLst>
                  <a:ext uri="{FF2B5EF4-FFF2-40B4-BE49-F238E27FC236}">
                    <a16:creationId xmlns:a16="http://schemas.microsoft.com/office/drawing/2014/main" id="{92C5DD36-6EFD-4C3F-99CA-6F33B9F9C43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0" name="Freeform 183">
                <a:extLst>
                  <a:ext uri="{FF2B5EF4-FFF2-40B4-BE49-F238E27FC236}">
                    <a16:creationId xmlns:a16="http://schemas.microsoft.com/office/drawing/2014/main" id="{B4C8796C-C233-49A2-B68F-643A5C3C4E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1" name="Freeform 184">
                <a:extLst>
                  <a:ext uri="{FF2B5EF4-FFF2-40B4-BE49-F238E27FC236}">
                    <a16:creationId xmlns:a16="http://schemas.microsoft.com/office/drawing/2014/main" id="{4AC30200-E963-4982-A5AB-06C8292D8DB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42" name="Freeform 185">
                <a:extLst>
                  <a:ext uri="{FF2B5EF4-FFF2-40B4-BE49-F238E27FC236}">
                    <a16:creationId xmlns:a16="http://schemas.microsoft.com/office/drawing/2014/main" id="{52EA9079-18A2-4075-A419-3A70A56CACAA}"/>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147" name="Group 146">
            <a:extLst>
              <a:ext uri="{FF2B5EF4-FFF2-40B4-BE49-F238E27FC236}">
                <a16:creationId xmlns:a16="http://schemas.microsoft.com/office/drawing/2014/main" id="{C09C4F96-B6B7-4305-B289-05BD5EBBC109}"/>
              </a:ext>
            </a:extLst>
          </p:cNvPr>
          <p:cNvGrpSpPr/>
          <p:nvPr/>
        </p:nvGrpSpPr>
        <p:grpSpPr>
          <a:xfrm>
            <a:off x="4398108" y="358851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148" name="Group 147">
              <a:extLst>
                <a:ext uri="{FF2B5EF4-FFF2-40B4-BE49-F238E27FC236}">
                  <a16:creationId xmlns:a16="http://schemas.microsoft.com/office/drawing/2014/main" id="{818FD053-56EE-4315-A56F-2A08D921D462}"/>
                </a:ext>
              </a:extLst>
            </p:cNvPr>
            <p:cNvGrpSpPr/>
            <p:nvPr/>
          </p:nvGrpSpPr>
          <p:grpSpPr>
            <a:xfrm>
              <a:off x="7582657" y="2198686"/>
              <a:ext cx="1889125" cy="3375814"/>
              <a:chOff x="7450137" y="2198686"/>
              <a:chExt cx="1889125" cy="3375814"/>
            </a:xfrm>
            <a:grpFill/>
          </p:grpSpPr>
          <p:sp>
            <p:nvSpPr>
              <p:cNvPr id="158" name="Oval 7">
                <a:extLst>
                  <a:ext uri="{FF2B5EF4-FFF2-40B4-BE49-F238E27FC236}">
                    <a16:creationId xmlns:a16="http://schemas.microsoft.com/office/drawing/2014/main" id="{05B60EF6-7F29-4640-B1F8-D22ABD312D79}"/>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159" name="Rectangle 14">
                <a:extLst>
                  <a:ext uri="{FF2B5EF4-FFF2-40B4-BE49-F238E27FC236}">
                    <a16:creationId xmlns:a16="http://schemas.microsoft.com/office/drawing/2014/main" id="{930AD9D7-876C-47EE-9921-BA01CF899C6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60" name="Freeform 15">
                <a:extLst>
                  <a:ext uri="{FF2B5EF4-FFF2-40B4-BE49-F238E27FC236}">
                    <a16:creationId xmlns:a16="http://schemas.microsoft.com/office/drawing/2014/main" id="{A5C952F4-024D-489E-BB6D-6385A51E47A0}"/>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61" name="Oval 16">
                <a:extLst>
                  <a:ext uri="{FF2B5EF4-FFF2-40B4-BE49-F238E27FC236}">
                    <a16:creationId xmlns:a16="http://schemas.microsoft.com/office/drawing/2014/main" id="{EE037586-8592-44D5-A924-1934EB63F27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149" name="TextBox 148">
              <a:extLst>
                <a:ext uri="{FF2B5EF4-FFF2-40B4-BE49-F238E27FC236}">
                  <a16:creationId xmlns:a16="http://schemas.microsoft.com/office/drawing/2014/main" id="{0050B38D-3689-4EDE-964E-B82E2745AD47}"/>
                </a:ext>
              </a:extLst>
            </p:cNvPr>
            <p:cNvSpPr txBox="1"/>
            <p:nvPr/>
          </p:nvSpPr>
          <p:spPr>
            <a:xfrm>
              <a:off x="7465645" y="3296466"/>
              <a:ext cx="2127914" cy="1302921"/>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الجرائم الإلكترونية.</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150" name="Group 149">
              <a:extLst>
                <a:ext uri="{FF2B5EF4-FFF2-40B4-BE49-F238E27FC236}">
                  <a16:creationId xmlns:a16="http://schemas.microsoft.com/office/drawing/2014/main" id="{8CD04C18-5F64-4937-B648-1785714FC494}"/>
                </a:ext>
              </a:extLst>
            </p:cNvPr>
            <p:cNvGrpSpPr/>
            <p:nvPr/>
          </p:nvGrpSpPr>
          <p:grpSpPr>
            <a:xfrm>
              <a:off x="8372035" y="2454822"/>
              <a:ext cx="310367" cy="350707"/>
              <a:chOff x="3849688" y="3175"/>
              <a:chExt cx="757238" cy="855663"/>
            </a:xfrm>
            <a:grpFill/>
          </p:grpSpPr>
          <p:sp>
            <p:nvSpPr>
              <p:cNvPr id="151" name="Freeform 179">
                <a:extLst>
                  <a:ext uri="{FF2B5EF4-FFF2-40B4-BE49-F238E27FC236}">
                    <a16:creationId xmlns:a16="http://schemas.microsoft.com/office/drawing/2014/main" id="{1BBACA84-EEA3-4C47-A4C7-FBEF9560567E}"/>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2" name="Freeform 180">
                <a:extLst>
                  <a:ext uri="{FF2B5EF4-FFF2-40B4-BE49-F238E27FC236}">
                    <a16:creationId xmlns:a16="http://schemas.microsoft.com/office/drawing/2014/main" id="{953286BA-3084-4C15-AA99-4C1B5D3AF31A}"/>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3" name="Freeform 181">
                <a:extLst>
                  <a:ext uri="{FF2B5EF4-FFF2-40B4-BE49-F238E27FC236}">
                    <a16:creationId xmlns:a16="http://schemas.microsoft.com/office/drawing/2014/main" id="{302B3D4D-7B08-41D7-991B-CCB287243EB1}"/>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4" name="Freeform 182">
                <a:extLst>
                  <a:ext uri="{FF2B5EF4-FFF2-40B4-BE49-F238E27FC236}">
                    <a16:creationId xmlns:a16="http://schemas.microsoft.com/office/drawing/2014/main" id="{E917F826-46B9-48C8-9AD9-D93CE21C472D}"/>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5" name="Freeform 183">
                <a:extLst>
                  <a:ext uri="{FF2B5EF4-FFF2-40B4-BE49-F238E27FC236}">
                    <a16:creationId xmlns:a16="http://schemas.microsoft.com/office/drawing/2014/main" id="{CCFD8CD9-3959-4339-968F-C7A93C3C030C}"/>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6" name="Freeform 184">
                <a:extLst>
                  <a:ext uri="{FF2B5EF4-FFF2-40B4-BE49-F238E27FC236}">
                    <a16:creationId xmlns:a16="http://schemas.microsoft.com/office/drawing/2014/main" id="{7037D415-0651-4061-AC52-EA5D3F287843}"/>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157" name="Freeform 185">
                <a:extLst>
                  <a:ext uri="{FF2B5EF4-FFF2-40B4-BE49-F238E27FC236}">
                    <a16:creationId xmlns:a16="http://schemas.microsoft.com/office/drawing/2014/main" id="{6CEF45F3-8EFD-47E3-B18F-2BCEE3D9B388}"/>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68" name="Group 67">
            <a:extLst>
              <a:ext uri="{FF2B5EF4-FFF2-40B4-BE49-F238E27FC236}">
                <a16:creationId xmlns:a16="http://schemas.microsoft.com/office/drawing/2014/main" id="{14BBC057-DCFF-4563-816A-F99FC788A4A1}"/>
              </a:ext>
            </a:extLst>
          </p:cNvPr>
          <p:cNvGrpSpPr/>
          <p:nvPr/>
        </p:nvGrpSpPr>
        <p:grpSpPr>
          <a:xfrm>
            <a:off x="2595273" y="360023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69" name="Group 68">
              <a:extLst>
                <a:ext uri="{FF2B5EF4-FFF2-40B4-BE49-F238E27FC236}">
                  <a16:creationId xmlns:a16="http://schemas.microsoft.com/office/drawing/2014/main" id="{EEEAB5BD-F25E-474D-9CBE-064A424D5BF2}"/>
                </a:ext>
              </a:extLst>
            </p:cNvPr>
            <p:cNvGrpSpPr/>
            <p:nvPr/>
          </p:nvGrpSpPr>
          <p:grpSpPr>
            <a:xfrm>
              <a:off x="7582657" y="2198686"/>
              <a:ext cx="1889125" cy="3375814"/>
              <a:chOff x="7450137" y="2198686"/>
              <a:chExt cx="1889125" cy="3375814"/>
            </a:xfrm>
            <a:grpFill/>
          </p:grpSpPr>
          <p:sp>
            <p:nvSpPr>
              <p:cNvPr id="79" name="Oval 7">
                <a:extLst>
                  <a:ext uri="{FF2B5EF4-FFF2-40B4-BE49-F238E27FC236}">
                    <a16:creationId xmlns:a16="http://schemas.microsoft.com/office/drawing/2014/main" id="{2265B6C0-2190-4B28-B5A3-92EF3F8AAB30}"/>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80" name="Rectangle 14">
                <a:extLst>
                  <a:ext uri="{FF2B5EF4-FFF2-40B4-BE49-F238E27FC236}">
                    <a16:creationId xmlns:a16="http://schemas.microsoft.com/office/drawing/2014/main" id="{4F489BE5-98FC-4634-B44D-37C8217C6A53}"/>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1" name="Freeform 15">
                <a:extLst>
                  <a:ext uri="{FF2B5EF4-FFF2-40B4-BE49-F238E27FC236}">
                    <a16:creationId xmlns:a16="http://schemas.microsoft.com/office/drawing/2014/main" id="{FDDED2A2-E344-4EBC-9E27-47F0593AA58C}"/>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2" name="Oval 16">
                <a:extLst>
                  <a:ext uri="{FF2B5EF4-FFF2-40B4-BE49-F238E27FC236}">
                    <a16:creationId xmlns:a16="http://schemas.microsoft.com/office/drawing/2014/main" id="{8D507512-19E5-4898-AF00-A2BD05D45071}"/>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70" name="TextBox 69">
              <a:extLst>
                <a:ext uri="{FF2B5EF4-FFF2-40B4-BE49-F238E27FC236}">
                  <a16:creationId xmlns:a16="http://schemas.microsoft.com/office/drawing/2014/main" id="{B80561BA-CE5F-452E-AF09-A63682FB6857}"/>
                </a:ext>
              </a:extLst>
            </p:cNvPr>
            <p:cNvSpPr txBox="1"/>
            <p:nvPr/>
          </p:nvSpPr>
          <p:spPr>
            <a:xfrm>
              <a:off x="7465645" y="3296466"/>
              <a:ext cx="2127914" cy="1302921"/>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أنواع الجرائم الإلكترونية.</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71" name="Group 70">
              <a:extLst>
                <a:ext uri="{FF2B5EF4-FFF2-40B4-BE49-F238E27FC236}">
                  <a16:creationId xmlns:a16="http://schemas.microsoft.com/office/drawing/2014/main" id="{9F7C9156-741C-428C-8D09-8AA4A6033DD7}"/>
                </a:ext>
              </a:extLst>
            </p:cNvPr>
            <p:cNvGrpSpPr/>
            <p:nvPr/>
          </p:nvGrpSpPr>
          <p:grpSpPr>
            <a:xfrm>
              <a:off x="8372035" y="2454822"/>
              <a:ext cx="310367" cy="350707"/>
              <a:chOff x="3849688" y="3175"/>
              <a:chExt cx="757238" cy="855663"/>
            </a:xfrm>
            <a:grpFill/>
          </p:grpSpPr>
          <p:sp>
            <p:nvSpPr>
              <p:cNvPr id="72" name="Freeform 179">
                <a:extLst>
                  <a:ext uri="{FF2B5EF4-FFF2-40B4-BE49-F238E27FC236}">
                    <a16:creationId xmlns:a16="http://schemas.microsoft.com/office/drawing/2014/main" id="{0845C686-A571-4E64-A478-C47DA9C46277}"/>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3" name="Freeform 180">
                <a:extLst>
                  <a:ext uri="{FF2B5EF4-FFF2-40B4-BE49-F238E27FC236}">
                    <a16:creationId xmlns:a16="http://schemas.microsoft.com/office/drawing/2014/main" id="{7C53EE39-836C-482D-BE5B-775CA4865FC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4" name="Freeform 181">
                <a:extLst>
                  <a:ext uri="{FF2B5EF4-FFF2-40B4-BE49-F238E27FC236}">
                    <a16:creationId xmlns:a16="http://schemas.microsoft.com/office/drawing/2014/main" id="{424DD4E1-5D95-423E-9CBF-6B3B20A281C4}"/>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5" name="Freeform 182">
                <a:extLst>
                  <a:ext uri="{FF2B5EF4-FFF2-40B4-BE49-F238E27FC236}">
                    <a16:creationId xmlns:a16="http://schemas.microsoft.com/office/drawing/2014/main" id="{38BBE8EA-A385-4DAC-B7A0-E622A8F5543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6" name="Freeform 183">
                <a:extLst>
                  <a:ext uri="{FF2B5EF4-FFF2-40B4-BE49-F238E27FC236}">
                    <a16:creationId xmlns:a16="http://schemas.microsoft.com/office/drawing/2014/main" id="{A82AFA6F-E34B-4D10-86E0-3E918A19291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7" name="Freeform 184">
                <a:extLst>
                  <a:ext uri="{FF2B5EF4-FFF2-40B4-BE49-F238E27FC236}">
                    <a16:creationId xmlns:a16="http://schemas.microsoft.com/office/drawing/2014/main" id="{EEB32BB7-CDEB-4812-9C94-F33DEE98337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78" name="Freeform 185">
                <a:extLst>
                  <a:ext uri="{FF2B5EF4-FFF2-40B4-BE49-F238E27FC236}">
                    <a16:creationId xmlns:a16="http://schemas.microsoft.com/office/drawing/2014/main" id="{006F7AC2-B2E9-4796-B4CA-6CCDE62402B7}"/>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grpSp>
        <p:nvGrpSpPr>
          <p:cNvPr id="83" name="Group 82">
            <a:extLst>
              <a:ext uri="{FF2B5EF4-FFF2-40B4-BE49-F238E27FC236}">
                <a16:creationId xmlns:a16="http://schemas.microsoft.com/office/drawing/2014/main" id="{47DACD34-4321-46BD-822A-55862829C1DD}"/>
              </a:ext>
            </a:extLst>
          </p:cNvPr>
          <p:cNvGrpSpPr/>
          <p:nvPr/>
        </p:nvGrpSpPr>
        <p:grpSpPr>
          <a:xfrm>
            <a:off x="792438" y="3600238"/>
            <a:ext cx="1595936" cy="2531861"/>
            <a:chOff x="7465645" y="2198686"/>
            <a:chExt cx="2127914" cy="3375814"/>
          </a:xfrm>
          <a:gradFill>
            <a:gsLst>
              <a:gs pos="56000">
                <a:srgbClr val="29BFBC"/>
              </a:gs>
              <a:gs pos="0">
                <a:schemeClr val="accent3"/>
              </a:gs>
              <a:gs pos="99000">
                <a:schemeClr val="accent4"/>
              </a:gs>
            </a:gsLst>
            <a:lin ang="3000000" scaled="0"/>
          </a:gradFill>
        </p:grpSpPr>
        <p:grpSp>
          <p:nvGrpSpPr>
            <p:cNvPr id="84" name="Group 83">
              <a:extLst>
                <a:ext uri="{FF2B5EF4-FFF2-40B4-BE49-F238E27FC236}">
                  <a16:creationId xmlns:a16="http://schemas.microsoft.com/office/drawing/2014/main" id="{1B855092-75E5-482B-8415-7C687EEB8A99}"/>
                </a:ext>
              </a:extLst>
            </p:cNvPr>
            <p:cNvGrpSpPr/>
            <p:nvPr/>
          </p:nvGrpSpPr>
          <p:grpSpPr>
            <a:xfrm>
              <a:off x="7582657" y="2198686"/>
              <a:ext cx="1889125" cy="3375814"/>
              <a:chOff x="7450137" y="2198686"/>
              <a:chExt cx="1889125" cy="3375814"/>
            </a:xfrm>
            <a:grpFill/>
          </p:grpSpPr>
          <p:sp>
            <p:nvSpPr>
              <p:cNvPr id="94" name="Oval 7">
                <a:extLst>
                  <a:ext uri="{FF2B5EF4-FFF2-40B4-BE49-F238E27FC236}">
                    <a16:creationId xmlns:a16="http://schemas.microsoft.com/office/drawing/2014/main" id="{7EDF6FF0-A720-47D3-95A9-A46CB436FAD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sz="2000" b="1" dirty="0">
                  <a:solidFill>
                    <a:schemeClr val="bg2">
                      <a:lumMod val="10000"/>
                    </a:schemeClr>
                  </a:solidFill>
                  <a:latin typeface="RB" panose="00000500000000000000" pitchFamily="2" charset="-78"/>
                  <a:cs typeface="RB" panose="00000500000000000000" pitchFamily="2" charset="-78"/>
                </a:endParaRPr>
              </a:p>
            </p:txBody>
          </p:sp>
          <p:sp>
            <p:nvSpPr>
              <p:cNvPr id="95" name="Rectangle 14">
                <a:extLst>
                  <a:ext uri="{FF2B5EF4-FFF2-40B4-BE49-F238E27FC236}">
                    <a16:creationId xmlns:a16="http://schemas.microsoft.com/office/drawing/2014/main" id="{478C9330-4ED0-4618-A252-C9C4BAD42771}"/>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6" name="Freeform 15">
                <a:extLst>
                  <a:ext uri="{FF2B5EF4-FFF2-40B4-BE49-F238E27FC236}">
                    <a16:creationId xmlns:a16="http://schemas.microsoft.com/office/drawing/2014/main" id="{832C9CEF-932A-4454-AA37-2AFEF6140E04}"/>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7" name="Oval 16">
                <a:extLst>
                  <a:ext uri="{FF2B5EF4-FFF2-40B4-BE49-F238E27FC236}">
                    <a16:creationId xmlns:a16="http://schemas.microsoft.com/office/drawing/2014/main" id="{7EC20AD6-A787-453B-BB7C-A8BDD231A6F9}"/>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sp>
          <p:nvSpPr>
            <p:cNvPr id="85" name="TextBox 84">
              <a:extLst>
                <a:ext uri="{FF2B5EF4-FFF2-40B4-BE49-F238E27FC236}">
                  <a16:creationId xmlns:a16="http://schemas.microsoft.com/office/drawing/2014/main" id="{2DFC7F42-4DA1-4325-BDAC-6CEBD067C355}"/>
                </a:ext>
              </a:extLst>
            </p:cNvPr>
            <p:cNvSpPr txBox="1"/>
            <p:nvPr/>
          </p:nvSpPr>
          <p:spPr>
            <a:xfrm>
              <a:off x="7465645" y="3296466"/>
              <a:ext cx="2127914" cy="1918473"/>
            </a:xfrm>
            <a:prstGeom prst="rect">
              <a:avLst/>
            </a:prstGeom>
            <a:grpFill/>
          </p:spPr>
          <p:txBody>
            <a:bodyPr wrap="square" rtlCol="0">
              <a:spAutoFit/>
            </a:bodyPr>
            <a:lstStyle/>
            <a:p>
              <a:pPr algn="ctr">
                <a:lnSpc>
                  <a:spcPct val="150000"/>
                </a:lnSpc>
              </a:pPr>
              <a:r>
                <a:rPr lang="ar-SA" sz="2000"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ماهية الاختراق الأمني.</a:t>
              </a:r>
              <a:endParaRPr lang="en-US" sz="2000" b="1" dirty="0">
                <a:solidFill>
                  <a:schemeClr val="bg2">
                    <a:lumMod val="10000"/>
                  </a:schemeClr>
                </a:solidFill>
                <a:latin typeface="RB" panose="00000500000000000000" pitchFamily="2" charset="-78"/>
                <a:cs typeface="RB" panose="00000500000000000000" pitchFamily="2" charset="-78"/>
              </a:endParaRPr>
            </a:p>
          </p:txBody>
        </p:sp>
        <p:grpSp>
          <p:nvGrpSpPr>
            <p:cNvPr id="86" name="Group 85">
              <a:extLst>
                <a:ext uri="{FF2B5EF4-FFF2-40B4-BE49-F238E27FC236}">
                  <a16:creationId xmlns:a16="http://schemas.microsoft.com/office/drawing/2014/main" id="{84198772-38A6-4EA9-8386-F3479B1F11A1}"/>
                </a:ext>
              </a:extLst>
            </p:cNvPr>
            <p:cNvGrpSpPr/>
            <p:nvPr/>
          </p:nvGrpSpPr>
          <p:grpSpPr>
            <a:xfrm>
              <a:off x="8372035" y="2454822"/>
              <a:ext cx="310367" cy="350707"/>
              <a:chOff x="3849688" y="3175"/>
              <a:chExt cx="757238" cy="855663"/>
            </a:xfrm>
            <a:grpFill/>
          </p:grpSpPr>
          <p:sp>
            <p:nvSpPr>
              <p:cNvPr id="87" name="Freeform 179">
                <a:extLst>
                  <a:ext uri="{FF2B5EF4-FFF2-40B4-BE49-F238E27FC236}">
                    <a16:creationId xmlns:a16="http://schemas.microsoft.com/office/drawing/2014/main" id="{BBB5CCF6-4680-41EF-9B24-AF022AE407C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8" name="Freeform 180">
                <a:extLst>
                  <a:ext uri="{FF2B5EF4-FFF2-40B4-BE49-F238E27FC236}">
                    <a16:creationId xmlns:a16="http://schemas.microsoft.com/office/drawing/2014/main" id="{EA53A036-A787-4408-AE80-58A39145F157}"/>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89" name="Freeform 181">
                <a:extLst>
                  <a:ext uri="{FF2B5EF4-FFF2-40B4-BE49-F238E27FC236}">
                    <a16:creationId xmlns:a16="http://schemas.microsoft.com/office/drawing/2014/main" id="{CDFC8FFE-7D1A-48CC-8178-C04444E49ED6}"/>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0" name="Freeform 182">
                <a:extLst>
                  <a:ext uri="{FF2B5EF4-FFF2-40B4-BE49-F238E27FC236}">
                    <a16:creationId xmlns:a16="http://schemas.microsoft.com/office/drawing/2014/main" id="{2164E460-FAFB-4BCB-A0F8-0743E9F2EEE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1" name="Freeform 183">
                <a:extLst>
                  <a:ext uri="{FF2B5EF4-FFF2-40B4-BE49-F238E27FC236}">
                    <a16:creationId xmlns:a16="http://schemas.microsoft.com/office/drawing/2014/main" id="{53A0F9F9-861E-45A5-903F-254EE731CA4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2" name="Freeform 184">
                <a:extLst>
                  <a:ext uri="{FF2B5EF4-FFF2-40B4-BE49-F238E27FC236}">
                    <a16:creationId xmlns:a16="http://schemas.microsoft.com/office/drawing/2014/main" id="{2EEB03CF-F2B3-4593-BA58-572E2DC2AC61}"/>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sp>
            <p:nvSpPr>
              <p:cNvPr id="93" name="Freeform 185">
                <a:extLst>
                  <a:ext uri="{FF2B5EF4-FFF2-40B4-BE49-F238E27FC236}">
                    <a16:creationId xmlns:a16="http://schemas.microsoft.com/office/drawing/2014/main" id="{337894BD-22F0-4985-8089-EA2E18A3E68A}"/>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sz="2000" b="1">
                  <a:solidFill>
                    <a:schemeClr val="bg2">
                      <a:lumMod val="10000"/>
                    </a:schemeClr>
                  </a:solidFill>
                  <a:latin typeface="RB" panose="00000500000000000000" pitchFamily="2" charset="-78"/>
                  <a:cs typeface="RB" panose="00000500000000000000" pitchFamily="2" charset="-78"/>
                </a:endParaRPr>
              </a:p>
            </p:txBody>
          </p:sp>
        </p:grpSp>
      </p:grpSp>
      <p:pic>
        <p:nvPicPr>
          <p:cNvPr id="98" name="Picture 43">
            <a:extLst>
              <a:ext uri="{FF2B5EF4-FFF2-40B4-BE49-F238E27FC236}">
                <a16:creationId xmlns:a16="http://schemas.microsoft.com/office/drawing/2014/main" id="{F872970E-2118-431F-9AC5-AE6929F5B7B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519433" y="448220"/>
            <a:ext cx="1076691" cy="817967"/>
          </a:xfrm>
          <a:prstGeom prst="rect">
            <a:avLst/>
          </a:prstGeom>
        </p:spPr>
      </p:pic>
    </p:spTree>
    <p:extLst>
      <p:ext uri="{BB962C8B-B14F-4D97-AF65-F5344CB8AC3E}">
        <p14:creationId xmlns:p14="http://schemas.microsoft.com/office/powerpoint/2010/main" val="303724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 calcmode="lin" valueType="num">
                                      <p:cBhvr additive="base">
                                        <p:cTn id="7"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wipe(up)">
                                      <p:cBhvr>
                                        <p:cTn id="12" dur="1000"/>
                                        <p:tgtEl>
                                          <p:spTgt spid="101"/>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17"/>
                                        </p:tgtEl>
                                        <p:attrNameLst>
                                          <p:attrName>style.visibility</p:attrName>
                                        </p:attrNameLst>
                                      </p:cBhvr>
                                      <p:to>
                                        <p:strVal val="visible"/>
                                      </p:to>
                                    </p:set>
                                    <p:animEffect transition="in" filter="wipe(up)">
                                      <p:cBhvr>
                                        <p:cTn id="16" dur="1000"/>
                                        <p:tgtEl>
                                          <p:spTgt spid="117"/>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132"/>
                                        </p:tgtEl>
                                        <p:attrNameLst>
                                          <p:attrName>style.visibility</p:attrName>
                                        </p:attrNameLst>
                                      </p:cBhvr>
                                      <p:to>
                                        <p:strVal val="visible"/>
                                      </p:to>
                                    </p:set>
                                    <p:animEffect transition="in" filter="wipe(up)">
                                      <p:cBhvr>
                                        <p:cTn id="20" dur="1000"/>
                                        <p:tgtEl>
                                          <p:spTgt spid="132"/>
                                        </p:tgtEl>
                                      </p:cBhvr>
                                    </p:animEffect>
                                  </p:childTnLst>
                                </p:cTn>
                              </p:par>
                            </p:childTnLst>
                          </p:cTn>
                        </p:par>
                        <p:par>
                          <p:cTn id="21" fill="hold">
                            <p:stCondLst>
                              <p:cond delay="3500"/>
                            </p:stCondLst>
                            <p:childTnLst>
                              <p:par>
                                <p:cTn id="22" presetID="22" presetClass="entr" presetSubtype="1" fill="hold" nodeType="after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wipe(up)">
                                      <p:cBhvr>
                                        <p:cTn id="24" dur="1000"/>
                                        <p:tgtEl>
                                          <p:spTgt spid="147"/>
                                        </p:tgtEl>
                                      </p:cBhvr>
                                    </p:animEffect>
                                  </p:childTnLst>
                                </p:cTn>
                              </p:par>
                            </p:childTnLst>
                          </p:cTn>
                        </p:par>
                        <p:par>
                          <p:cTn id="25" fill="hold">
                            <p:stCondLst>
                              <p:cond delay="4500"/>
                            </p:stCondLst>
                            <p:childTnLst>
                              <p:par>
                                <p:cTn id="26" presetID="22" presetClass="entr" presetSubtype="1" fill="hold"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wipe(up)">
                                      <p:cBhvr>
                                        <p:cTn id="28" dur="1000"/>
                                        <p:tgtEl>
                                          <p:spTgt spid="68"/>
                                        </p:tgtEl>
                                      </p:cBhvr>
                                    </p:animEffect>
                                  </p:childTnLst>
                                </p:cTn>
                              </p:par>
                            </p:childTnLst>
                          </p:cTn>
                        </p:par>
                        <p:par>
                          <p:cTn id="29" fill="hold">
                            <p:stCondLst>
                              <p:cond delay="5500"/>
                            </p:stCondLst>
                            <p:childTnLst>
                              <p:par>
                                <p:cTn id="30" presetID="22" presetClass="entr" presetSubtype="1" fill="hold" nodeType="after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up)">
                                      <p:cBhvr>
                                        <p:cTn id="32"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E13FEFD9-4595-4721-91E1-2765D8AAB0C4}"/>
              </a:ext>
            </a:extLst>
          </p:cNvPr>
          <p:cNvSpPr/>
          <p:nvPr/>
        </p:nvSpPr>
        <p:spPr>
          <a:xfrm>
            <a:off x="7527852" y="293261"/>
            <a:ext cx="3287542" cy="1111829"/>
          </a:xfrm>
          <a:prstGeom prst="roundRect">
            <a:avLst>
              <a:gd name="adj" fmla="val 12507"/>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sp>
        <p:nvSpPr>
          <p:cNvPr id="29" name="ZoneTexte 74">
            <a:extLst>
              <a:ext uri="{FF2B5EF4-FFF2-40B4-BE49-F238E27FC236}">
                <a16:creationId xmlns:a16="http://schemas.microsoft.com/office/drawing/2014/main" id="{96931B0D-F7FA-4A3D-AFCE-32E795BFB1E6}"/>
              </a:ext>
            </a:extLst>
          </p:cNvPr>
          <p:cNvSpPr txBox="1"/>
          <p:nvPr/>
        </p:nvSpPr>
        <p:spPr>
          <a:xfrm>
            <a:off x="7527852" y="461857"/>
            <a:ext cx="3287542" cy="83715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ربط بالوطن </a:t>
            </a:r>
          </a:p>
        </p:txBody>
      </p:sp>
      <p:grpSp>
        <p:nvGrpSpPr>
          <p:cNvPr id="7" name="Group 6">
            <a:extLst>
              <a:ext uri="{FF2B5EF4-FFF2-40B4-BE49-F238E27FC236}">
                <a16:creationId xmlns:a16="http://schemas.microsoft.com/office/drawing/2014/main" id="{AF75CDC4-E205-4B11-8EA8-9502E36033E8}"/>
              </a:ext>
            </a:extLst>
          </p:cNvPr>
          <p:cNvGrpSpPr/>
          <p:nvPr/>
        </p:nvGrpSpPr>
        <p:grpSpPr>
          <a:xfrm>
            <a:off x="1" y="1717035"/>
            <a:ext cx="10626867" cy="6978768"/>
            <a:chOff x="488636" y="1390460"/>
            <a:chExt cx="10138232" cy="6978768"/>
          </a:xfrm>
        </p:grpSpPr>
        <p:sp>
          <p:nvSpPr>
            <p:cNvPr id="8" name="Rectangle: Rounded Corners 7">
              <a:extLst>
                <a:ext uri="{FF2B5EF4-FFF2-40B4-BE49-F238E27FC236}">
                  <a16:creationId xmlns:a16="http://schemas.microsoft.com/office/drawing/2014/main" id="{B81E1F34-1935-4830-807B-CC8E2CCBA021}"/>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D2312A29-F65A-446F-A6AD-F0035FA208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59003" y="1390460"/>
              <a:ext cx="6883392" cy="2985567"/>
            </a:xfrm>
            <a:prstGeom prst="rect">
              <a:avLst/>
            </a:prstGeom>
          </p:spPr>
        </p:pic>
        <p:pic>
          <p:nvPicPr>
            <p:cNvPr id="10" name="Graphic 9">
              <a:extLst>
                <a:ext uri="{FF2B5EF4-FFF2-40B4-BE49-F238E27FC236}">
                  <a16:creationId xmlns:a16="http://schemas.microsoft.com/office/drawing/2014/main" id="{3549F3CA-46EF-4E30-B186-44AC2724313D}"/>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flipH="1" flipV="1">
              <a:off x="2049606" y="2114897"/>
              <a:ext cx="6883392" cy="2985567"/>
            </a:xfrm>
            <a:prstGeom prst="rect">
              <a:avLst/>
            </a:prstGeom>
          </p:spPr>
        </p:pic>
        <p:sp>
          <p:nvSpPr>
            <p:cNvPr id="11" name="TextBox 10">
              <a:extLst>
                <a:ext uri="{FF2B5EF4-FFF2-40B4-BE49-F238E27FC236}">
                  <a16:creationId xmlns:a16="http://schemas.microsoft.com/office/drawing/2014/main" id="{85627C4B-680E-4EF3-AE8A-2D0E49158890}"/>
                </a:ext>
              </a:extLst>
            </p:cNvPr>
            <p:cNvSpPr txBox="1"/>
            <p:nvPr/>
          </p:nvSpPr>
          <p:spPr>
            <a:xfrm>
              <a:off x="488636" y="4429688"/>
              <a:ext cx="1704444" cy="3939540"/>
            </a:xfrm>
            <a:prstGeom prst="rect">
              <a:avLst/>
            </a:prstGeom>
            <a:noFill/>
          </p:spPr>
          <p:txBody>
            <a:bodyPr wrap="square" rtlCol="0">
              <a:spAutoFit/>
            </a:bodyPr>
            <a:lstStyle/>
            <a:p>
              <a:r>
                <a:rPr lang="en-GB" sz="25000" dirty="0">
                  <a:solidFill>
                    <a:schemeClr val="accent2"/>
                  </a:solidFill>
                  <a:latin typeface="Abadi" panose="020B0604020104020204" pitchFamily="34" charset="0"/>
                  <a:cs typeface="Poppins Black" panose="00000A00000000000000" pitchFamily="2" charset="0"/>
                </a:rPr>
                <a:t>“</a:t>
              </a:r>
              <a:endParaRPr lang="en-ID" sz="25000" dirty="0">
                <a:solidFill>
                  <a:schemeClr val="accent2"/>
                </a:solidFill>
                <a:latin typeface="Abadi" panose="020B0604020104020204" pitchFamily="34" charset="0"/>
                <a:cs typeface="Poppins Black" panose="00000A00000000000000" pitchFamily="2" charset="0"/>
              </a:endParaRPr>
            </a:p>
          </p:txBody>
        </p:sp>
        <p:sp>
          <p:nvSpPr>
            <p:cNvPr id="12" name="TextBox 11">
              <a:extLst>
                <a:ext uri="{FF2B5EF4-FFF2-40B4-BE49-F238E27FC236}">
                  <a16:creationId xmlns:a16="http://schemas.microsoft.com/office/drawing/2014/main" id="{8BF21667-89E8-426A-9895-BD108260BFD6}"/>
                </a:ext>
              </a:extLst>
            </p:cNvPr>
            <p:cNvSpPr txBox="1"/>
            <p:nvPr/>
          </p:nvSpPr>
          <p:spPr>
            <a:xfrm>
              <a:off x="9172624" y="4081405"/>
              <a:ext cx="1454244" cy="3939540"/>
            </a:xfrm>
            <a:prstGeom prst="rect">
              <a:avLst/>
            </a:prstGeom>
            <a:noFill/>
          </p:spPr>
          <p:txBody>
            <a:bodyPr wrap="none" rtlCol="0">
              <a:spAutoFit/>
            </a:bodyPr>
            <a:lstStyle/>
            <a:p>
              <a:r>
                <a:rPr lang="en-GB" sz="25000" dirty="0">
                  <a:solidFill>
                    <a:schemeClr val="accent2"/>
                  </a:solidFill>
                  <a:latin typeface="Abadi" panose="020B0604020104020204" pitchFamily="34" charset="0"/>
                  <a:cs typeface="Poppins Black" panose="00000A00000000000000" pitchFamily="2" charset="0"/>
                </a:rPr>
                <a:t>“</a:t>
              </a:r>
              <a:endParaRPr lang="en-ID" sz="25000" dirty="0">
                <a:solidFill>
                  <a:schemeClr val="accent2"/>
                </a:solidFill>
                <a:latin typeface="Abadi" panose="020B0604020104020204" pitchFamily="34" charset="0"/>
                <a:cs typeface="Poppins Black" panose="00000A00000000000000" pitchFamily="2" charset="0"/>
              </a:endParaRPr>
            </a:p>
          </p:txBody>
        </p:sp>
      </p:grpSp>
      <p:sp>
        <p:nvSpPr>
          <p:cNvPr id="13" name="TextBox 12">
            <a:extLst>
              <a:ext uri="{FF2B5EF4-FFF2-40B4-BE49-F238E27FC236}">
                <a16:creationId xmlns:a16="http://schemas.microsoft.com/office/drawing/2014/main" id="{8F65D515-490F-45E0-8CFB-AA74C44B59EB}"/>
              </a:ext>
            </a:extLst>
          </p:cNvPr>
          <p:cNvSpPr txBox="1"/>
          <p:nvPr/>
        </p:nvSpPr>
        <p:spPr>
          <a:xfrm>
            <a:off x="1786595" y="1996552"/>
            <a:ext cx="8068257" cy="3285515"/>
          </a:xfrm>
          <a:prstGeom prst="rect">
            <a:avLst/>
          </a:prstGeom>
          <a:noFill/>
        </p:spPr>
        <p:txBody>
          <a:bodyPr wrap="square" rtlCol="1">
            <a:spAutoFit/>
          </a:bodyPr>
          <a:lstStyle/>
          <a:p>
            <a:pPr algn="r">
              <a:lnSpc>
                <a:spcPct val="150000"/>
              </a:lnSpc>
            </a:pPr>
            <a:r>
              <a:rPr lang="ar-DZ" sz="2000" b="1" dirty="0">
                <a:solidFill>
                  <a:srgbClr val="1F5988"/>
                </a:solidFill>
                <a:latin typeface="RB" panose="00000500000000000000" pitchFamily="2" charset="-78"/>
                <a:cs typeface="RB" panose="00000500000000000000" pitchFamily="2" charset="-78"/>
              </a:rPr>
              <a:t>في المملكة العربية السعودية، تسعى الهيئة الوطنية للأمن السيبراني إلى تعزيز الأمان السيبراني من خلال برنامج "</a:t>
            </a:r>
            <a:r>
              <a:rPr lang="ar-DZ" sz="2000" b="1" dirty="0" err="1">
                <a:solidFill>
                  <a:srgbClr val="1F5988"/>
                </a:solidFill>
                <a:latin typeface="RB" panose="00000500000000000000" pitchFamily="2" charset="-78"/>
                <a:cs typeface="RB" panose="00000500000000000000" pitchFamily="2" charset="-78"/>
              </a:rPr>
              <a:t>سايبر</a:t>
            </a:r>
            <a:r>
              <a:rPr lang="ar-DZ" sz="2000" b="1" dirty="0">
                <a:solidFill>
                  <a:srgbClr val="1F5988"/>
                </a:solidFill>
                <a:latin typeface="RB" panose="00000500000000000000" pitchFamily="2" charset="-78"/>
                <a:cs typeface="RB" panose="00000500000000000000" pitchFamily="2" charset="-78"/>
              </a:rPr>
              <a:t>"، الذي يركز على حماية البيانات الحكومية والشخصية من التهديدات الإلكترونية. يتضمن البرنامج تنفيذ استراتيجيات متقدمة مثل مراقبة الشبكات وتحليل التهديدات، وتدريب موظفي الحكومة على أفضل ممارسات الأمن السيبراني، لضمان سلامة المعلومات الحساسة وحماية الثقة في الأنظمة الرقمية من خلال الاستجابة الفعّالة للهجمات الإلكترونية.</a:t>
            </a:r>
          </a:p>
        </p:txBody>
      </p:sp>
      <p:pic>
        <p:nvPicPr>
          <p:cNvPr id="14" name="Picture 43">
            <a:extLst>
              <a:ext uri="{FF2B5EF4-FFF2-40B4-BE49-F238E27FC236}">
                <a16:creationId xmlns:a16="http://schemas.microsoft.com/office/drawing/2014/main" id="{9A9CFEB2-DA40-4DFF-991B-F523EA99E1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399004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fade">
                                      <p:cBhvr>
                                        <p:cTn id="1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9834960" y="2586038"/>
            <a:ext cx="2356644" cy="4271963"/>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gradFill>
            <a:gsLst>
              <a:gs pos="56000">
                <a:srgbClr val="29BFBC"/>
              </a:gs>
              <a:gs pos="0">
                <a:schemeClr val="accent3"/>
              </a:gs>
              <a:gs pos="99000">
                <a:schemeClr val="accent4"/>
              </a:gs>
            </a:gsLst>
            <a:lin ang="3000000" scaled="0"/>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1" name="Freeform 6"/>
          <p:cNvSpPr>
            <a:spLocks/>
          </p:cNvSpPr>
          <p:nvPr/>
        </p:nvSpPr>
        <p:spPr bwMode="auto">
          <a:xfrm>
            <a:off x="397" y="0"/>
            <a:ext cx="2356644" cy="46228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gradFill>
            <a:gsLst>
              <a:gs pos="56000">
                <a:srgbClr val="29BFBC"/>
              </a:gs>
              <a:gs pos="0">
                <a:schemeClr val="accent3"/>
              </a:gs>
              <a:gs pos="99000">
                <a:schemeClr val="accent4"/>
              </a:gs>
            </a:gsLst>
            <a:lin ang="3000000" scaled="0"/>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5" name="مربع نص 3">
            <a:extLst>
              <a:ext uri="{FF2B5EF4-FFF2-40B4-BE49-F238E27FC236}">
                <a16:creationId xmlns:a16="http://schemas.microsoft.com/office/drawing/2014/main" id="{EF4C5898-59EB-4A81-AEDC-D20240994E19}"/>
              </a:ext>
            </a:extLst>
          </p:cNvPr>
          <p:cNvSpPr txBox="1"/>
          <p:nvPr/>
        </p:nvSpPr>
        <p:spPr>
          <a:xfrm>
            <a:off x="4061059" y="374532"/>
            <a:ext cx="4184668" cy="769441"/>
          </a:xfrm>
          <a:prstGeom prst="rect">
            <a:avLst/>
          </a:prstGeom>
          <a:noFill/>
        </p:spPr>
        <p:txBody>
          <a:bodyPr wrap="square" rtlCol="1">
            <a:spAutoFit/>
          </a:bodyPr>
          <a:lstStyle/>
          <a:p>
            <a:pPr algn="ctr" rtl="1"/>
            <a:r>
              <a:rPr lang="ar-DZ" sz="44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مخصر الدرس</a:t>
            </a:r>
            <a:endParaRPr lang="ar-DZ" sz="4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1726584" y="1421877"/>
            <a:ext cx="8651816" cy="5061591"/>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091D42"/>
          </a:solidFill>
          <a:ln>
            <a:noFill/>
          </a:ln>
        </p:spPr>
        <p:txBody>
          <a:bodyPr vert="horz" wrap="square" lIns="45720" tIns="22860" rIns="45720" bIns="22860" numCol="1" anchor="t" anchorCtr="0" compatLnSpc="1">
            <a:prstTxWarp prst="textNoShape">
              <a:avLst/>
            </a:prstTxWarp>
          </a:bodyPr>
          <a:lstStyle/>
          <a:p>
            <a:endParaRPr lang="ru-RU" sz="900"/>
          </a:p>
        </p:txBody>
      </p:sp>
      <p:pic>
        <p:nvPicPr>
          <p:cNvPr id="6" name="Picture 5">
            <a:hlinkClick r:id="rId4"/>
            <a:extLst>
              <a:ext uri="{FF2B5EF4-FFF2-40B4-BE49-F238E27FC236}">
                <a16:creationId xmlns:a16="http://schemas.microsoft.com/office/drawing/2014/main" id="{637133AE-E7BB-4F12-9F03-0A310A311DE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32839" y="5446919"/>
            <a:ext cx="1261303" cy="1261303"/>
          </a:xfrm>
          <a:prstGeom prst="ellipse">
            <a:avLst/>
          </a:prstGeom>
        </p:spPr>
      </p:pic>
      <p:pic>
        <p:nvPicPr>
          <p:cNvPr id="2" name="Online Media 1" title="1">
            <a:hlinkClick r:id="" action="ppaction://media"/>
            <a:extLst>
              <a:ext uri="{FF2B5EF4-FFF2-40B4-BE49-F238E27FC236}">
                <a16:creationId xmlns:a16="http://schemas.microsoft.com/office/drawing/2014/main" id="{0B03A648-F2BC-4934-B4BE-6C19A112DAD9}"/>
              </a:ext>
            </a:extLst>
          </p:cNvPr>
          <p:cNvPicPr>
            <a:picLocks noRot="1" noChangeAspect="1"/>
          </p:cNvPicPr>
          <p:nvPr>
            <a:videoFile r:link="rId1"/>
          </p:nvPr>
        </p:nvPicPr>
        <p:blipFill>
          <a:blip r:embed="rId6"/>
          <a:stretch>
            <a:fillRect/>
          </a:stretch>
        </p:blipFill>
        <p:spPr>
          <a:xfrm>
            <a:off x="2164584" y="1602178"/>
            <a:ext cx="7862831" cy="444249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22589737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2"/>
                </p:tgtEl>
              </p:cMediaNode>
            </p:video>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
                                        </p:tgtEl>
                                      </p:cBhvr>
                                    </p:cmd>
                                  </p:childTnLst>
                                </p:cTn>
                              </p:par>
                            </p:childTnLst>
                          </p:cTn>
                        </p:par>
                      </p:childTnLst>
                    </p:cTn>
                  </p:par>
                </p:childTnLst>
              </p:cTn>
              <p:nextCondLst>
                <p:cond evt="onClick" delay="0">
                  <p:tgtEl>
                    <p:spTgt spid="2"/>
                  </p:tgtEl>
                </p:cond>
              </p:nextCondLst>
            </p:seq>
          </p:childTnLst>
        </p:cTn>
      </p:par>
    </p:tnLst>
    <p:bldLst>
      <p:bldP spid="10" grpId="0" animBg="1"/>
      <p:bldP spid="11" grpId="0" animBg="1"/>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932986" y="3063606"/>
            <a:ext cx="2550942" cy="1920526"/>
          </a:xfrm>
          <a:prstGeom prst="rect">
            <a:avLst/>
          </a:prstGeom>
          <a:noFill/>
        </p:spPr>
        <p:txBody>
          <a:bodyPr wrap="square" rtlCol="0">
            <a:spAutoFit/>
          </a:bodyPr>
          <a:lstStyle/>
          <a:p>
            <a:pPr algn="ctr" rtl="1">
              <a:lnSpc>
                <a:spcPct val="110000"/>
              </a:lnSpc>
            </a:pPr>
            <a:r>
              <a:rPr lang="ar-DZ" sz="5400" b="1" dirty="0">
                <a:solidFill>
                  <a:srgbClr val="0BC5A2"/>
                </a:solidFill>
                <a:latin typeface="Jazeel Bold" panose="00000800000000000000" pitchFamily="50" charset="-78"/>
                <a:cs typeface="Jazeel Bold" panose="00000800000000000000" pitchFamily="50" charset="-78"/>
              </a:rPr>
              <a:t>ورقة</a:t>
            </a:r>
          </a:p>
          <a:p>
            <a:pPr algn="ctr" rtl="1">
              <a:lnSpc>
                <a:spcPct val="110000"/>
              </a:lnSpc>
            </a:pPr>
            <a:r>
              <a:rPr lang="ar-DZ" sz="5400" b="1" dirty="0">
                <a:solidFill>
                  <a:schemeClr val="bg1"/>
                </a:solidFill>
                <a:latin typeface="Jazeel Bold" panose="00000800000000000000" pitchFamily="50" charset="-78"/>
                <a:cs typeface="Jazeel Bold" panose="00000800000000000000" pitchFamily="50" charset="-78"/>
              </a:rPr>
              <a:t>العمل</a:t>
            </a:r>
          </a:p>
        </p:txBody>
      </p:sp>
      <p:pic>
        <p:nvPicPr>
          <p:cNvPr id="11" name="Graphic 10">
            <a:extLst>
              <a:ext uri="{FF2B5EF4-FFF2-40B4-BE49-F238E27FC236}">
                <a16:creationId xmlns:a16="http://schemas.microsoft.com/office/drawing/2014/main" id="{EA36A577-0495-4B0E-AA13-B47467E771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37984" y="2061866"/>
            <a:ext cx="690562" cy="690562"/>
          </a:xfrm>
          <a:prstGeom prst="rect">
            <a:avLst/>
          </a:prstGeom>
        </p:spPr>
      </p:pic>
      <p:pic>
        <p:nvPicPr>
          <p:cNvPr id="6" name="Picture 43">
            <a:extLst>
              <a:ext uri="{FF2B5EF4-FFF2-40B4-BE49-F238E27FC236}">
                <a16:creationId xmlns:a16="http://schemas.microsoft.com/office/drawing/2014/main" id="{3FB3E8F4-2A81-46BE-892B-37C24350579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451855" y="679327"/>
            <a:ext cx="1076691" cy="817967"/>
          </a:xfrm>
          <a:prstGeom prst="rect">
            <a:avLst/>
          </a:prstGeom>
        </p:spPr>
      </p:pic>
      <p:pic>
        <p:nvPicPr>
          <p:cNvPr id="3" name="Picture 2">
            <a:extLst>
              <a:ext uri="{FF2B5EF4-FFF2-40B4-BE49-F238E27FC236}">
                <a16:creationId xmlns:a16="http://schemas.microsoft.com/office/drawing/2014/main" id="{E5CACE67-7AA2-4F57-BCB3-583F66D88D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3181" y="0"/>
            <a:ext cx="7339863" cy="6858000"/>
          </a:xfrm>
          <a:prstGeom prst="rect">
            <a:avLst/>
          </a:prstGeom>
        </p:spPr>
      </p:pic>
    </p:spTree>
    <p:extLst>
      <p:ext uri="{BB962C8B-B14F-4D97-AF65-F5344CB8AC3E}">
        <p14:creationId xmlns:p14="http://schemas.microsoft.com/office/powerpoint/2010/main" val="23188516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childTnLst>
                          </p:cTn>
                        </p:par>
                        <p:par>
                          <p:cTn id="12" fill="hold">
                            <p:stCondLst>
                              <p:cond delay="4000"/>
                            </p:stCondLst>
                            <p:childTnLst>
                              <p:par>
                                <p:cTn id="13" presetID="18" presetClass="entr" presetSubtype="1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971082" y="2361356"/>
            <a:ext cx="7916446" cy="36250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2" y="1560034"/>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الأمن السيبراني: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75525" y="2562082"/>
            <a:ext cx="3142036" cy="2434639"/>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13</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3971084" y="2346021"/>
            <a:ext cx="7909026" cy="3285515"/>
          </a:xfrm>
          <a:prstGeom prst="rect">
            <a:avLst/>
          </a:prstGeom>
          <a:noFill/>
        </p:spPr>
        <p:txBody>
          <a:bodyPr wrap="square" rtlCol="0">
            <a:spAutoFit/>
          </a:bodyPr>
          <a:lstStyle/>
          <a:p>
            <a:pPr lvl="0" algn="justLow" rtl="1">
              <a:lnSpc>
                <a:spcPct val="150000"/>
              </a:lnSpc>
              <a:defRPr/>
            </a:pP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يتعلق مفهوم الأمن السيبراني بحماية أجهزة الحاسب والشبكات والبرامج والبيانات من الوصول غير المصرح به، والذي قد يهدف إلى الحصول على المعلومات الحساسة أو تغييرها أو إتلافها أو ابتزاز المستخدمين للحصول على الأموال، بل وأحيانًا تعطيل عمليات المؤسسة عمومًا. يُعبِّر مصطلح الأمن السيبراني عن جميع الممارسات التي تتم لحماية المعلومات من المخاطر والهجمات التي تتمثل في الوصول غير المصرح به بغرض الاستخدام غير المشروع</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أو التعديل أو الإتلاف أو النسخ غير المصرح به أو تزوير</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المعلومات.</a:t>
            </a:r>
            <a:endParaRPr kumimoji="0" lang="ar-DZ" sz="2000"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79136773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446748" y="2361356"/>
            <a:ext cx="7440779" cy="33805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417067"/>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أهمية الأمن السيبراني: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02584" y="2517034"/>
            <a:ext cx="3987816" cy="2590487"/>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13</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446748" y="2476982"/>
            <a:ext cx="7433362" cy="3285515"/>
          </a:xfrm>
          <a:prstGeom prst="rect">
            <a:avLst/>
          </a:prstGeom>
          <a:noFill/>
        </p:spPr>
        <p:txBody>
          <a:bodyPr wrap="square" rtlCol="0">
            <a:spAutoFit/>
          </a:bodyPr>
          <a:lstStyle/>
          <a:p>
            <a:pPr algn="justLow" rtl="1">
              <a:lnSpc>
                <a:spcPct val="150000"/>
              </a:lnSpc>
              <a:defRPr/>
            </a:pP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تزداد أهمية الأمن السيبراني بزيادة أهمية البيانات والمعلومات المتوفرة على الشبكة، وضرورة توافرها للمستخدمين دون انقطاع، بالإضافة إلى عدد المستخدمين الذين يحتاجون للوصول إلى تلك البيانات والمعلومات بشكل مستمر، وكلما زادت أهمية المعلومات كلما كانت عرضة لهجمات القرصنة الحاسوبية بهدف سرقتها أو حجبها عن المستخدمين وغير ذلك. يتمثل الدور المهم للأمن السيبراني في منع التهديدات الداخلية والخارجية واكتشافها والقيام بالاستجابة المناسبة لها حسب الضرورة.</a:t>
            </a:r>
          </a:p>
        </p:txBody>
      </p:sp>
    </p:spTree>
    <p:extLst>
      <p:ext uri="{BB962C8B-B14F-4D97-AF65-F5344CB8AC3E}">
        <p14:creationId xmlns:p14="http://schemas.microsoft.com/office/powerpoint/2010/main" val="395220543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302178" y="2313756"/>
            <a:ext cx="7585348" cy="34805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367321"/>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مثلث الحماية </a:t>
            </a:r>
            <a:r>
              <a:rPr lang="en-US"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CIA</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4407108" y="2130600"/>
            <a:ext cx="7349370" cy="1900520"/>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01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السرية:</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السرية هي إتاحة البيانات والمعلومات للأشخاص المعنيين بها فقط والمسموح لهم بالاطلاع عليها، ولتحقيق ذلك يتم استخدام أساليب مختلفة مثل اسم المستخدم وكلمة المرور، وقوائم الأشخاص ذوي الصلاحيات.</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412397"/>
            <a:ext cx="4221114" cy="2351932"/>
          </a:xfrm>
          <a:prstGeom prst="roundRect">
            <a:avLst>
              <a:gd name="adj" fmla="val 11905"/>
            </a:avLst>
          </a:prstGeom>
          <a:blipFill>
            <a:blip r:embed="rId7" cstate="screen">
              <a:extLst>
                <a:ext uri="{28A0092B-C50C-407E-A947-70E740481C1C}">
                  <a14:useLocalDpi xmlns:a14="http://schemas.microsoft.com/office/drawing/2010/main"/>
                </a:ext>
              </a:extLst>
            </a:blip>
            <a:stretch>
              <a:fillRect l="-8079" r="-3959" b="-72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4407108" y="4023404"/>
            <a:ext cx="7349370" cy="1900520"/>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02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التكامل:</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يشير مصطلح التكامل إلى الحفاظ على دقة وصحة المعلومات، والتأكد من عدم إمكانية تعديلها إلا من قبل الأشخاص المخولين بذلك، ومن أساليب الحفاظ على تكامل البيانات والمعلومات: تحديد الأذونات والصاحيات، والتشفير، وغيرها.</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226489691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221114" y="2313756"/>
            <a:ext cx="7666411" cy="3236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472252"/>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مثلث الحماية </a:t>
            </a:r>
            <a:r>
              <a:rPr lang="en-US"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CIA</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221114" y="2489164"/>
            <a:ext cx="7535364" cy="2823850"/>
          </a:xfrm>
          <a:prstGeom prst="rect">
            <a:avLst/>
          </a:prstGeom>
          <a:noFill/>
        </p:spPr>
        <p:txBody>
          <a:bodyPr wrap="square" rtlCol="0">
            <a:spAutoFit/>
          </a:bodyPr>
          <a:lstStyle/>
          <a:p>
            <a:pPr algn="justLow" rtl="1">
              <a:lnSpc>
                <a:spcPct val="150000"/>
              </a:lnSpc>
              <a:defRPr/>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التوافر:</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التوافر يعني ضمان الوصول للمعلومات في الوقت المناسب وبطريقة موثوقة لاستخدامها، حيث إن أي نظام معلومات عليه توفير المعلومات عند الحاجة إليها وذلك ليؤدي الغرض الأساسي له.</a:t>
            </a:r>
          </a:p>
          <a:p>
            <a:pPr algn="justLow" rtl="1">
              <a:lnSpc>
                <a:spcPct val="150000"/>
              </a:lnSpc>
              <a:defRPr/>
            </a:pP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ومن أمثلة الإجراءات المتخذة لضمان توافر البيانات والمعلومات، الحفاظ على سلامة الأجهزة المستضيفة للبيانات، والنسخ الاحتياطي، وتحديثات النظام، وتحسين كفاءة الشبكة لتسهيل وصول المستخدمين ما أمكن.</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17" name="image here">
            <a:extLst>
              <a:ext uri="{FF2B5EF4-FFF2-40B4-BE49-F238E27FC236}">
                <a16:creationId xmlns:a16="http://schemas.microsoft.com/office/drawing/2014/main" id="{D2A850C1-F70C-4440-A1B7-68D4F12C68AA}"/>
              </a:ext>
            </a:extLst>
          </p:cNvPr>
          <p:cNvSpPr/>
          <p:nvPr/>
        </p:nvSpPr>
        <p:spPr>
          <a:xfrm>
            <a:off x="0" y="2412397"/>
            <a:ext cx="4221114" cy="2351932"/>
          </a:xfrm>
          <a:prstGeom prst="roundRect">
            <a:avLst>
              <a:gd name="adj" fmla="val 11905"/>
            </a:avLst>
          </a:prstGeom>
          <a:blipFill>
            <a:blip r:embed="rId7" cstate="screen">
              <a:extLst>
                <a:ext uri="{28A0092B-C50C-407E-A947-70E740481C1C}">
                  <a14:useLocalDpi xmlns:a14="http://schemas.microsoft.com/office/drawing/2010/main"/>
                </a:ext>
              </a:extLst>
            </a:blip>
            <a:stretch>
              <a:fillRect l="-8079" r="-3959" b="-72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95327744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716646" y="2313756"/>
            <a:ext cx="8170880" cy="34805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92374"/>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3716645" y="2394676"/>
            <a:ext cx="8170270" cy="1900520"/>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01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الاحتيال الإلكتروني:</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يحدث هذا الاحتيال عندما يتقمص المجرم الإلكتروني دور جهة موثوقة يتعامل معها الضحية، بغرض الحصول على معلومات شخصية عن مستخدم معين مثل كلمات المرور المصرفية وعنوان البيت أو الرقم الشخصي. تتم هذه العملية عادةً من خلال مواقع الاحتيال التي تُقلد المواقع الرسمية.</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9882" y="2485824"/>
            <a:ext cx="3536763" cy="188635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3716645" y="4438599"/>
            <a:ext cx="8170270" cy="977191"/>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02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سرقة الهوية</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بعد سرقة البيانات الشخصية، يقوم المحتالون بانتحال شخصية الضحية واستخدام بياناته لإجراء معاملات مالية، أو أعمال غير قانونية.</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6103158" y="1879209"/>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أنواع الجرائم الإلكترونية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58412963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974058" y="2313755"/>
            <a:ext cx="7913467" cy="39212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32413"/>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152276" y="2331029"/>
            <a:ext cx="7735250" cy="1438855"/>
          </a:xfrm>
          <a:prstGeom prst="rect">
            <a:avLst/>
          </a:prstGeom>
          <a:noFill/>
        </p:spPr>
        <p:txBody>
          <a:bodyPr wrap="square" rtlCol="0">
            <a:spAutoFit/>
          </a:bodyPr>
          <a:lstStyle/>
          <a:p>
            <a:pPr algn="justLow" rtl="1">
              <a:lnSpc>
                <a:spcPct val="150000"/>
              </a:lnSpc>
            </a:pPr>
            <a:r>
              <a:rPr lang="ar-DZ" dirty="0">
                <a:solidFill>
                  <a:srgbClr val="0070C0"/>
                </a:solidFill>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المضايقات عبر الإنترنت:</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تشمل التهديدات عبر البريد الإلكتروني أو الرسائل الفورية أو المشاركات المسيئة في وسائل التواصل الاجتماعي مثل فيسبوك وتويتر.</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022"/>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677"/>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106884" y="2310412"/>
            <a:ext cx="3779125" cy="2015617"/>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27">
            <a:extLst>
              <a:ext uri="{FF2B5EF4-FFF2-40B4-BE49-F238E27FC236}">
                <a16:creationId xmlns:a16="http://schemas.microsoft.com/office/drawing/2014/main" id="{9E5C1A08-1CA9-0BB8-3354-89053DCD9691}"/>
              </a:ext>
            </a:extLst>
          </p:cNvPr>
          <p:cNvSpPr txBox="1"/>
          <p:nvPr/>
        </p:nvSpPr>
        <p:spPr>
          <a:xfrm>
            <a:off x="3974058" y="3744119"/>
            <a:ext cx="7735250" cy="2362185"/>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04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التسلل الإلكتروني:</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عادة ما يصيب المتسللون الإلكترونيون أجهزة الحاسب الخاصة بضحاياهم ببرامج ضارة يمكنها تسجيل نشاط الحاسب لمراقبة نشاطاتهم عبر الإنترنت، فمثلا يقوم برنامج مسجل المفاتيح بتتبع وتسجيل أزرار لوحة المفاتيح المضغوطة بطريقة سرية بحيث يصعب على الشخص معرفة أنه تتم مراقبته وجمع بياناته الخاصة.</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DD2A2705-D741-EB9C-862E-24730070B0AB}"/>
              </a:ext>
            </a:extLst>
          </p:cNvPr>
          <p:cNvSpPr txBox="1"/>
          <p:nvPr/>
        </p:nvSpPr>
        <p:spPr>
          <a:xfrm>
            <a:off x="6103158" y="1804257"/>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أنواع الجرائم الإلكترونية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1419811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P spid="4"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751882" y="2313756"/>
            <a:ext cx="7135643" cy="23346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92370"/>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3" name="image here">
            <a:extLst>
              <a:ext uri="{FF2B5EF4-FFF2-40B4-BE49-F238E27FC236}">
                <a16:creationId xmlns:a16="http://schemas.microsoft.com/office/drawing/2014/main" id="{20A80C25-5821-EFB7-EF34-3D7BB4A41204}"/>
              </a:ext>
            </a:extLst>
          </p:cNvPr>
          <p:cNvSpPr/>
          <p:nvPr/>
        </p:nvSpPr>
        <p:spPr>
          <a:xfrm>
            <a:off x="304475" y="2260125"/>
            <a:ext cx="3867462" cy="206273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27">
            <a:extLst>
              <a:ext uri="{FF2B5EF4-FFF2-40B4-BE49-F238E27FC236}">
                <a16:creationId xmlns:a16="http://schemas.microsoft.com/office/drawing/2014/main" id="{381C9BC6-0688-D147-81D9-B5656996E150}"/>
              </a:ext>
            </a:extLst>
          </p:cNvPr>
          <p:cNvSpPr txBox="1"/>
          <p:nvPr/>
        </p:nvSpPr>
        <p:spPr>
          <a:xfrm>
            <a:off x="4751882" y="2476428"/>
            <a:ext cx="7118329" cy="1900520"/>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5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انتهاك الخصوصية:</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يحدث انتهاك الخصوصية عند محاولة شخص ما التطفل على الحياة الشخصية لشخص آخر، وقد يتضمن ذلك اختراق الحاسب الشخصي الخاص به أو قراءة رسائل البريد الإلكتروني أو مراقبة الأنشطة الشخصية الخاصة به عبر الإنترنت.</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24B06266-9966-6668-BDE5-8FA9DEAA2824}"/>
              </a:ext>
            </a:extLst>
          </p:cNvPr>
          <p:cNvSpPr txBox="1"/>
          <p:nvPr/>
        </p:nvSpPr>
        <p:spPr>
          <a:xfrm>
            <a:off x="6103158" y="1819247"/>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أنواع الجرائم الإلكترونية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42035394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2971979" y="2421844"/>
            <a:ext cx="8915547" cy="44361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6005742"/>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8960" y="1331769"/>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الاختراق الأمني</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2997786" y="2465481"/>
            <a:ext cx="8889129" cy="4208844"/>
          </a:xfrm>
          <a:prstGeom prst="rect">
            <a:avLst/>
          </a:prstGeom>
          <a:noFill/>
        </p:spPr>
        <p:txBody>
          <a:bodyPr wrap="square" rtlCol="0">
            <a:spAutoFit/>
          </a:bodyPr>
          <a:lstStyle/>
          <a:p>
            <a:pPr algn="justLow" rtl="1">
              <a:lnSpc>
                <a:spcPct val="150000"/>
              </a:lnSpc>
            </a:pPr>
            <a:r>
              <a:rPr lang="ar-DZ" sz="2000" b="1" dirty="0">
                <a:solidFill>
                  <a:srgbClr val="0070C0"/>
                </a:solidFill>
                <a:latin typeface="RB" panose="00000500000000000000" pitchFamily="2" charset="-78"/>
                <a:ea typeface="Calibri" panose="020F0502020204030204" pitchFamily="34" charset="0"/>
                <a:cs typeface="RB" panose="00000500000000000000" pitchFamily="2" charset="-78"/>
              </a:rPr>
              <a:t>01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فيسبوك:</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عام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2019</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كشف باحثوا أمن المعلومات أن ملايين سجلات مستخدمي فيسبوك كانت منتشرة عبر الإنترنت، بسبب قيام بعض التطبيقات التي يسمح لها فيسبوك بالوصول إلى بيانات مستخدميه بتخزين تلك البيانات على خوادم خاصة بها دون وضع تدابير الأمان المطلوبة، وتم العثور على ملايين السجلات بما فيها معرفات المستخدمين على فيسبوك، التعليقات، الإعجابات، ردود الفعل وأسماء الحسابات في قاعدة بيانات تم تحميلها بواسطة الناشر الرقمي المكسيكي كولتورا كوليكتيفا الذي تم اكتشافه على الخوادم السحابية لخدمات أمازون ويب، وهذا يدعو إلى اتخاذ تدابير الحيطة والحذر قبل السماح لبرامج الأطراف الخارجية التي تصادفنا على منصات التواصل الاجتماعي بالوصول إلى معلوماتنا.</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48312" y="2337154"/>
            <a:ext cx="2583727" cy="2232749"/>
          </a:xfrm>
          <a:prstGeom prst="roundRect">
            <a:avLst>
              <a:gd name="adj" fmla="val 11905"/>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AB31C454-094C-6310-D436-DB403ADB1AB9}"/>
              </a:ext>
            </a:extLst>
          </p:cNvPr>
          <p:cNvSpPr/>
          <p:nvPr/>
        </p:nvSpPr>
        <p:spPr>
          <a:xfrm>
            <a:off x="-41546" y="5463440"/>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179153" y="5498055"/>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6096000" y="1960180"/>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أمثلة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على الاختراقات في المؤسسات الكبيرة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8310300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732734" y="2718488"/>
            <a:ext cx="7154792" cy="25224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307360"/>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الاختراق الأمني</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022"/>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677"/>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856392" y="2335540"/>
            <a:ext cx="3775569" cy="201372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DD2A2705-D741-EB9C-862E-24730070B0AB}"/>
              </a:ext>
            </a:extLst>
          </p:cNvPr>
          <p:cNvSpPr txBox="1"/>
          <p:nvPr/>
        </p:nvSpPr>
        <p:spPr>
          <a:xfrm>
            <a:off x="6103158" y="1969151"/>
            <a:ext cx="5776951"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أمثلة على الاختراقات في المؤسسات الكبيرة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
        <p:nvSpPr>
          <p:cNvPr id="5" name="ZoneTexte 25">
            <a:extLst>
              <a:ext uri="{FF2B5EF4-FFF2-40B4-BE49-F238E27FC236}">
                <a16:creationId xmlns:a16="http://schemas.microsoft.com/office/drawing/2014/main" id="{A4469F9B-6E3F-FFF9-4265-B06284B2732E}"/>
              </a:ext>
            </a:extLst>
          </p:cNvPr>
          <p:cNvSpPr txBox="1"/>
          <p:nvPr/>
        </p:nvSpPr>
        <p:spPr>
          <a:xfrm>
            <a:off x="4871803" y="2740511"/>
            <a:ext cx="7015722" cy="2362185"/>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02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ماريوت الدولية:</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نوفمبر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2018</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سرق لصوص الإنترنت بيانات ما يقارب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500</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مليون عميل لشركة ماريوت الدولية، وتعتقد الشركة أن أرقام بطاقات الائتمان وتواريخ انتهاء الصلاحية لأكثر من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100</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مليون عميل قد سُرقت أيضًا، رغم أنه لم يكن من المؤكد فيما إذا تمكن المهاجمون من فك تشفير أرقام بطاقات الائتمان.</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15211212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437088" y="2523829"/>
            <a:ext cx="7450437" cy="34220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32408"/>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الاختراق الأمني</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4437088" y="2624780"/>
            <a:ext cx="7450438" cy="3285515"/>
          </a:xfrm>
          <a:prstGeom prst="rect">
            <a:avLst/>
          </a:prstGeom>
          <a:noFill/>
        </p:spPr>
        <p:txBody>
          <a:bodyPr wrap="square" rtlCol="0">
            <a:spAutoFit/>
          </a:bodyPr>
          <a:lstStyle/>
          <a:p>
            <a:pPr algn="justLow" rtl="1">
              <a:lnSpc>
                <a:spcPct val="150000"/>
              </a:lnSpc>
            </a:pPr>
            <a:r>
              <a:rPr lang="ar-DZ" dirty="0">
                <a:solidFill>
                  <a:srgbClr val="0070C0"/>
                </a:solidFill>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جوجل+:</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أكتوبر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2018</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تم الإبلاغ عن اختراق مبدئي طال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500</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ألف من مستخدمي جوجل+، ولكن شركة جوجل أعلنت عن الاختراق بعد عدة أشهر من اكتشافه. في ديسمبر، كشفت الشركة عن اختراق أخر للبيانات تم خلاله كشف المعلومات الشخصية ل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52,5</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مليون حساب على جوجل+ لمدة ستة أيام لتطبيقات غير جوجل+. تضمن هذا الاختراق بيانات مثل الأسماء، عناوين البريد الإلكتروني، تواريخ الميلاد ونوع المعلومات الشخصية الأخرى التي تم جمعها بواسطة جوجل+.</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022"/>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677"/>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311891" y="2523830"/>
            <a:ext cx="3880500" cy="2069686"/>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DD2A2705-D741-EB9C-862E-24730070B0AB}"/>
              </a:ext>
            </a:extLst>
          </p:cNvPr>
          <p:cNvSpPr txBox="1"/>
          <p:nvPr/>
        </p:nvSpPr>
        <p:spPr>
          <a:xfrm>
            <a:off x="6103158" y="1879208"/>
            <a:ext cx="5776951"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أمثلة على الاختراقات في المؤسسات الكبيرة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51395256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2667506" y="2507266"/>
            <a:ext cx="9220020" cy="35187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03527"/>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247399"/>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الاختراق الأمني</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39966"/>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5662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27373" y="2225023"/>
            <a:ext cx="2773180" cy="2522412"/>
          </a:xfrm>
          <a:prstGeom prst="roundRect">
            <a:avLst>
              <a:gd name="adj" fmla="val 11905"/>
            </a:avLst>
          </a:prstGeom>
          <a:blipFill>
            <a:blip r:embed="rId7" cstate="screen">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a:ext>
              </a:extLst>
            </a:blip>
            <a:stretch>
              <a:fillRect l="-31671" r="-3135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24B06266-9966-6668-BDE5-8FA9DEAA2824}"/>
              </a:ext>
            </a:extLst>
          </p:cNvPr>
          <p:cNvSpPr txBox="1"/>
          <p:nvPr/>
        </p:nvSpPr>
        <p:spPr>
          <a:xfrm>
            <a:off x="6103158" y="1924179"/>
            <a:ext cx="5776951"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أمثلة على الاختراقات في المؤسسات الكبيرة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
        <p:nvSpPr>
          <p:cNvPr id="4" name="ZoneTexte 27">
            <a:extLst>
              <a:ext uri="{FF2B5EF4-FFF2-40B4-BE49-F238E27FC236}">
                <a16:creationId xmlns:a16="http://schemas.microsoft.com/office/drawing/2014/main" id="{3F2238B9-7620-3415-B832-50C3AE0C78BF}"/>
              </a:ext>
            </a:extLst>
          </p:cNvPr>
          <p:cNvSpPr txBox="1"/>
          <p:nvPr/>
        </p:nvSpPr>
        <p:spPr>
          <a:xfrm>
            <a:off x="2667505" y="2565561"/>
            <a:ext cx="9220021" cy="3285515"/>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04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تويتر:</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عام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2019</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قام مئات من مستخدمي تويتر عن غير قصد بإعطاء بياناتهم الشخصية لتطبيقات طرف ثالث. اعترفت الشركة بأنها أصدرت إصلاحًا لرمز خبيث ربما تم إدراجه في تطبيقها من قِبل قراصنة الحاسب وكان من الممكن أن يعرض معلومات بعض المستخدمين في جميع أنحاء العالم للخطر. تم إعلام شركة تويتر بالمشكلة من قِبل باحثي أمن تابعين لجهة ثالثة، اكتشفوا أن مجموعات تطوير برامج وان أودينس وموبي بيرن قد سمحت بالوصول إلى بيانات المستخدمين الحساسة. شملت المعلومات المكشوفة أسماء المستخدمين، عناوين البريد الإلكتروني والتغريدات الحديثة.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50629173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549474" y="2587338"/>
            <a:ext cx="8338051" cy="265776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382311"/>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الاختراق الأمني</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414566" y="2241917"/>
            <a:ext cx="2941167" cy="2522412"/>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27">
            <a:extLst>
              <a:ext uri="{FF2B5EF4-FFF2-40B4-BE49-F238E27FC236}">
                <a16:creationId xmlns:a16="http://schemas.microsoft.com/office/drawing/2014/main" id="{381C9BC6-0688-D147-81D9-B5656996E150}"/>
              </a:ext>
            </a:extLst>
          </p:cNvPr>
          <p:cNvSpPr txBox="1"/>
          <p:nvPr/>
        </p:nvSpPr>
        <p:spPr>
          <a:xfrm>
            <a:off x="3532160" y="2587877"/>
            <a:ext cx="8338052" cy="2362185"/>
          </a:xfrm>
          <a:prstGeom prst="rect">
            <a:avLst/>
          </a:prstGeom>
          <a:noFill/>
        </p:spPr>
        <p:txBody>
          <a:bodyPr wrap="square" rtlCol="0">
            <a:spAutoFit/>
          </a:bodyPr>
          <a:lstStyle/>
          <a:p>
            <a:pPr algn="justLow" rtl="1">
              <a:lnSpc>
                <a:spcPct val="150000"/>
              </a:lnSpc>
            </a:pPr>
            <a:r>
              <a:rPr lang="ar-DZ" sz="2000" dirty="0">
                <a:solidFill>
                  <a:srgbClr val="0070C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5 </a:t>
            </a:r>
            <a:r>
              <a:rPr lang="ar-SA" sz="2000" b="1" dirty="0">
                <a:solidFill>
                  <a:srgbClr val="0070C0"/>
                </a:solidFill>
                <a:latin typeface="RB" panose="00000500000000000000" pitchFamily="2" charset="-78"/>
                <a:ea typeface="Calibri" panose="020F0502020204030204" pitchFamily="34" charset="0"/>
                <a:cs typeface="RB" panose="00000500000000000000" pitchFamily="2" charset="-78"/>
              </a:rPr>
              <a:t>أدوبي:</a:t>
            </a:r>
            <a:r>
              <a:rPr lang="ar-SA" sz="2000" dirty="0">
                <a:solidFill>
                  <a:srgbClr val="0070C0"/>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أعلنت الشركة في البداية بأن المتسللين سرقوا ما يقارب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3</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ملايين من سجلات بطاقات ائتمان العملاء المشفرة، بالإضافة إلى بيانات تسجيل الدخول لعدد غير محدد من حسابات المستخدمين، ولكن بعد أسابيع من البحث تم اكتشاف أن هذا الاختراق قد كشف عن الكثير من بيانات العملاء بما فيها مُعرِّفاتهم وكلمات المرور ومعلومات بطاقات الخصم وبطاقات الائتمان الخاصة بهم.</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24B06266-9966-6668-BDE5-8FA9DEAA2824}"/>
              </a:ext>
            </a:extLst>
          </p:cNvPr>
          <p:cNvSpPr txBox="1"/>
          <p:nvPr/>
        </p:nvSpPr>
        <p:spPr>
          <a:xfrm>
            <a:off x="6103158" y="1999130"/>
            <a:ext cx="5776951"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أمثلة على الاختراقات في المؤسسات الكبيرة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07280689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10347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07886"/>
          </a:xfrm>
          <a:prstGeom prst="rect">
            <a:avLst/>
          </a:prstGeom>
          <a:noFill/>
        </p:spPr>
        <p:txBody>
          <a:bodyPr wrap="square" rtlCol="0">
            <a:spAutoFit/>
          </a:bodyPr>
          <a:lstStyle/>
          <a:p>
            <a:pPr algn="justLow" rtl="1"/>
            <a:r>
              <a:rPr lang="ar-DZ" sz="4000" b="1" dirty="0">
                <a:solidFill>
                  <a:schemeClr val="bg1"/>
                </a:solidFill>
                <a:latin typeface="Frutiger LT Arabic 55 Roman" panose="01000000000000000000" pitchFamily="2" charset="-78"/>
                <a:cs typeface="Frutiger LT Arabic 55 Roman" panose="01000000000000000000"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10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043C8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1030769" y="4099009"/>
            <a:ext cx="6295869"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solidFill>
                  <a:srgbClr val="103476"/>
                </a:solidFill>
                <a:latin typeface="RB" panose="00000500000000000000" pitchFamily="2" charset="-78"/>
                <a:cs typeface="RB" panose="00000500000000000000" pitchFamily="2" charset="-78"/>
              </a:rPr>
              <a:t>هل تطوير الأمن السيبراني مهم للحكومة؟ وضح ذلك؟</a:t>
            </a:r>
            <a:endParaRPr lang="ar-DZ" sz="2800" b="1" dirty="0">
              <a:solidFill>
                <a:srgbClr val="103476"/>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2" name="Picture 31">
            <a:extLst>
              <a:ext uri="{FF2B5EF4-FFF2-40B4-BE49-F238E27FC236}">
                <a16:creationId xmlns:a16="http://schemas.microsoft.com/office/drawing/2014/main" id="{526C512A-AEE8-4A8C-A569-5DC0AD3507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1384" y="360781"/>
            <a:ext cx="1481374" cy="610495"/>
          </a:xfrm>
          <a:prstGeom prst="rect">
            <a:avLst/>
          </a:prstGeom>
        </p:spPr>
      </p:pic>
    </p:spTree>
    <p:extLst>
      <p:ext uri="{BB962C8B-B14F-4D97-AF65-F5344CB8AC3E}">
        <p14:creationId xmlns:p14="http://schemas.microsoft.com/office/powerpoint/2010/main" val="24031327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FB4AC276-7003-4086-A2CF-0831496901F6}"/>
              </a:ext>
            </a:extLst>
          </p:cNvPr>
          <p:cNvSpPr txBox="1"/>
          <p:nvPr/>
        </p:nvSpPr>
        <p:spPr>
          <a:xfrm>
            <a:off x="1965079" y="644927"/>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9ABD7155-390A-4EAF-9475-7C3A13E69ED6}"/>
              </a:ext>
            </a:extLst>
          </p:cNvPr>
          <p:cNvSpPr/>
          <p:nvPr/>
        </p:nvSpPr>
        <p:spPr>
          <a:xfrm>
            <a:off x="1050832" y="1494581"/>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يتعلق مفهوم الأمن السيبراني بالحماية من الوصول غير المصرح به، لـ: </a:t>
            </a:r>
            <a:endParaRPr lang="en-US" sz="2400" b="1" dirty="0">
              <a:solidFill>
                <a:srgbClr val="FFFFFF"/>
              </a:solidFill>
              <a:latin typeface="RB" panose="00000500000000000000" pitchFamily="2" charset="-78"/>
              <a:cs typeface="RB" panose="00000500000000000000" pitchFamily="2" charset="-78"/>
            </a:endParaRPr>
          </a:p>
        </p:txBody>
      </p:sp>
      <p:sp>
        <p:nvSpPr>
          <p:cNvPr id="9" name="A1">
            <a:hlinkClick r:id="" action="ppaction://noaction">
              <a:snd r:embed="rId6" name="correct.wav"/>
            </a:hlinkClick>
            <a:extLst>
              <a:ext uri="{FF2B5EF4-FFF2-40B4-BE49-F238E27FC236}">
                <a16:creationId xmlns:a16="http://schemas.microsoft.com/office/drawing/2014/main" id="{5710C0F0-B851-49AB-ADC5-44F605DB341C}"/>
              </a:ext>
            </a:extLst>
          </p:cNvPr>
          <p:cNvSpPr/>
          <p:nvPr/>
        </p:nvSpPr>
        <p:spPr>
          <a:xfrm>
            <a:off x="1657500" y="4132033"/>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الشبكات </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05401AFD-F58B-46BF-B049-0F4D18DAC48F}"/>
              </a:ext>
            </a:extLst>
          </p:cNvPr>
          <p:cNvSpPr/>
          <p:nvPr/>
        </p:nvSpPr>
        <p:spPr>
          <a:xfrm>
            <a:off x="1657500" y="3327350"/>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البرمجيات الضارة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6CBA77F3-693E-42B6-BF79-B9AFE7F5CA15}"/>
              </a:ext>
            </a:extLst>
          </p:cNvPr>
          <p:cNvSpPr/>
          <p:nvPr/>
        </p:nvSpPr>
        <p:spPr>
          <a:xfrm>
            <a:off x="1657500" y="4936716"/>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التسلل الإلكتروني</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20D878EE-97F3-4ABB-9CE8-379A20BD50DE}"/>
              </a:ext>
            </a:extLst>
          </p:cNvPr>
          <p:cNvSpPr/>
          <p:nvPr/>
        </p:nvSpPr>
        <p:spPr>
          <a:xfrm>
            <a:off x="7008732" y="413203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D0E3B44D-CD6C-44CD-91B4-CBFD19F05F97}"/>
              </a:ext>
            </a:extLst>
          </p:cNvPr>
          <p:cNvSpPr/>
          <p:nvPr/>
        </p:nvSpPr>
        <p:spPr>
          <a:xfrm>
            <a:off x="7008732" y="3327350"/>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F5688B1E-4E26-4A56-B718-A62305CA23CE}"/>
              </a:ext>
            </a:extLst>
          </p:cNvPr>
          <p:cNvSpPr/>
          <p:nvPr/>
        </p:nvSpPr>
        <p:spPr>
          <a:xfrm>
            <a:off x="7008732" y="4936716"/>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2165199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13" name="TextBox 12">
            <a:extLst>
              <a:ext uri="{FF2B5EF4-FFF2-40B4-BE49-F238E27FC236}">
                <a16:creationId xmlns:a16="http://schemas.microsoft.com/office/drawing/2014/main" id="{9A9FC05C-8D20-4AAC-A46F-9F43ED28AAA4}"/>
              </a:ext>
            </a:extLst>
          </p:cNvPr>
          <p:cNvSpPr txBox="1"/>
          <p:nvPr/>
        </p:nvSpPr>
        <p:spPr>
          <a:xfrm>
            <a:off x="1932997" y="633083"/>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6" name="Q">
            <a:extLst>
              <a:ext uri="{FF2B5EF4-FFF2-40B4-BE49-F238E27FC236}">
                <a16:creationId xmlns:a16="http://schemas.microsoft.com/office/drawing/2014/main" id="{4BD511DD-700A-4706-ADC0-F772274EDA69}"/>
              </a:ext>
            </a:extLst>
          </p:cNvPr>
          <p:cNvSpPr/>
          <p:nvPr/>
        </p:nvSpPr>
        <p:spPr>
          <a:xfrm>
            <a:off x="1018750" y="1482737"/>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تضمن أنظمة الجاهزية العالية: </a:t>
            </a:r>
            <a:endParaRPr lang="en-US" sz="2400" b="1" dirty="0">
              <a:solidFill>
                <a:srgbClr val="FFFFFF"/>
              </a:solidFill>
              <a:latin typeface="RB" panose="00000500000000000000" pitchFamily="2" charset="-78"/>
              <a:cs typeface="RB" panose="00000500000000000000" pitchFamily="2" charset="-78"/>
            </a:endParaRPr>
          </a:p>
        </p:txBody>
      </p:sp>
      <p:sp>
        <p:nvSpPr>
          <p:cNvPr id="17" name="A1">
            <a:hlinkClick r:id="" action="ppaction://noaction">
              <a:snd r:embed="rId6" name="correct.wav"/>
            </a:hlinkClick>
            <a:extLst>
              <a:ext uri="{FF2B5EF4-FFF2-40B4-BE49-F238E27FC236}">
                <a16:creationId xmlns:a16="http://schemas.microsoft.com/office/drawing/2014/main" id="{CE54086B-7501-4600-8310-FA8844D15A90}"/>
              </a:ext>
            </a:extLst>
          </p:cNvPr>
          <p:cNvSpPr/>
          <p:nvPr/>
        </p:nvSpPr>
        <p:spPr>
          <a:xfrm>
            <a:off x="1545208" y="33219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منع هجمات إيقاف الخدمة</a:t>
            </a:r>
            <a:endParaRPr lang="en-IN" sz="2133" b="1" dirty="0">
              <a:solidFill>
                <a:srgbClr val="091D42"/>
              </a:solidFill>
              <a:latin typeface="RB" panose="00000500000000000000" pitchFamily="2" charset="-78"/>
              <a:cs typeface="RB" panose="00000500000000000000" pitchFamily="2" charset="-78"/>
            </a:endParaRPr>
          </a:p>
        </p:txBody>
      </p:sp>
      <p:sp>
        <p:nvSpPr>
          <p:cNvPr id="18" name="A2">
            <a:hlinkClick r:id="" action="ppaction://noaction">
              <a:snd r:embed="rId7" name="wrong.wav"/>
            </a:hlinkClick>
            <a:extLst>
              <a:ext uri="{FF2B5EF4-FFF2-40B4-BE49-F238E27FC236}">
                <a16:creationId xmlns:a16="http://schemas.microsoft.com/office/drawing/2014/main" id="{AA440C1C-8739-4B41-A252-13A4FBE4368E}"/>
              </a:ext>
            </a:extLst>
          </p:cNvPr>
          <p:cNvSpPr/>
          <p:nvPr/>
        </p:nvSpPr>
        <p:spPr>
          <a:xfrm>
            <a:off x="1545208" y="412445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انقطاع التيار الكهربائي </a:t>
            </a:r>
            <a:endParaRPr lang="en-IN" sz="2133" b="1" dirty="0">
              <a:solidFill>
                <a:srgbClr val="091D42"/>
              </a:solidFill>
              <a:latin typeface="RB" panose="00000500000000000000" pitchFamily="2" charset="-78"/>
              <a:cs typeface="RB" panose="00000500000000000000" pitchFamily="2" charset="-78"/>
            </a:endParaRPr>
          </a:p>
        </p:txBody>
      </p:sp>
      <p:sp>
        <p:nvSpPr>
          <p:cNvPr id="19" name="A4">
            <a:hlinkClick r:id="" action="ppaction://noaction">
              <a:snd r:embed="rId7" name="wrong.wav"/>
            </a:hlinkClick>
            <a:extLst>
              <a:ext uri="{FF2B5EF4-FFF2-40B4-BE49-F238E27FC236}">
                <a16:creationId xmlns:a16="http://schemas.microsoft.com/office/drawing/2014/main" id="{51E9EA5A-762F-4EFA-93CE-1B06162CA7EE}"/>
              </a:ext>
            </a:extLst>
          </p:cNvPr>
          <p:cNvSpPr/>
          <p:nvPr/>
        </p:nvSpPr>
        <p:spPr>
          <a:xfrm>
            <a:off x="1545208" y="49270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تعطيل الأجهزة</a:t>
            </a:r>
            <a:endParaRPr lang="en-IN" sz="2133" b="1" dirty="0">
              <a:solidFill>
                <a:srgbClr val="091D42"/>
              </a:solidFill>
              <a:latin typeface="RB" panose="00000500000000000000" pitchFamily="2" charset="-78"/>
              <a:cs typeface="RB" panose="00000500000000000000" pitchFamily="2" charset="-78"/>
            </a:endParaRPr>
          </a:p>
        </p:txBody>
      </p:sp>
      <p:sp>
        <p:nvSpPr>
          <p:cNvPr id="20" name="A1">
            <a:hlinkClick r:id="" action="ppaction://noaction">
              <a:snd r:embed="rId6" name="correct.wav"/>
            </a:hlinkClick>
            <a:extLst>
              <a:ext uri="{FF2B5EF4-FFF2-40B4-BE49-F238E27FC236}">
                <a16:creationId xmlns:a16="http://schemas.microsoft.com/office/drawing/2014/main" id="{0BA5E466-BD0D-47A7-9F46-002C971605C9}"/>
              </a:ext>
            </a:extLst>
          </p:cNvPr>
          <p:cNvSpPr/>
          <p:nvPr/>
        </p:nvSpPr>
        <p:spPr>
          <a:xfrm>
            <a:off x="6896440" y="332274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1" name="A2">
            <a:hlinkClick r:id="" action="ppaction://noaction">
              <a:snd r:embed="rId7" name="wrong.wav"/>
            </a:hlinkClick>
            <a:extLst>
              <a:ext uri="{FF2B5EF4-FFF2-40B4-BE49-F238E27FC236}">
                <a16:creationId xmlns:a16="http://schemas.microsoft.com/office/drawing/2014/main" id="{7595D371-5DE7-4BFC-AA7A-270682F9D91F}"/>
              </a:ext>
            </a:extLst>
          </p:cNvPr>
          <p:cNvSpPr/>
          <p:nvPr/>
        </p:nvSpPr>
        <p:spPr>
          <a:xfrm>
            <a:off x="6896440" y="412380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2" name="A4">
            <a:hlinkClick r:id="" action="ppaction://noaction">
              <a:snd r:embed="rId7" name="wrong.wav"/>
            </a:hlinkClick>
            <a:extLst>
              <a:ext uri="{FF2B5EF4-FFF2-40B4-BE49-F238E27FC236}">
                <a16:creationId xmlns:a16="http://schemas.microsoft.com/office/drawing/2014/main" id="{0146F9E6-0129-44EB-8F46-E0BBB947D09C}"/>
              </a:ext>
            </a:extLst>
          </p:cNvPr>
          <p:cNvSpPr/>
          <p:nvPr/>
        </p:nvSpPr>
        <p:spPr>
          <a:xfrm>
            <a:off x="6896440" y="492487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309889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14:bounceEnd="62000">
                                          <p:cBhvr additive="base">
                                            <p:cTn id="13" dur="22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14:bounceEnd="62000">
                                          <p:cBhvr additive="base">
                                            <p:cTn id="17"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62000">
                                          <p:cBhvr additive="base">
                                            <p:cTn id="21" dur="225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14:bounceEnd="62000">
                                          <p:cBhvr additive="base">
                                            <p:cTn id="25"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62000">
                                          <p:cBhvr additive="base">
                                            <p:cTn id="29" dur="22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14:bounceEnd="62000">
                                          <p:cBhvr additive="base">
                                            <p:cTn id="33" dur="17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2000">
                                          <p:cBhvr additive="base">
                                            <p:cTn id="37"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17"/>
                                            </p:tgtEl>
                                            <p:attrNameLst>
                                              <p:attrName>fillcolor</p:attrName>
                                            </p:attrNameLst>
                                          </p:cBhvr>
                                          <p:to>
                                            <a:srgbClr val="00B050"/>
                                          </p:to>
                                        </p:animClr>
                                        <p:set>
                                          <p:cBhvr>
                                            <p:cTn id="43" dur="750" fill="hold"/>
                                            <p:tgtEl>
                                              <p:spTgt spid="17"/>
                                            </p:tgtEl>
                                            <p:attrNameLst>
                                              <p:attrName>fill.type</p:attrName>
                                            </p:attrNameLst>
                                          </p:cBhvr>
                                          <p:to>
                                            <p:strVal val="solid"/>
                                          </p:to>
                                        </p:set>
                                        <p:set>
                                          <p:cBhvr>
                                            <p:cTn id="44"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7"/>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17"/>
                                            </p:tgtEl>
                                            <p:attrNameLst>
                                              <p:attrName>fillcolor</p:attrName>
                                            </p:attrNameLst>
                                          </p:cBhvr>
                                          <p:to>
                                            <a:srgbClr val="00B050"/>
                                          </p:to>
                                        </p:animClr>
                                        <p:set>
                                          <p:cBhvr>
                                            <p:cTn id="50" dur="500" fill="hold"/>
                                            <p:tgtEl>
                                              <p:spTgt spid="17"/>
                                            </p:tgtEl>
                                            <p:attrNameLst>
                                              <p:attrName>fill.type</p:attrName>
                                            </p:attrNameLst>
                                          </p:cBhvr>
                                          <p:to>
                                            <p:strVal val="solid"/>
                                          </p:to>
                                        </p:set>
                                        <p:set>
                                          <p:cBhvr>
                                            <p:cTn id="51"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8"/>
                                            </p:tgtEl>
                                            <p:attrNameLst>
                                              <p:attrName>fillcolor</p:attrName>
                                            </p:attrNameLst>
                                          </p:cBhvr>
                                          <p:to>
                                            <a:srgbClr val="C00000"/>
                                          </p:to>
                                        </p:animClr>
                                        <p:set>
                                          <p:cBhvr>
                                            <p:cTn id="57" dur="500" fill="hold"/>
                                            <p:tgtEl>
                                              <p:spTgt spid="18"/>
                                            </p:tgtEl>
                                            <p:attrNameLst>
                                              <p:attrName>fill.type</p:attrName>
                                            </p:attrNameLst>
                                          </p:cBhvr>
                                          <p:to>
                                            <p:strVal val="solid"/>
                                          </p:to>
                                        </p:set>
                                        <p:set>
                                          <p:cBhvr>
                                            <p:cTn id="58"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9" restart="whenNotActive" fill="hold" evtFilter="cancelBubble" nodeType="interactiveSeq">
                    <p:stCondLst>
                      <p:cond evt="onClick" delay="0">
                        <p:tgtEl>
                          <p:spTgt spid="19"/>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9"/>
                                            </p:tgtEl>
                                            <p:attrNameLst>
                                              <p:attrName>fillcolor</p:attrName>
                                            </p:attrNameLst>
                                          </p:cBhvr>
                                          <p:to>
                                            <a:srgbClr val="C00000"/>
                                          </p:to>
                                        </p:animClr>
                                        <p:set>
                                          <p:cBhvr>
                                            <p:cTn id="64" dur="500" fill="hold"/>
                                            <p:tgtEl>
                                              <p:spTgt spid="19"/>
                                            </p:tgtEl>
                                            <p:attrNameLst>
                                              <p:attrName>fill.type</p:attrName>
                                            </p:attrNameLst>
                                          </p:cBhvr>
                                          <p:to>
                                            <p:strVal val="solid"/>
                                          </p:to>
                                        </p:set>
                                        <p:set>
                                          <p:cBhvr>
                                            <p:cTn id="65"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2250" fill="hold"/>
                                            <p:tgtEl>
                                              <p:spTgt spid="17"/>
                                            </p:tgtEl>
                                            <p:attrNameLst>
                                              <p:attrName>ppt_x</p:attrName>
                                            </p:attrNameLst>
                                          </p:cBhvr>
                                          <p:tavLst>
                                            <p:tav tm="0">
                                              <p:val>
                                                <p:strVal val="#ppt_x"/>
                                              </p:val>
                                            </p:tav>
                                            <p:tav tm="100000">
                                              <p:val>
                                                <p:strVal val="#ppt_x"/>
                                              </p:val>
                                            </p:tav>
                                          </p:tavLst>
                                        </p:anim>
                                        <p:anim calcmode="lin" valueType="num">
                                          <p:cBhvr additive="base">
                                            <p:cTn id="14" dur="225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750" fill="hold"/>
                                            <p:tgtEl>
                                              <p:spTgt spid="20"/>
                                            </p:tgtEl>
                                            <p:attrNameLst>
                                              <p:attrName>ppt_x</p:attrName>
                                            </p:attrNameLst>
                                          </p:cBhvr>
                                          <p:tavLst>
                                            <p:tav tm="0">
                                              <p:val>
                                                <p:strVal val="#ppt_x"/>
                                              </p:val>
                                            </p:tav>
                                            <p:tav tm="100000">
                                              <p:val>
                                                <p:strVal val="#ppt_x"/>
                                              </p:val>
                                            </p:tav>
                                          </p:tavLst>
                                        </p:anim>
                                        <p:anim calcmode="lin" valueType="num">
                                          <p:cBhvr additive="base">
                                            <p:cTn id="18" dur="175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250" fill="hold"/>
                                            <p:tgtEl>
                                              <p:spTgt spid="18"/>
                                            </p:tgtEl>
                                            <p:attrNameLst>
                                              <p:attrName>ppt_x</p:attrName>
                                            </p:attrNameLst>
                                          </p:cBhvr>
                                          <p:tavLst>
                                            <p:tav tm="0">
                                              <p:val>
                                                <p:strVal val="#ppt_x"/>
                                              </p:val>
                                            </p:tav>
                                            <p:tav tm="100000">
                                              <p:val>
                                                <p:strVal val="#ppt_x"/>
                                              </p:val>
                                            </p:tav>
                                          </p:tavLst>
                                        </p:anim>
                                        <p:anim calcmode="lin" valueType="num">
                                          <p:cBhvr additive="base">
                                            <p:cTn id="22" dur="2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1750" fill="hold"/>
                                            <p:tgtEl>
                                              <p:spTgt spid="21"/>
                                            </p:tgtEl>
                                            <p:attrNameLst>
                                              <p:attrName>ppt_x</p:attrName>
                                            </p:attrNameLst>
                                          </p:cBhvr>
                                          <p:tavLst>
                                            <p:tav tm="0">
                                              <p:val>
                                                <p:strVal val="#ppt_x"/>
                                              </p:val>
                                            </p:tav>
                                            <p:tav tm="100000">
                                              <p:val>
                                                <p:strVal val="#ppt_x"/>
                                              </p:val>
                                            </p:tav>
                                          </p:tavLst>
                                        </p:anim>
                                        <p:anim calcmode="lin" valueType="num">
                                          <p:cBhvr additive="base">
                                            <p:cTn id="26" dur="175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2250" fill="hold"/>
                                            <p:tgtEl>
                                              <p:spTgt spid="19"/>
                                            </p:tgtEl>
                                            <p:attrNameLst>
                                              <p:attrName>ppt_x</p:attrName>
                                            </p:attrNameLst>
                                          </p:cBhvr>
                                          <p:tavLst>
                                            <p:tav tm="0">
                                              <p:val>
                                                <p:strVal val="#ppt_x"/>
                                              </p:val>
                                            </p:tav>
                                            <p:tav tm="100000">
                                              <p:val>
                                                <p:strVal val="#ppt_x"/>
                                              </p:val>
                                            </p:tav>
                                          </p:tavLst>
                                        </p:anim>
                                        <p:anim calcmode="lin" valueType="num">
                                          <p:cBhvr additive="base">
                                            <p:cTn id="30" dur="225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750" fill="hold"/>
                                            <p:tgtEl>
                                              <p:spTgt spid="22"/>
                                            </p:tgtEl>
                                            <p:attrNameLst>
                                              <p:attrName>ppt_x</p:attrName>
                                            </p:attrNameLst>
                                          </p:cBhvr>
                                          <p:tavLst>
                                            <p:tav tm="0">
                                              <p:val>
                                                <p:strVal val="#ppt_x"/>
                                              </p:val>
                                            </p:tav>
                                            <p:tav tm="100000">
                                              <p:val>
                                                <p:strVal val="#ppt_x"/>
                                              </p:val>
                                            </p:tav>
                                          </p:tavLst>
                                        </p:anim>
                                        <p:anim calcmode="lin" valueType="num">
                                          <p:cBhvr additive="base">
                                            <p:cTn id="34" dur="175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750" fill="hold"/>
                                            <p:tgtEl>
                                              <p:spTgt spid="16"/>
                                            </p:tgtEl>
                                            <p:attrNameLst>
                                              <p:attrName>ppt_x</p:attrName>
                                            </p:attrNameLst>
                                          </p:cBhvr>
                                          <p:tavLst>
                                            <p:tav tm="0">
                                              <p:val>
                                                <p:strVal val="#ppt_x"/>
                                              </p:val>
                                            </p:tav>
                                            <p:tav tm="100000">
                                              <p:val>
                                                <p:strVal val="#ppt_x"/>
                                              </p:val>
                                            </p:tav>
                                          </p:tavLst>
                                        </p:anim>
                                        <p:anim calcmode="lin" valueType="num">
                                          <p:cBhvr additive="base">
                                            <p:cTn id="38"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17"/>
                                            </p:tgtEl>
                                            <p:attrNameLst>
                                              <p:attrName>fillcolor</p:attrName>
                                            </p:attrNameLst>
                                          </p:cBhvr>
                                          <p:to>
                                            <a:srgbClr val="00B050"/>
                                          </p:to>
                                        </p:animClr>
                                        <p:set>
                                          <p:cBhvr>
                                            <p:cTn id="43" dur="750" fill="hold"/>
                                            <p:tgtEl>
                                              <p:spTgt spid="17"/>
                                            </p:tgtEl>
                                            <p:attrNameLst>
                                              <p:attrName>fill.type</p:attrName>
                                            </p:attrNameLst>
                                          </p:cBhvr>
                                          <p:to>
                                            <p:strVal val="solid"/>
                                          </p:to>
                                        </p:set>
                                        <p:set>
                                          <p:cBhvr>
                                            <p:cTn id="44"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7"/>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17"/>
                                            </p:tgtEl>
                                            <p:attrNameLst>
                                              <p:attrName>fillcolor</p:attrName>
                                            </p:attrNameLst>
                                          </p:cBhvr>
                                          <p:to>
                                            <a:srgbClr val="00B050"/>
                                          </p:to>
                                        </p:animClr>
                                        <p:set>
                                          <p:cBhvr>
                                            <p:cTn id="50" dur="500" fill="hold"/>
                                            <p:tgtEl>
                                              <p:spTgt spid="17"/>
                                            </p:tgtEl>
                                            <p:attrNameLst>
                                              <p:attrName>fill.type</p:attrName>
                                            </p:attrNameLst>
                                          </p:cBhvr>
                                          <p:to>
                                            <p:strVal val="solid"/>
                                          </p:to>
                                        </p:set>
                                        <p:set>
                                          <p:cBhvr>
                                            <p:cTn id="51"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8"/>
                                            </p:tgtEl>
                                            <p:attrNameLst>
                                              <p:attrName>fillcolor</p:attrName>
                                            </p:attrNameLst>
                                          </p:cBhvr>
                                          <p:to>
                                            <a:srgbClr val="C00000"/>
                                          </p:to>
                                        </p:animClr>
                                        <p:set>
                                          <p:cBhvr>
                                            <p:cTn id="57" dur="500" fill="hold"/>
                                            <p:tgtEl>
                                              <p:spTgt spid="18"/>
                                            </p:tgtEl>
                                            <p:attrNameLst>
                                              <p:attrName>fill.type</p:attrName>
                                            </p:attrNameLst>
                                          </p:cBhvr>
                                          <p:to>
                                            <p:strVal val="solid"/>
                                          </p:to>
                                        </p:set>
                                        <p:set>
                                          <p:cBhvr>
                                            <p:cTn id="58"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9" restart="whenNotActive" fill="hold" evtFilter="cancelBubble" nodeType="interactiveSeq">
                    <p:stCondLst>
                      <p:cond evt="onClick" delay="0">
                        <p:tgtEl>
                          <p:spTgt spid="19"/>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9"/>
                                            </p:tgtEl>
                                            <p:attrNameLst>
                                              <p:attrName>fillcolor</p:attrName>
                                            </p:attrNameLst>
                                          </p:cBhvr>
                                          <p:to>
                                            <a:srgbClr val="C00000"/>
                                          </p:to>
                                        </p:animClr>
                                        <p:set>
                                          <p:cBhvr>
                                            <p:cTn id="64" dur="500" fill="hold"/>
                                            <p:tgtEl>
                                              <p:spTgt spid="19"/>
                                            </p:tgtEl>
                                            <p:attrNameLst>
                                              <p:attrName>fill.type</p:attrName>
                                            </p:attrNameLst>
                                          </p:cBhvr>
                                          <p:to>
                                            <p:strVal val="solid"/>
                                          </p:to>
                                        </p:set>
                                        <p:set>
                                          <p:cBhvr>
                                            <p:cTn id="65"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3C8C8EAC-AA9E-4E31-ADA9-C29419F910CC}"/>
              </a:ext>
            </a:extLst>
          </p:cNvPr>
          <p:cNvSpPr txBox="1"/>
          <p:nvPr/>
        </p:nvSpPr>
        <p:spPr>
          <a:xfrm>
            <a:off x="1981126" y="660969"/>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7084F883-5E0A-43CE-B5BA-BE594889FF0A}"/>
              </a:ext>
            </a:extLst>
          </p:cNvPr>
          <p:cNvSpPr/>
          <p:nvPr/>
        </p:nvSpPr>
        <p:spPr>
          <a:xfrm>
            <a:off x="1066879" y="1510623"/>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من عناصر مثلث الحماية، ويعني ضمان الوصول للمعلومات في الوقت المناسب، وبطريقة موثوقة استخدامها:</a:t>
            </a:r>
          </a:p>
        </p:txBody>
      </p:sp>
      <p:sp>
        <p:nvSpPr>
          <p:cNvPr id="9" name="A1">
            <a:hlinkClick r:id="" action="ppaction://noaction">
              <a:snd r:embed="rId6" name="correct.wav"/>
            </a:hlinkClick>
            <a:extLst>
              <a:ext uri="{FF2B5EF4-FFF2-40B4-BE49-F238E27FC236}">
                <a16:creationId xmlns:a16="http://schemas.microsoft.com/office/drawing/2014/main" id="{4675D4CC-1C02-4B29-A2C7-9645BA5FFBEC}"/>
              </a:ext>
            </a:extLst>
          </p:cNvPr>
          <p:cNvSpPr/>
          <p:nvPr/>
        </p:nvSpPr>
        <p:spPr>
          <a:xfrm>
            <a:off x="1673547" y="4952758"/>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التوافر</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445655EE-FFF1-4C87-BF7D-83C8239C2AD1}"/>
              </a:ext>
            </a:extLst>
          </p:cNvPr>
          <p:cNvSpPr/>
          <p:nvPr/>
        </p:nvSpPr>
        <p:spPr>
          <a:xfrm>
            <a:off x="1673547" y="3343392"/>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السرية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A445AFF5-3E49-470E-AC60-492C2F0BB378}"/>
              </a:ext>
            </a:extLst>
          </p:cNvPr>
          <p:cNvSpPr/>
          <p:nvPr/>
        </p:nvSpPr>
        <p:spPr>
          <a:xfrm>
            <a:off x="1673547" y="414807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التكامل</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CF47878D-B9C8-4CA2-B714-CA911C45C0DF}"/>
              </a:ext>
            </a:extLst>
          </p:cNvPr>
          <p:cNvSpPr/>
          <p:nvPr/>
        </p:nvSpPr>
        <p:spPr>
          <a:xfrm>
            <a:off x="7024779" y="4959861"/>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EF124396-C7BF-4D0F-830B-3FAF9DBE82C0}"/>
              </a:ext>
            </a:extLst>
          </p:cNvPr>
          <p:cNvSpPr/>
          <p:nvPr/>
        </p:nvSpPr>
        <p:spPr>
          <a:xfrm>
            <a:off x="7024779" y="334339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1F239076-57EC-405F-9B79-A858C1529C61}"/>
              </a:ext>
            </a:extLst>
          </p:cNvPr>
          <p:cNvSpPr/>
          <p:nvPr/>
        </p:nvSpPr>
        <p:spPr>
          <a:xfrm>
            <a:off x="7024779" y="415162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7102961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FB4AC276-7003-4086-A2CF-0831496901F6}"/>
              </a:ext>
            </a:extLst>
          </p:cNvPr>
          <p:cNvSpPr txBox="1"/>
          <p:nvPr/>
        </p:nvSpPr>
        <p:spPr>
          <a:xfrm>
            <a:off x="1965079" y="644927"/>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9ABD7155-390A-4EAF-9475-7C3A13E69ED6}"/>
              </a:ext>
            </a:extLst>
          </p:cNvPr>
          <p:cNvSpPr/>
          <p:nvPr/>
        </p:nvSpPr>
        <p:spPr>
          <a:xfrm>
            <a:off x="1050832" y="1494581"/>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عملية تجاوز طرف غير مصرح به لتدابير الحماية، للوصول إلى مناطق محمية في النظام، تسمى:</a:t>
            </a:r>
            <a:endParaRPr lang="en-US" sz="2400" b="1" dirty="0">
              <a:solidFill>
                <a:srgbClr val="FFFFFF"/>
              </a:solidFill>
              <a:latin typeface="RB" panose="00000500000000000000" pitchFamily="2" charset="-78"/>
              <a:cs typeface="RB" panose="00000500000000000000" pitchFamily="2" charset="-78"/>
            </a:endParaRPr>
          </a:p>
        </p:txBody>
      </p:sp>
      <p:sp>
        <p:nvSpPr>
          <p:cNvPr id="9" name="A1">
            <a:hlinkClick r:id="" action="ppaction://noaction">
              <a:snd r:embed="rId6" name="correct.wav"/>
            </a:hlinkClick>
            <a:extLst>
              <a:ext uri="{FF2B5EF4-FFF2-40B4-BE49-F238E27FC236}">
                <a16:creationId xmlns:a16="http://schemas.microsoft.com/office/drawing/2014/main" id="{5710C0F0-B851-49AB-ADC5-44F605DB341C}"/>
              </a:ext>
            </a:extLst>
          </p:cNvPr>
          <p:cNvSpPr/>
          <p:nvPr/>
        </p:nvSpPr>
        <p:spPr>
          <a:xfrm>
            <a:off x="1657500" y="4132033"/>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الاختراق الأمني</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05401AFD-F58B-46BF-B049-0F4D18DAC48F}"/>
              </a:ext>
            </a:extLst>
          </p:cNvPr>
          <p:cNvSpPr/>
          <p:nvPr/>
        </p:nvSpPr>
        <p:spPr>
          <a:xfrm>
            <a:off x="1657500" y="3327350"/>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الأمن السيبراني</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6CBA77F3-693E-42B6-BF79-B9AFE7F5CA15}"/>
              </a:ext>
            </a:extLst>
          </p:cNvPr>
          <p:cNvSpPr/>
          <p:nvPr/>
        </p:nvSpPr>
        <p:spPr>
          <a:xfrm>
            <a:off x="1657500" y="4936716"/>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مثلث الحماية</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20D878EE-97F3-4ABB-9CE8-379A20BD50DE}"/>
              </a:ext>
            </a:extLst>
          </p:cNvPr>
          <p:cNvSpPr/>
          <p:nvPr/>
        </p:nvSpPr>
        <p:spPr>
          <a:xfrm>
            <a:off x="7008732" y="413203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D0E3B44D-CD6C-44CD-91B4-CBFD19F05F97}"/>
              </a:ext>
            </a:extLst>
          </p:cNvPr>
          <p:cNvSpPr/>
          <p:nvPr/>
        </p:nvSpPr>
        <p:spPr>
          <a:xfrm>
            <a:off x="7008732" y="3327350"/>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F5688B1E-4E26-4A56-B718-A62305CA23CE}"/>
              </a:ext>
            </a:extLst>
          </p:cNvPr>
          <p:cNvSpPr/>
          <p:nvPr/>
        </p:nvSpPr>
        <p:spPr>
          <a:xfrm>
            <a:off x="7008732" y="4936716"/>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18455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EEB544E-041D-4040-82B8-FF9BFC0379CB}"/>
              </a:ext>
            </a:extLst>
          </p:cNvPr>
          <p:cNvSpPr/>
          <p:nvPr/>
        </p:nvSpPr>
        <p:spPr>
          <a:xfrm>
            <a:off x="0" y="-449705"/>
            <a:ext cx="12191999" cy="2128603"/>
          </a:xfrm>
          <a:prstGeom prst="roundRect">
            <a:avLst>
              <a:gd name="adj" fmla="val 8730"/>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Arrow: Pentagon 6">
            <a:extLst>
              <a:ext uri="{FF2B5EF4-FFF2-40B4-BE49-F238E27FC236}">
                <a16:creationId xmlns:a16="http://schemas.microsoft.com/office/drawing/2014/main" id="{E6452E02-31CA-4549-8D39-3DC38C975606}"/>
              </a:ext>
            </a:extLst>
          </p:cNvPr>
          <p:cNvSpPr/>
          <p:nvPr/>
        </p:nvSpPr>
        <p:spPr>
          <a:xfrm flipH="1">
            <a:off x="450165" y="3249638"/>
            <a:ext cx="11338559" cy="405485"/>
          </a:xfrm>
          <a:prstGeom prst="homePlate">
            <a:avLst/>
          </a:prstGeom>
          <a:gradFill>
            <a:gsLst>
              <a:gs pos="54000">
                <a:schemeClr val="accent2"/>
              </a:gs>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5FA1024-996F-4C6D-9CB6-D6057EBD7A38}"/>
              </a:ext>
            </a:extLst>
          </p:cNvPr>
          <p:cNvSpPr/>
          <p:nvPr/>
        </p:nvSpPr>
        <p:spPr>
          <a:xfrm>
            <a:off x="10363604"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1</a:t>
            </a:r>
            <a:endParaRPr lang="en-US" sz="5400" b="1" dirty="0">
              <a:solidFill>
                <a:schemeClr val="tx1"/>
              </a:solidFill>
              <a:latin typeface="RB" panose="00000500000000000000" pitchFamily="2" charset="-78"/>
              <a:cs typeface="RB" panose="00000500000000000000" pitchFamily="2" charset="-78"/>
            </a:endParaRPr>
          </a:p>
        </p:txBody>
      </p:sp>
      <p:sp>
        <p:nvSpPr>
          <p:cNvPr id="25" name="ZoneTexte 74">
            <a:extLst>
              <a:ext uri="{FF2B5EF4-FFF2-40B4-BE49-F238E27FC236}">
                <a16:creationId xmlns:a16="http://schemas.microsoft.com/office/drawing/2014/main" id="{700910B1-754F-4876-B87E-5871C5BC9839}"/>
              </a:ext>
            </a:extLst>
          </p:cNvPr>
          <p:cNvSpPr txBox="1"/>
          <p:nvPr/>
        </p:nvSpPr>
        <p:spPr>
          <a:xfrm>
            <a:off x="2743200" y="279350"/>
            <a:ext cx="5397309" cy="1006429"/>
          </a:xfrm>
          <a:prstGeom prst="rect">
            <a:avLst/>
          </a:prstGeom>
          <a:noFill/>
        </p:spPr>
        <p:txBody>
          <a:bodyPr wrap="square" rtlCol="0">
            <a:spAutoFit/>
          </a:bodyPr>
          <a:lstStyle/>
          <a:p>
            <a:pPr algn="justLow" rtl="1">
              <a:lnSpc>
                <a:spcPct val="110000"/>
              </a:lnSpc>
            </a:pPr>
            <a:r>
              <a:rPr lang="ar-DZ" sz="5400" b="1" dirty="0">
                <a:solidFill>
                  <a:schemeClr val="tx1">
                    <a:lumMod val="85000"/>
                    <a:lumOff val="15000"/>
                  </a:schemeClr>
                </a:solidFill>
                <a:latin typeface="(AH) Manal Black" pitchFamily="2" charset="-78"/>
                <a:cs typeface="(AH) Manal Black" pitchFamily="2" charset="-78"/>
              </a:rPr>
              <a:t>ماذا تعلمنا خلال الدرس ؟</a:t>
            </a:r>
          </a:p>
        </p:txBody>
      </p:sp>
      <p:sp>
        <p:nvSpPr>
          <p:cNvPr id="15" name="Oval 14">
            <a:extLst>
              <a:ext uri="{FF2B5EF4-FFF2-40B4-BE49-F238E27FC236}">
                <a16:creationId xmlns:a16="http://schemas.microsoft.com/office/drawing/2014/main" id="{30CBFC9D-0243-4A02-8D87-10D4F891E50D}"/>
              </a:ext>
            </a:extLst>
          </p:cNvPr>
          <p:cNvSpPr/>
          <p:nvPr/>
        </p:nvSpPr>
        <p:spPr>
          <a:xfrm>
            <a:off x="8475695"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2</a:t>
            </a:r>
            <a:endParaRPr lang="en-US" sz="5400" b="1" dirty="0">
              <a:solidFill>
                <a:schemeClr val="tx1"/>
              </a:solidFill>
              <a:latin typeface="RB" panose="00000500000000000000" pitchFamily="2" charset="-78"/>
              <a:cs typeface="RB" panose="00000500000000000000" pitchFamily="2" charset="-78"/>
            </a:endParaRPr>
          </a:p>
        </p:txBody>
      </p:sp>
      <p:sp>
        <p:nvSpPr>
          <p:cNvPr id="16" name="Oval 15">
            <a:extLst>
              <a:ext uri="{FF2B5EF4-FFF2-40B4-BE49-F238E27FC236}">
                <a16:creationId xmlns:a16="http://schemas.microsoft.com/office/drawing/2014/main" id="{81BE140C-34E3-42D4-A744-B32123462876}"/>
              </a:ext>
            </a:extLst>
          </p:cNvPr>
          <p:cNvSpPr/>
          <p:nvPr/>
        </p:nvSpPr>
        <p:spPr>
          <a:xfrm>
            <a:off x="6587788"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3</a:t>
            </a:r>
            <a:endParaRPr lang="en-US" sz="5400" b="1" dirty="0">
              <a:solidFill>
                <a:schemeClr val="tx1"/>
              </a:solidFill>
              <a:latin typeface="RB" panose="00000500000000000000" pitchFamily="2" charset="-78"/>
              <a:cs typeface="RB" panose="00000500000000000000" pitchFamily="2" charset="-78"/>
            </a:endParaRPr>
          </a:p>
        </p:txBody>
      </p:sp>
      <p:sp>
        <p:nvSpPr>
          <p:cNvPr id="17" name="Oval 16">
            <a:extLst>
              <a:ext uri="{FF2B5EF4-FFF2-40B4-BE49-F238E27FC236}">
                <a16:creationId xmlns:a16="http://schemas.microsoft.com/office/drawing/2014/main" id="{A7D73B9A-FC82-47E9-BF80-B7BFE706E3E1}"/>
              </a:ext>
            </a:extLst>
          </p:cNvPr>
          <p:cNvSpPr/>
          <p:nvPr/>
        </p:nvSpPr>
        <p:spPr>
          <a:xfrm>
            <a:off x="4699881"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4</a:t>
            </a:r>
            <a:endParaRPr lang="en-US" sz="5400" b="1" dirty="0">
              <a:solidFill>
                <a:schemeClr val="tx1"/>
              </a:solidFill>
              <a:latin typeface="RB" panose="00000500000000000000" pitchFamily="2" charset="-78"/>
              <a:cs typeface="RB" panose="00000500000000000000" pitchFamily="2" charset="-78"/>
            </a:endParaRPr>
          </a:p>
        </p:txBody>
      </p:sp>
      <p:sp>
        <p:nvSpPr>
          <p:cNvPr id="18" name="Oval 17">
            <a:extLst>
              <a:ext uri="{FF2B5EF4-FFF2-40B4-BE49-F238E27FC236}">
                <a16:creationId xmlns:a16="http://schemas.microsoft.com/office/drawing/2014/main" id="{0D235BF1-04E8-47B7-829B-82E8869373C9}"/>
              </a:ext>
            </a:extLst>
          </p:cNvPr>
          <p:cNvSpPr/>
          <p:nvPr/>
        </p:nvSpPr>
        <p:spPr>
          <a:xfrm>
            <a:off x="2811974"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5</a:t>
            </a:r>
            <a:endParaRPr lang="en-US" sz="5400" b="1" dirty="0">
              <a:solidFill>
                <a:schemeClr val="tx1"/>
              </a:solidFill>
              <a:latin typeface="RB" panose="00000500000000000000" pitchFamily="2" charset="-78"/>
              <a:cs typeface="RB" panose="00000500000000000000" pitchFamily="2" charset="-78"/>
            </a:endParaRPr>
          </a:p>
        </p:txBody>
      </p:sp>
      <p:sp>
        <p:nvSpPr>
          <p:cNvPr id="20" name="Oval 19">
            <a:extLst>
              <a:ext uri="{FF2B5EF4-FFF2-40B4-BE49-F238E27FC236}">
                <a16:creationId xmlns:a16="http://schemas.microsoft.com/office/drawing/2014/main" id="{BBF0DCF9-1133-4C2C-805E-483A3451786C}"/>
              </a:ext>
            </a:extLst>
          </p:cNvPr>
          <p:cNvSpPr/>
          <p:nvPr/>
        </p:nvSpPr>
        <p:spPr>
          <a:xfrm>
            <a:off x="924067"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6</a:t>
            </a:r>
            <a:endParaRPr lang="en-US" sz="5400" b="1" dirty="0">
              <a:solidFill>
                <a:schemeClr val="tx1"/>
              </a:solidFill>
              <a:latin typeface="RB" panose="00000500000000000000" pitchFamily="2" charset="-78"/>
              <a:cs typeface="RB" panose="00000500000000000000" pitchFamily="2" charset="-78"/>
            </a:endParaRPr>
          </a:p>
        </p:txBody>
      </p:sp>
      <p:sp>
        <p:nvSpPr>
          <p:cNvPr id="28" name="TextBox 27">
            <a:extLst>
              <a:ext uri="{FF2B5EF4-FFF2-40B4-BE49-F238E27FC236}">
                <a16:creationId xmlns:a16="http://schemas.microsoft.com/office/drawing/2014/main" id="{534AFBB5-07FB-4105-8B29-D6C63239E7A4}"/>
              </a:ext>
            </a:extLst>
          </p:cNvPr>
          <p:cNvSpPr txBox="1"/>
          <p:nvPr/>
        </p:nvSpPr>
        <p:spPr>
          <a:xfrm>
            <a:off x="10354571" y="4376824"/>
            <a:ext cx="1506305" cy="1346522"/>
          </a:xfrm>
          <a:prstGeom prst="rect">
            <a:avLst/>
          </a:prstGeom>
          <a:noFill/>
        </p:spPr>
        <p:txBody>
          <a:bodyPr wrap="square" lIns="0" tIns="0" rIns="0" bIns="0" rtlCol="0">
            <a:spAutoFit/>
          </a:bodyPr>
          <a:lstStyle/>
          <a:p>
            <a:pPr lvl="0" algn="ctr" rtl="1">
              <a:lnSpc>
                <a:spcPct val="150000"/>
              </a:lnSpc>
            </a:pPr>
            <a:r>
              <a:rPr lang="ar-SA" sz="2000" b="1" dirty="0">
                <a:solidFill>
                  <a:schemeClr val="bg1"/>
                </a:solidFill>
                <a:latin typeface="RB" panose="00000500000000000000" pitchFamily="2" charset="-78"/>
                <a:cs typeface="RB" panose="00000500000000000000" pitchFamily="2" charset="-78"/>
              </a:rPr>
              <a:t>ما المقصود بالأمن السيبراني؟</a:t>
            </a:r>
            <a:endParaRPr lang="en-US" sz="2000" b="1" dirty="0">
              <a:solidFill>
                <a:schemeClr val="bg1"/>
              </a:solidFill>
              <a:latin typeface="RB" panose="00000500000000000000" pitchFamily="2" charset="-78"/>
              <a:cs typeface="RB" panose="00000500000000000000" pitchFamily="2" charset="-78"/>
            </a:endParaRPr>
          </a:p>
        </p:txBody>
      </p:sp>
      <p:sp>
        <p:nvSpPr>
          <p:cNvPr id="29" name="TextBox 28">
            <a:extLst>
              <a:ext uri="{FF2B5EF4-FFF2-40B4-BE49-F238E27FC236}">
                <a16:creationId xmlns:a16="http://schemas.microsoft.com/office/drawing/2014/main" id="{8FA0A19B-C76D-4F17-A860-EA9F7EFB213B}"/>
              </a:ext>
            </a:extLst>
          </p:cNvPr>
          <p:cNvSpPr txBox="1"/>
          <p:nvPr/>
        </p:nvSpPr>
        <p:spPr>
          <a:xfrm>
            <a:off x="8466536" y="4376824"/>
            <a:ext cx="1506305" cy="884858"/>
          </a:xfrm>
          <a:prstGeom prst="rect">
            <a:avLst/>
          </a:prstGeom>
          <a:noFill/>
        </p:spPr>
        <p:txBody>
          <a:bodyPr wrap="square" lIns="0" tIns="0" rIns="0" bIns="0" rtlCol="0">
            <a:spAutoFit/>
          </a:bodyPr>
          <a:lstStyle/>
          <a:p>
            <a:pPr lvl="0" algn="ctr" rtl="1">
              <a:lnSpc>
                <a:spcPct val="150000"/>
              </a:lnSpc>
            </a:pPr>
            <a:r>
              <a:rPr lang="ar-SA" sz="2000" b="1" dirty="0">
                <a:solidFill>
                  <a:schemeClr val="bg1"/>
                </a:solidFill>
                <a:latin typeface="RB" panose="00000500000000000000" pitchFamily="2" charset="-78"/>
                <a:cs typeface="RB" panose="00000500000000000000" pitchFamily="2" charset="-78"/>
              </a:rPr>
              <a:t>ما أهمية الأمن السيبراني؟</a:t>
            </a:r>
            <a:endParaRPr lang="en-US" sz="2000" b="1" dirty="0">
              <a:solidFill>
                <a:schemeClr val="bg1"/>
              </a:solidFill>
              <a:latin typeface="RB" panose="00000500000000000000" pitchFamily="2" charset="-78"/>
              <a:cs typeface="RB" panose="00000500000000000000" pitchFamily="2" charset="-78"/>
            </a:endParaRPr>
          </a:p>
        </p:txBody>
      </p:sp>
      <p:sp>
        <p:nvSpPr>
          <p:cNvPr id="30" name="TextBox 29">
            <a:extLst>
              <a:ext uri="{FF2B5EF4-FFF2-40B4-BE49-F238E27FC236}">
                <a16:creationId xmlns:a16="http://schemas.microsoft.com/office/drawing/2014/main" id="{948424E0-DDA0-4182-832D-EBD8E7ED98F4}"/>
              </a:ext>
            </a:extLst>
          </p:cNvPr>
          <p:cNvSpPr txBox="1"/>
          <p:nvPr/>
        </p:nvSpPr>
        <p:spPr>
          <a:xfrm>
            <a:off x="6578502" y="4376824"/>
            <a:ext cx="1506305" cy="1808187"/>
          </a:xfrm>
          <a:prstGeom prst="rect">
            <a:avLst/>
          </a:prstGeom>
          <a:noFill/>
        </p:spPr>
        <p:txBody>
          <a:bodyPr wrap="square" lIns="0" tIns="0" rIns="0" bIns="0" rtlCol="0">
            <a:spAutoFit/>
          </a:bodyPr>
          <a:lstStyle/>
          <a:p>
            <a:pPr lvl="0" algn="ctr" rtl="1">
              <a:lnSpc>
                <a:spcPct val="150000"/>
              </a:lnSpc>
            </a:pPr>
            <a:r>
              <a:rPr lang="ar-SA" sz="2000" b="1" dirty="0">
                <a:solidFill>
                  <a:schemeClr val="bg1"/>
                </a:solidFill>
                <a:latin typeface="RB" panose="00000500000000000000" pitchFamily="2" charset="-78"/>
                <a:cs typeface="RB" panose="00000500000000000000" pitchFamily="2" charset="-78"/>
              </a:rPr>
              <a:t>ما مكونات مثلث الحماية </a:t>
            </a:r>
            <a:r>
              <a:rPr lang="en-US" sz="2000" b="1" dirty="0">
                <a:solidFill>
                  <a:schemeClr val="bg1"/>
                </a:solidFill>
                <a:latin typeface="RB" panose="00000500000000000000" pitchFamily="2" charset="-78"/>
                <a:cs typeface="RB" panose="00000500000000000000" pitchFamily="2" charset="-78"/>
              </a:rPr>
              <a:t>CIA</a:t>
            </a:r>
            <a:r>
              <a:rPr lang="ar-SA" sz="2000" b="1" dirty="0">
                <a:solidFill>
                  <a:schemeClr val="bg1"/>
                </a:solidFill>
                <a:latin typeface="RB" panose="00000500000000000000" pitchFamily="2" charset="-78"/>
                <a:cs typeface="RB" panose="00000500000000000000" pitchFamily="2" charset="-78"/>
              </a:rPr>
              <a:t>؟ مع الشرح؟</a:t>
            </a:r>
            <a:endParaRPr lang="en-US" sz="2000" b="1" dirty="0">
              <a:solidFill>
                <a:schemeClr val="bg1"/>
              </a:solidFill>
              <a:latin typeface="RB" panose="00000500000000000000" pitchFamily="2" charset="-78"/>
              <a:cs typeface="RB" panose="00000500000000000000" pitchFamily="2" charset="-78"/>
            </a:endParaRPr>
          </a:p>
        </p:txBody>
      </p:sp>
      <p:sp>
        <p:nvSpPr>
          <p:cNvPr id="31" name="TextBox 30">
            <a:extLst>
              <a:ext uri="{FF2B5EF4-FFF2-40B4-BE49-F238E27FC236}">
                <a16:creationId xmlns:a16="http://schemas.microsoft.com/office/drawing/2014/main" id="{637AD0B3-4335-463F-A6A9-C8AFAB7ED46C}"/>
              </a:ext>
            </a:extLst>
          </p:cNvPr>
          <p:cNvSpPr txBox="1"/>
          <p:nvPr/>
        </p:nvSpPr>
        <p:spPr>
          <a:xfrm>
            <a:off x="4690468" y="4376824"/>
            <a:ext cx="1506305" cy="1346522"/>
          </a:xfrm>
          <a:prstGeom prst="rect">
            <a:avLst/>
          </a:prstGeom>
          <a:noFill/>
        </p:spPr>
        <p:txBody>
          <a:bodyPr wrap="square" lIns="0" tIns="0" rIns="0" bIns="0" rtlCol="0">
            <a:spAutoFit/>
          </a:bodyPr>
          <a:lstStyle/>
          <a:p>
            <a:pPr lvl="0" algn="ctr" rtl="1">
              <a:lnSpc>
                <a:spcPct val="150000"/>
              </a:lnSpc>
            </a:pPr>
            <a:r>
              <a:rPr lang="ar-SA" sz="2000" b="1" dirty="0">
                <a:solidFill>
                  <a:schemeClr val="bg1"/>
                </a:solidFill>
                <a:latin typeface="RB" panose="00000500000000000000" pitchFamily="2" charset="-78"/>
                <a:cs typeface="RB" panose="00000500000000000000" pitchFamily="2" charset="-78"/>
              </a:rPr>
              <a:t>ما المقصود بالجرائم الإلكترونية؟</a:t>
            </a:r>
            <a:endParaRPr lang="en-US" sz="2000" b="1" dirty="0">
              <a:solidFill>
                <a:schemeClr val="bg1"/>
              </a:solidFill>
              <a:latin typeface="RB" panose="00000500000000000000" pitchFamily="2" charset="-78"/>
              <a:cs typeface="RB" panose="00000500000000000000" pitchFamily="2" charset="-78"/>
            </a:endParaRPr>
          </a:p>
        </p:txBody>
      </p:sp>
      <p:sp>
        <p:nvSpPr>
          <p:cNvPr id="32" name="TextBox 31">
            <a:extLst>
              <a:ext uri="{FF2B5EF4-FFF2-40B4-BE49-F238E27FC236}">
                <a16:creationId xmlns:a16="http://schemas.microsoft.com/office/drawing/2014/main" id="{CE5EB4D8-0190-486D-98C5-CC8D02CA6804}"/>
              </a:ext>
            </a:extLst>
          </p:cNvPr>
          <p:cNvSpPr txBox="1"/>
          <p:nvPr/>
        </p:nvSpPr>
        <p:spPr>
          <a:xfrm>
            <a:off x="2802434" y="4376824"/>
            <a:ext cx="1506305" cy="1346522"/>
          </a:xfrm>
          <a:prstGeom prst="rect">
            <a:avLst/>
          </a:prstGeom>
          <a:noFill/>
        </p:spPr>
        <p:txBody>
          <a:bodyPr wrap="square" lIns="0" tIns="0" rIns="0" bIns="0" rtlCol="0">
            <a:spAutoFit/>
          </a:bodyPr>
          <a:lstStyle/>
          <a:p>
            <a:pPr lvl="0" algn="ctr" rtl="1">
              <a:lnSpc>
                <a:spcPct val="150000"/>
              </a:lnSpc>
            </a:pPr>
            <a:r>
              <a:rPr lang="ar-SA" sz="2000" b="1" dirty="0">
                <a:solidFill>
                  <a:schemeClr val="bg1"/>
                </a:solidFill>
                <a:latin typeface="RB" panose="00000500000000000000" pitchFamily="2" charset="-78"/>
                <a:cs typeface="RB" panose="00000500000000000000" pitchFamily="2" charset="-78"/>
              </a:rPr>
              <a:t>ما أنواع الجرائم الإلكترونية؟</a:t>
            </a:r>
            <a:endParaRPr lang="en-US" sz="2000" b="1" dirty="0">
              <a:solidFill>
                <a:schemeClr val="bg1"/>
              </a:solidFill>
              <a:latin typeface="RB" panose="00000500000000000000" pitchFamily="2" charset="-78"/>
              <a:cs typeface="RB" panose="00000500000000000000" pitchFamily="2" charset="-78"/>
            </a:endParaRPr>
          </a:p>
        </p:txBody>
      </p:sp>
      <p:sp>
        <p:nvSpPr>
          <p:cNvPr id="33" name="TextBox 32">
            <a:extLst>
              <a:ext uri="{FF2B5EF4-FFF2-40B4-BE49-F238E27FC236}">
                <a16:creationId xmlns:a16="http://schemas.microsoft.com/office/drawing/2014/main" id="{48FFE394-6597-4C2D-AF4D-27B2034129D3}"/>
              </a:ext>
            </a:extLst>
          </p:cNvPr>
          <p:cNvSpPr txBox="1"/>
          <p:nvPr/>
        </p:nvSpPr>
        <p:spPr>
          <a:xfrm>
            <a:off x="914400" y="4376824"/>
            <a:ext cx="1506305" cy="1808187"/>
          </a:xfrm>
          <a:prstGeom prst="rect">
            <a:avLst/>
          </a:prstGeom>
          <a:noFill/>
        </p:spPr>
        <p:txBody>
          <a:bodyPr wrap="square" lIns="0" tIns="0" rIns="0" bIns="0" rtlCol="0">
            <a:spAutoFit/>
          </a:bodyPr>
          <a:lstStyle/>
          <a:p>
            <a:pPr algn="ctr" rtl="1" fontAlgn="base">
              <a:lnSpc>
                <a:spcPct val="150000"/>
              </a:lnSpc>
              <a:spcBef>
                <a:spcPts val="1000"/>
              </a:spcBef>
            </a:pPr>
            <a:r>
              <a:rPr lang="ar-SA" sz="2000" b="1" dirty="0">
                <a:solidFill>
                  <a:schemeClr val="bg1"/>
                </a:solidFill>
                <a:latin typeface="RB" panose="00000500000000000000" pitchFamily="2" charset="-78"/>
                <a:cs typeface="RB" panose="00000500000000000000" pitchFamily="2" charset="-78"/>
              </a:rPr>
              <a:t>ما خطورة الاختراق الأمني؟ مع الأمثلة؟</a:t>
            </a:r>
            <a:endParaRPr lang="en-US" b="1" dirty="0">
              <a:solidFill>
                <a:schemeClr val="bg1"/>
              </a:solidFill>
              <a:latin typeface="RB" panose="00000500000000000000" pitchFamily="2" charset="-78"/>
              <a:cs typeface="RB" panose="00000500000000000000" pitchFamily="2" charset="-78"/>
            </a:endParaRPr>
          </a:p>
        </p:txBody>
      </p:sp>
      <p:pic>
        <p:nvPicPr>
          <p:cNvPr id="19" name="Picture 43">
            <a:extLst>
              <a:ext uri="{FF2B5EF4-FFF2-40B4-BE49-F238E27FC236}">
                <a16:creationId xmlns:a16="http://schemas.microsoft.com/office/drawing/2014/main" id="{3D0AE866-541F-4237-AEE1-126D07731F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4532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500"/>
                                        <p:tgtEl>
                                          <p:spTgt spid="2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750"/>
                                        <p:tgtEl>
                                          <p:spTgt spid="2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1250"/>
                            </p:stCondLst>
                            <p:childTnLst>
                              <p:par>
                                <p:cTn id="16" presetID="22" presetClass="entr" presetSubtype="2"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right)">
                                      <p:cBhvr>
                                        <p:cTn id="18" dur="750"/>
                                        <p:tgtEl>
                                          <p:spTgt spid="15"/>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750"/>
                                        <p:tgtEl>
                                          <p:spTgt spid="16"/>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750"/>
                                        <p:tgtEl>
                                          <p:spTgt spid="17"/>
                                        </p:tgtEl>
                                      </p:cBhvr>
                                    </p:animEffect>
                                  </p:childTnLst>
                                </p:cTn>
                              </p:par>
                            </p:childTnLst>
                          </p:cTn>
                        </p:par>
                        <p:par>
                          <p:cTn id="27" fill="hold">
                            <p:stCondLst>
                              <p:cond delay="3500"/>
                            </p:stCondLst>
                            <p:childTnLst>
                              <p:par>
                                <p:cTn id="28" presetID="22" presetClass="entr" presetSubtype="2"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750"/>
                                        <p:tgtEl>
                                          <p:spTgt spid="18"/>
                                        </p:tgtEl>
                                      </p:cBhvr>
                                    </p:animEffect>
                                  </p:childTnLst>
                                </p:cTn>
                              </p:par>
                            </p:childTnLst>
                          </p:cTn>
                        </p:par>
                        <p:par>
                          <p:cTn id="31" fill="hold">
                            <p:stCondLst>
                              <p:cond delay="4250"/>
                            </p:stCondLst>
                            <p:childTnLst>
                              <p:par>
                                <p:cTn id="32" presetID="2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right)">
                                      <p:cBhvr>
                                        <p:cTn id="34" dur="75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up)">
                                      <p:cBhvr>
                                        <p:cTn id="44" dur="5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up)">
                                      <p:cBhvr>
                                        <p:cTn id="54" dur="500"/>
                                        <p:tgtEl>
                                          <p:spTgt spid="3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up)">
                                      <p:cBhvr>
                                        <p:cTn id="59" dur="500"/>
                                        <p:tgtEl>
                                          <p:spTgt spid="32"/>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up)">
                                      <p:cBhvr>
                                        <p:cTn id="6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25" grpId="0"/>
      <p:bldP spid="15" grpId="0" animBg="1"/>
      <p:bldP spid="16" grpId="0" animBg="1"/>
      <p:bldP spid="17" grpId="0" animBg="1"/>
      <p:bldP spid="18" grpId="0" animBg="1"/>
      <p:bldP spid="20" grpId="0" animBg="1"/>
      <p:bldP spid="28" grpId="0"/>
      <p:bldP spid="29" grpId="0"/>
      <p:bldP spid="30" grpId="0"/>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64347" y="2765588"/>
            <a:ext cx="2104649" cy="1815882"/>
          </a:xfrm>
          <a:prstGeom prst="rect">
            <a:avLst/>
          </a:prstGeom>
          <a:noFill/>
        </p:spPr>
        <p:txBody>
          <a:bodyPr wrap="square" rtlCol="0">
            <a:spAutoFit/>
          </a:bodyPr>
          <a:lstStyle/>
          <a:p>
            <a:pPr algn="ctr"/>
            <a:r>
              <a:rPr lang="ar-DZ" sz="44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2400" dirty="0">
                <a:solidFill>
                  <a:srgbClr val="0BC5A2"/>
                </a:solidFill>
                <a:latin typeface="Jazeel Bold" panose="00000800000000000000" pitchFamily="50" charset="-78"/>
                <a:cs typeface="Jazeel Bold" panose="00000800000000000000" pitchFamily="50" charset="-78"/>
              </a:rPr>
              <a:t>للمجموعة</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pic>
        <p:nvPicPr>
          <p:cNvPr id="14" name="Graphic 13">
            <a:extLst>
              <a:ext uri="{FF2B5EF4-FFF2-40B4-BE49-F238E27FC236}">
                <a16:creationId xmlns:a16="http://schemas.microsoft.com/office/drawing/2014/main" id="{70152927-D534-4E8B-9CB1-B1BF3ECEF6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9674087" y="1905920"/>
            <a:ext cx="799541" cy="799541"/>
          </a:xfrm>
          <a:prstGeom prst="rect">
            <a:avLst/>
          </a:prstGeom>
        </p:spPr>
      </p:pic>
      <p:sp>
        <p:nvSpPr>
          <p:cNvPr id="15" name="Rectangle: Rounded Corners 14">
            <a:extLst>
              <a:ext uri="{FF2B5EF4-FFF2-40B4-BE49-F238E27FC236}">
                <a16:creationId xmlns:a16="http://schemas.microsoft.com/office/drawing/2014/main" id="{38CCDDB2-53A6-4945-AA5C-BFA96BA1BBF5}"/>
              </a:ext>
            </a:extLst>
          </p:cNvPr>
          <p:cNvSpPr/>
          <p:nvPr/>
        </p:nvSpPr>
        <p:spPr>
          <a:xfrm>
            <a:off x="413264" y="488324"/>
            <a:ext cx="7858539" cy="6096804"/>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4" name="Picture 3">
            <a:extLst>
              <a:ext uri="{FF2B5EF4-FFF2-40B4-BE49-F238E27FC236}">
                <a16:creationId xmlns:a16="http://schemas.microsoft.com/office/drawing/2014/main" id="{8BCDD0AF-58B5-47FD-9D8F-0576D4423D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35846" y="2054188"/>
            <a:ext cx="7541556" cy="3237262"/>
          </a:xfrm>
          <a:prstGeom prst="rect">
            <a:avLst/>
          </a:prstGeom>
        </p:spPr>
      </p:pic>
      <p:pic>
        <p:nvPicPr>
          <p:cNvPr id="12" name="Picture 43">
            <a:extLst>
              <a:ext uri="{FF2B5EF4-FFF2-40B4-BE49-F238E27FC236}">
                <a16:creationId xmlns:a16="http://schemas.microsoft.com/office/drawing/2014/main" id="{1A1980B7-6ED0-497A-94D7-5773C4E34A5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0188065" y="371519"/>
            <a:ext cx="1076691" cy="817967"/>
          </a:xfrm>
          <a:prstGeom prst="rect">
            <a:avLst/>
          </a:prstGeom>
        </p:spPr>
      </p:pic>
    </p:spTree>
    <p:extLst>
      <p:ext uri="{BB962C8B-B14F-4D97-AF65-F5344CB8AC3E}">
        <p14:creationId xmlns:p14="http://schemas.microsoft.com/office/powerpoint/2010/main" val="6442749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5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childTnLst>
                          </p:cTn>
                        </p:par>
                        <p:par>
                          <p:cTn id="11" fill="hold">
                            <p:stCondLst>
                              <p:cond delay="500"/>
                            </p:stCondLst>
                            <p:childTnLst>
                              <p:par>
                                <p:cTn id="12" presetID="3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0" y="-31750"/>
            <a:ext cx="4960938" cy="4743450"/>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p:spPr>
      </p:pic>
      <p:sp>
        <p:nvSpPr>
          <p:cNvPr id="9" name="ZoneTexte 67">
            <a:extLst>
              <a:ext uri="{FF2B5EF4-FFF2-40B4-BE49-F238E27FC236}">
                <a16:creationId xmlns:a16="http://schemas.microsoft.com/office/drawing/2014/main" id="{B2106078-FD9B-44C1-96EE-75FF9141D961}"/>
              </a:ext>
            </a:extLst>
          </p:cNvPr>
          <p:cNvSpPr txBox="1"/>
          <p:nvPr/>
        </p:nvSpPr>
        <p:spPr>
          <a:xfrm>
            <a:off x="5036234" y="2875002"/>
            <a:ext cx="6405065"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rPr>
              <a:t>ختام الحصة الأولى</a:t>
            </a:r>
            <a:endParaRPr lang="ar-SA"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endParaRPr>
          </a:p>
        </p:txBody>
      </p:sp>
      <p:pic>
        <p:nvPicPr>
          <p:cNvPr id="8" name="Picture 43">
            <a:extLst>
              <a:ext uri="{FF2B5EF4-FFF2-40B4-BE49-F238E27FC236}">
                <a16:creationId xmlns:a16="http://schemas.microsoft.com/office/drawing/2014/main" id="{AE0ABB5D-3569-4B72-9BD3-B8EDCED526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825894" y="660830"/>
            <a:ext cx="1076691" cy="817967"/>
          </a:xfrm>
          <a:prstGeom prst="rect">
            <a:avLst/>
          </a:prstGeom>
        </p:spPr>
      </p:pic>
    </p:spTree>
    <p:extLst>
      <p:ext uri="{BB962C8B-B14F-4D97-AF65-F5344CB8AC3E}">
        <p14:creationId xmlns:p14="http://schemas.microsoft.com/office/powerpoint/2010/main" val="2404674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7846703-2C95-38ED-895A-66BCBFABCB1F}"/>
              </a:ext>
            </a:extLst>
          </p:cNvPr>
          <p:cNvSpPr/>
          <p:nvPr/>
        </p:nvSpPr>
        <p:spPr>
          <a:xfrm>
            <a:off x="0" y="0"/>
            <a:ext cx="12192000" cy="6858000"/>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1" name="Rectangle: Rounded Corners 20">
            <a:extLst>
              <a:ext uri="{FF2B5EF4-FFF2-40B4-BE49-F238E27FC236}">
                <a16:creationId xmlns:a16="http://schemas.microsoft.com/office/drawing/2014/main" id="{2424F20F-F25F-4311-9726-AAF46BFBD252}"/>
              </a:ext>
            </a:extLst>
          </p:cNvPr>
          <p:cNvSpPr/>
          <p:nvPr/>
        </p:nvSpPr>
        <p:spPr>
          <a:xfrm>
            <a:off x="8956181"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2" name="Rectangle: Rounded Corners 21">
            <a:extLst>
              <a:ext uri="{FF2B5EF4-FFF2-40B4-BE49-F238E27FC236}">
                <a16:creationId xmlns:a16="http://schemas.microsoft.com/office/drawing/2014/main" id="{BB4EE096-53DB-4721-B5C7-E518F00FA876}"/>
              </a:ext>
            </a:extLst>
          </p:cNvPr>
          <p:cNvSpPr/>
          <p:nvPr/>
        </p:nvSpPr>
        <p:spPr>
          <a:xfrm>
            <a:off x="6260797"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3" name="Rectangle: Rounded Corners 22">
            <a:extLst>
              <a:ext uri="{FF2B5EF4-FFF2-40B4-BE49-F238E27FC236}">
                <a16:creationId xmlns:a16="http://schemas.microsoft.com/office/drawing/2014/main" id="{2C0B941C-2662-482B-A9BA-CB24ABE1A311}"/>
              </a:ext>
            </a:extLst>
          </p:cNvPr>
          <p:cNvSpPr/>
          <p:nvPr/>
        </p:nvSpPr>
        <p:spPr>
          <a:xfrm>
            <a:off x="3565413"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4" name="Rectangle: Rounded Corners 23">
            <a:extLst>
              <a:ext uri="{FF2B5EF4-FFF2-40B4-BE49-F238E27FC236}">
                <a16:creationId xmlns:a16="http://schemas.microsoft.com/office/drawing/2014/main" id="{710648F6-5813-4766-A56E-47528189107A}"/>
              </a:ext>
            </a:extLst>
          </p:cNvPr>
          <p:cNvSpPr/>
          <p:nvPr/>
        </p:nvSpPr>
        <p:spPr>
          <a:xfrm>
            <a:off x="870029" y="2746015"/>
            <a:ext cx="2179120" cy="3430815"/>
          </a:xfrm>
          <a:prstGeom prst="roundRect">
            <a:avLst>
              <a:gd name="adj" fmla="val 11483"/>
            </a:avLst>
          </a:prstGeom>
          <a:gradFill>
            <a:gsLst>
              <a:gs pos="65000">
                <a:srgbClr val="2AC4B1"/>
              </a:gs>
              <a:gs pos="0">
                <a:schemeClr val="accent3"/>
              </a:gs>
              <a:gs pos="99000">
                <a:schemeClr val="accent4"/>
              </a:gs>
            </a:gsLst>
            <a:lin ang="4200000" scaled="0"/>
          </a:gradFill>
          <a:ln>
            <a:noFill/>
          </a:ln>
          <a:effectLst>
            <a:outerShdw blurRad="63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7" name="TextBox 26">
            <a:extLst>
              <a:ext uri="{FF2B5EF4-FFF2-40B4-BE49-F238E27FC236}">
                <a16:creationId xmlns:a16="http://schemas.microsoft.com/office/drawing/2014/main" id="{47BFF827-1FFE-42E5-B760-30D2DDE3E597}"/>
              </a:ext>
            </a:extLst>
          </p:cNvPr>
          <p:cNvSpPr txBox="1"/>
          <p:nvPr/>
        </p:nvSpPr>
        <p:spPr>
          <a:xfrm>
            <a:off x="3949148" y="427131"/>
            <a:ext cx="3603857" cy="830997"/>
          </a:xfrm>
          <a:prstGeom prst="rect">
            <a:avLst/>
          </a:prstGeom>
          <a:noFill/>
        </p:spPr>
        <p:txBody>
          <a:bodyPr wrap="square" rtlCol="0">
            <a:spAutoFit/>
          </a:bodyPr>
          <a:lstStyle/>
          <a:p>
            <a:pPr algn="ctr" rtl="1"/>
            <a:r>
              <a:rPr lang="ar-DZ" sz="4800" b="1" dirty="0">
                <a:solidFill>
                  <a:schemeClr val="bg1"/>
                </a:solidFill>
                <a:latin typeface="Jazeel Bold" panose="00000800000000000000" pitchFamily="50" charset="-78"/>
                <a:cs typeface="Jazeel Bold" panose="00000800000000000000" pitchFamily="50" charset="-78"/>
              </a:rPr>
              <a:t>بيانات الدرس</a:t>
            </a:r>
          </a:p>
        </p:txBody>
      </p:sp>
      <p:grpSp>
        <p:nvGrpSpPr>
          <p:cNvPr id="28" name="Group 27">
            <a:extLst>
              <a:ext uri="{FF2B5EF4-FFF2-40B4-BE49-F238E27FC236}">
                <a16:creationId xmlns:a16="http://schemas.microsoft.com/office/drawing/2014/main" id="{4BD988EA-39E6-47E5-B23E-3E98AA7CD29C}"/>
              </a:ext>
            </a:extLst>
          </p:cNvPr>
          <p:cNvGrpSpPr/>
          <p:nvPr/>
        </p:nvGrpSpPr>
        <p:grpSpPr>
          <a:xfrm>
            <a:off x="8932231" y="2823999"/>
            <a:ext cx="2198412" cy="2520774"/>
            <a:chOff x="13115751" y="4120582"/>
            <a:chExt cx="3297617" cy="3781161"/>
          </a:xfrm>
        </p:grpSpPr>
        <p:sp>
          <p:nvSpPr>
            <p:cNvPr id="29" name="مربع نص 3">
              <a:extLst>
                <a:ext uri="{FF2B5EF4-FFF2-40B4-BE49-F238E27FC236}">
                  <a16:creationId xmlns:a16="http://schemas.microsoft.com/office/drawing/2014/main" id="{0DCFACEA-FBFB-4C7F-9042-3832B90B5A79}"/>
                </a:ext>
              </a:extLst>
            </p:cNvPr>
            <p:cNvSpPr txBox="1"/>
            <p:nvPr/>
          </p:nvSpPr>
          <p:spPr>
            <a:xfrm>
              <a:off x="13115751" y="5663856"/>
              <a:ext cx="3268680"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رقم الدرس</a:t>
              </a:r>
            </a:p>
          </p:txBody>
        </p:sp>
        <p:pic>
          <p:nvPicPr>
            <p:cNvPr id="30" name="Image 11">
              <a:extLst>
                <a:ext uri="{FF2B5EF4-FFF2-40B4-BE49-F238E27FC236}">
                  <a16:creationId xmlns:a16="http://schemas.microsoft.com/office/drawing/2014/main" id="{D467625D-9E6E-45CE-991E-FBF0340A90D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4243429" y="4120582"/>
              <a:ext cx="1045950" cy="1045950"/>
            </a:xfrm>
            <a:prstGeom prst="rect">
              <a:avLst/>
            </a:prstGeom>
          </p:spPr>
        </p:pic>
        <p:sp>
          <p:nvSpPr>
            <p:cNvPr id="31" name="مربع نص 3">
              <a:extLst>
                <a:ext uri="{FF2B5EF4-FFF2-40B4-BE49-F238E27FC236}">
                  <a16:creationId xmlns:a16="http://schemas.microsoft.com/office/drawing/2014/main" id="{723916FA-30C9-4623-9429-2F856FF01556}"/>
                </a:ext>
              </a:extLst>
            </p:cNvPr>
            <p:cNvSpPr txBox="1"/>
            <p:nvPr/>
          </p:nvSpPr>
          <p:spPr>
            <a:xfrm>
              <a:off x="13144684" y="7191934"/>
              <a:ext cx="3268684" cy="709809"/>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الدرس الأول</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32" name="Group 31">
            <a:extLst>
              <a:ext uri="{FF2B5EF4-FFF2-40B4-BE49-F238E27FC236}">
                <a16:creationId xmlns:a16="http://schemas.microsoft.com/office/drawing/2014/main" id="{FB1BB30A-711E-47E4-999F-025EA35CDB1D}"/>
              </a:ext>
            </a:extLst>
          </p:cNvPr>
          <p:cNvGrpSpPr/>
          <p:nvPr/>
        </p:nvGrpSpPr>
        <p:grpSpPr>
          <a:xfrm>
            <a:off x="6230336" y="2852548"/>
            <a:ext cx="2212972" cy="2959434"/>
            <a:chOff x="9378356" y="4278822"/>
            <a:chExt cx="3319458" cy="4439152"/>
          </a:xfrm>
        </p:grpSpPr>
        <p:sp>
          <p:nvSpPr>
            <p:cNvPr id="33" name="مربع نص 3">
              <a:extLst>
                <a:ext uri="{FF2B5EF4-FFF2-40B4-BE49-F238E27FC236}">
                  <a16:creationId xmlns:a16="http://schemas.microsoft.com/office/drawing/2014/main" id="{0C98A26C-6D19-4075-8072-41B88FD7739D}"/>
                </a:ext>
              </a:extLst>
            </p:cNvPr>
            <p:cNvSpPr txBox="1"/>
            <p:nvPr/>
          </p:nvSpPr>
          <p:spPr>
            <a:xfrm>
              <a:off x="9378356" y="5663854"/>
              <a:ext cx="3278178"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عنوان الدرس</a:t>
              </a:r>
            </a:p>
          </p:txBody>
        </p:sp>
        <p:pic>
          <p:nvPicPr>
            <p:cNvPr id="34" name="Image 71">
              <a:extLst>
                <a:ext uri="{FF2B5EF4-FFF2-40B4-BE49-F238E27FC236}">
                  <a16:creationId xmlns:a16="http://schemas.microsoft.com/office/drawing/2014/main" id="{90C4EE32-509B-491F-B918-9860F6819D3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638744" y="4278822"/>
              <a:ext cx="836913" cy="836913"/>
            </a:xfrm>
            <a:prstGeom prst="rect">
              <a:avLst/>
            </a:prstGeom>
          </p:spPr>
        </p:pic>
        <p:sp>
          <p:nvSpPr>
            <p:cNvPr id="35" name="مربع نص 3">
              <a:extLst>
                <a:ext uri="{FF2B5EF4-FFF2-40B4-BE49-F238E27FC236}">
                  <a16:creationId xmlns:a16="http://schemas.microsoft.com/office/drawing/2014/main" id="{9E2C1892-0D65-4EE1-A970-E823670F6F59}"/>
                </a:ext>
              </a:extLst>
            </p:cNvPr>
            <p:cNvSpPr txBox="1"/>
            <p:nvPr/>
          </p:nvSpPr>
          <p:spPr>
            <a:xfrm>
              <a:off x="9419636" y="7384916"/>
              <a:ext cx="3278178" cy="1333058"/>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rPr>
                <a:t>مقدمة في الأمن السيبراني</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36" name="Group 35">
            <a:extLst>
              <a:ext uri="{FF2B5EF4-FFF2-40B4-BE49-F238E27FC236}">
                <a16:creationId xmlns:a16="http://schemas.microsoft.com/office/drawing/2014/main" id="{050CE201-1A79-4F0E-894D-46BBCA8700F4}"/>
              </a:ext>
            </a:extLst>
          </p:cNvPr>
          <p:cNvGrpSpPr/>
          <p:nvPr/>
        </p:nvGrpSpPr>
        <p:grpSpPr>
          <a:xfrm>
            <a:off x="3520554" y="2747055"/>
            <a:ext cx="2244992" cy="2587241"/>
            <a:chOff x="5690388" y="4120582"/>
            <a:chExt cx="3367489" cy="3880862"/>
          </a:xfrm>
        </p:grpSpPr>
        <p:sp>
          <p:nvSpPr>
            <p:cNvPr id="37" name="مربع نص 3">
              <a:extLst>
                <a:ext uri="{FF2B5EF4-FFF2-40B4-BE49-F238E27FC236}">
                  <a16:creationId xmlns:a16="http://schemas.microsoft.com/office/drawing/2014/main" id="{F5112BA8-3E68-4A3F-8D5B-893E27F06F97}"/>
                </a:ext>
              </a:extLst>
            </p:cNvPr>
            <p:cNvSpPr txBox="1"/>
            <p:nvPr/>
          </p:nvSpPr>
          <p:spPr>
            <a:xfrm>
              <a:off x="5690388" y="5671549"/>
              <a:ext cx="3257300"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عدد الحصص</a:t>
              </a:r>
            </a:p>
          </p:txBody>
        </p:sp>
        <p:pic>
          <p:nvPicPr>
            <p:cNvPr id="38" name="Image 72">
              <a:extLst>
                <a:ext uri="{FF2B5EF4-FFF2-40B4-BE49-F238E27FC236}">
                  <a16:creationId xmlns:a16="http://schemas.microsoft.com/office/drawing/2014/main" id="{31E5358B-D43E-4B40-83EE-974F0271850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505058" y="4120582"/>
              <a:ext cx="1282313" cy="1282313"/>
            </a:xfrm>
            <a:prstGeom prst="rect">
              <a:avLst/>
            </a:prstGeom>
          </p:spPr>
        </p:pic>
        <p:sp>
          <p:nvSpPr>
            <p:cNvPr id="39" name="مربع نص 3">
              <a:extLst>
                <a:ext uri="{FF2B5EF4-FFF2-40B4-BE49-F238E27FC236}">
                  <a16:creationId xmlns:a16="http://schemas.microsoft.com/office/drawing/2014/main" id="{556DC4E8-9EA8-4D67-9994-3AD66C6B4494}"/>
                </a:ext>
              </a:extLst>
            </p:cNvPr>
            <p:cNvSpPr txBox="1"/>
            <p:nvPr/>
          </p:nvSpPr>
          <p:spPr>
            <a:xfrm>
              <a:off x="5752589" y="7291635"/>
              <a:ext cx="3305288" cy="709809"/>
            </a:xfrm>
            <a:prstGeom prst="rect">
              <a:avLst/>
            </a:prstGeom>
            <a:noFill/>
          </p:spPr>
          <p:txBody>
            <a:bodyPr wrap="square" rtlCol="1">
              <a:spAutoFit/>
            </a:bodyPr>
            <a:lstStyle/>
            <a:p>
              <a:pPr algn="ctr">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حصتان</a:t>
              </a:r>
              <a:endParaRPr lang="ar-SA"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p:txBody>
        </p:sp>
      </p:grpSp>
      <p:grpSp>
        <p:nvGrpSpPr>
          <p:cNvPr id="40" name="Group 39">
            <a:extLst>
              <a:ext uri="{FF2B5EF4-FFF2-40B4-BE49-F238E27FC236}">
                <a16:creationId xmlns:a16="http://schemas.microsoft.com/office/drawing/2014/main" id="{188FF93D-F5FD-4D5F-AA2A-102A7101C39B}"/>
              </a:ext>
            </a:extLst>
          </p:cNvPr>
          <p:cNvGrpSpPr/>
          <p:nvPr/>
        </p:nvGrpSpPr>
        <p:grpSpPr>
          <a:xfrm>
            <a:off x="838733" y="2843996"/>
            <a:ext cx="2179447" cy="3059889"/>
            <a:chOff x="1898152" y="4250578"/>
            <a:chExt cx="3322755" cy="4589834"/>
          </a:xfrm>
        </p:grpSpPr>
        <p:sp>
          <p:nvSpPr>
            <p:cNvPr id="41" name="مربع نص 3">
              <a:extLst>
                <a:ext uri="{FF2B5EF4-FFF2-40B4-BE49-F238E27FC236}">
                  <a16:creationId xmlns:a16="http://schemas.microsoft.com/office/drawing/2014/main" id="{2E6BFFC1-2D58-4479-802D-59DD4E722591}"/>
                </a:ext>
              </a:extLst>
            </p:cNvPr>
            <p:cNvSpPr txBox="1"/>
            <p:nvPr/>
          </p:nvSpPr>
          <p:spPr>
            <a:xfrm>
              <a:off x="1898152" y="5694633"/>
              <a:ext cx="3301308" cy="754149"/>
            </a:xfrm>
            <a:prstGeom prst="rect">
              <a:avLst/>
            </a:prstGeom>
            <a:noFill/>
          </p:spPr>
          <p:txBody>
            <a:bodyPr wrap="square" rtlCol="1">
              <a:spAutoFit/>
            </a:bodyPr>
            <a:lstStyle/>
            <a:p>
              <a:pPr algn="ctr"/>
              <a:r>
                <a:rPr lang="ar-DZ" sz="2667" b="1" dirty="0">
                  <a:solidFill>
                    <a:schemeClr val="bg1"/>
                  </a:solidFill>
                  <a:effectLst>
                    <a:outerShdw blurRad="50800" sx="1000" sy="1000" algn="ctr" rotWithShape="0">
                      <a:srgbClr val="000000"/>
                    </a:outerShdw>
                  </a:effectLst>
                  <a:latin typeface="(AH) Manal Black" pitchFamily="2" charset="-78"/>
                  <a:ea typeface="Roboto" panose="02000000000000000000" pitchFamily="2" charset="0"/>
                  <a:cs typeface="(AH) Manal Black" pitchFamily="2" charset="-78"/>
                  <a:sym typeface="BioRhyme ExtraBold"/>
                </a:rPr>
                <a:t>صفحات الكتاب</a:t>
              </a:r>
            </a:p>
          </p:txBody>
        </p:sp>
        <p:pic>
          <p:nvPicPr>
            <p:cNvPr id="42" name="Image 17">
              <a:extLst>
                <a:ext uri="{FF2B5EF4-FFF2-40B4-BE49-F238E27FC236}">
                  <a16:creationId xmlns:a16="http://schemas.microsoft.com/office/drawing/2014/main" id="{73D178D9-3D65-4193-AD71-B803B204B55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47186" y="4250578"/>
              <a:ext cx="905620" cy="905620"/>
            </a:xfrm>
            <a:prstGeom prst="rect">
              <a:avLst/>
            </a:prstGeom>
          </p:spPr>
        </p:pic>
        <p:sp>
          <p:nvSpPr>
            <p:cNvPr id="43" name="مربع نص 3">
              <a:extLst>
                <a:ext uri="{FF2B5EF4-FFF2-40B4-BE49-F238E27FC236}">
                  <a16:creationId xmlns:a16="http://schemas.microsoft.com/office/drawing/2014/main" id="{A364C2E1-5696-4C42-A892-30738C573CEC}"/>
                </a:ext>
              </a:extLst>
            </p:cNvPr>
            <p:cNvSpPr txBox="1"/>
            <p:nvPr/>
          </p:nvSpPr>
          <p:spPr>
            <a:xfrm>
              <a:off x="1962143" y="6814857"/>
              <a:ext cx="3258764" cy="2025555"/>
            </a:xfrm>
            <a:prstGeom prst="rect">
              <a:avLst/>
            </a:prstGeom>
            <a:noFill/>
          </p:spPr>
          <p:txBody>
            <a:bodyPr wrap="square" rtlCol="1">
              <a:spAutoFit/>
            </a:bodyPr>
            <a:lstStyle/>
            <a:p>
              <a:pPr algn="ctr" rtl="1">
                <a:lnSpc>
                  <a:spcPct val="150000"/>
                </a:lnSpc>
              </a:pPr>
              <a:r>
                <a:rPr lang="ar-DZ" sz="2000" b="1" dirty="0">
                  <a:solidFill>
                    <a:schemeClr val="tx1">
                      <a:lumMod val="95000"/>
                      <a:lumOff val="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الحصة الثانية</a:t>
              </a:r>
            </a:p>
            <a:p>
              <a:pPr algn="ctr" rtl="1">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من صفحة: </a:t>
              </a:r>
              <a:r>
                <a:rPr lang="ar-EG"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17</a:t>
              </a:r>
              <a:endPar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a:p>
              <a:pPr algn="ctr" rtl="1">
                <a:lnSpc>
                  <a:spcPct val="150000"/>
                </a:lnSpc>
              </a:pPr>
              <a:r>
                <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إلى صفحة: </a:t>
              </a:r>
              <a:r>
                <a:rPr lang="ar-EG"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20</a:t>
              </a:r>
              <a:endParaRPr lang="ar-DZ"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grpSp>
      <p:pic>
        <p:nvPicPr>
          <p:cNvPr id="26" name="Picture 43">
            <a:extLst>
              <a:ext uri="{FF2B5EF4-FFF2-40B4-BE49-F238E27FC236}">
                <a16:creationId xmlns:a16="http://schemas.microsoft.com/office/drawing/2014/main" id="{EB600498-946A-4E10-B191-C6883D4B84A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770455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heckerboard(across)">
                                      <p:cBhvr>
                                        <p:cTn id="7" dur="500"/>
                                        <p:tgtEl>
                                          <p:spTgt spid="27"/>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par>
                                <p:cTn id="12" presetID="16" presetClass="entr" presetSubtype="21"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barn(inVertical)">
                                      <p:cBhvr>
                                        <p:cTn id="14" dur="500"/>
                                        <p:tgtEl>
                                          <p:spTgt spid="32"/>
                                        </p:tgtEl>
                                      </p:cBhvr>
                                    </p:animEffect>
                                  </p:childTnLst>
                                </p:cTn>
                              </p:par>
                              <p:par>
                                <p:cTn id="15" presetID="16" presetClass="entr" presetSubtype="21"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barn(inVertical)">
                                      <p:cBhvr>
                                        <p:cTn id="17" dur="500"/>
                                        <p:tgtEl>
                                          <p:spTgt spid="36"/>
                                        </p:tgtEl>
                                      </p:cBhvr>
                                    </p:animEffect>
                                  </p:childTnLst>
                                </p:cTn>
                              </p:par>
                              <p:par>
                                <p:cTn id="18" presetID="16" presetClass="entr" presetSubtype="21" fill="hold"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barn(inVertical)">
                                      <p:cBhvr>
                                        <p:cTn id="2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2123658"/>
          </a:xfrm>
          <a:prstGeom prst="rect">
            <a:avLst/>
          </a:prstGeom>
          <a:noFill/>
        </p:spPr>
        <p:txBody>
          <a:bodyPr wrap="square" rtlCol="0">
            <a:spAutoFit/>
          </a:bodyPr>
          <a:lstStyle/>
          <a:p>
            <a:pPr algn="ctr"/>
            <a:r>
              <a:rPr lang="ar-DZ" sz="48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3600" dirty="0">
                <a:solidFill>
                  <a:srgbClr val="0BC5A2"/>
                </a:solidFill>
                <a:latin typeface="Jazeel Bold" panose="00000800000000000000" pitchFamily="50" charset="-78"/>
                <a:cs typeface="Jazeel Bold" panose="00000800000000000000" pitchFamily="50" charset="-78"/>
              </a:rPr>
              <a:t>للمجموعة</a:t>
            </a:r>
            <a:endParaRPr lang="ar-DZ" sz="2800" dirty="0">
              <a:solidFill>
                <a:srgbClr val="0BC5A2"/>
              </a:solidFill>
              <a:latin typeface="Jazeel Bold" panose="00000800000000000000" pitchFamily="50" charset="-78"/>
              <a:cs typeface="Jazeel Bold" panose="00000800000000000000" pitchFamily="50" charset="-78"/>
            </a:endParaRP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3C8C8EAC-AA9E-4E31-ADA9-C29419F910CC}"/>
              </a:ext>
            </a:extLst>
          </p:cNvPr>
          <p:cNvSpPr txBox="1"/>
          <p:nvPr/>
        </p:nvSpPr>
        <p:spPr>
          <a:xfrm>
            <a:off x="1981126" y="660969"/>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7084F883-5E0A-43CE-B5BA-BE594889FF0A}"/>
              </a:ext>
            </a:extLst>
          </p:cNvPr>
          <p:cNvSpPr/>
          <p:nvPr/>
        </p:nvSpPr>
        <p:spPr>
          <a:xfrm>
            <a:off x="1066879" y="1510623"/>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تزداد أهمية الأمن السيبراني، في حالة:</a:t>
            </a:r>
          </a:p>
        </p:txBody>
      </p:sp>
      <p:sp>
        <p:nvSpPr>
          <p:cNvPr id="9" name="A1">
            <a:hlinkClick r:id="" action="ppaction://noaction">
              <a:snd r:embed="rId6" name="correct.wav"/>
            </a:hlinkClick>
            <a:extLst>
              <a:ext uri="{FF2B5EF4-FFF2-40B4-BE49-F238E27FC236}">
                <a16:creationId xmlns:a16="http://schemas.microsoft.com/office/drawing/2014/main" id="{4675D4CC-1C02-4B29-A2C7-9645BA5FFBEC}"/>
              </a:ext>
            </a:extLst>
          </p:cNvPr>
          <p:cNvSpPr/>
          <p:nvPr/>
        </p:nvSpPr>
        <p:spPr>
          <a:xfrm>
            <a:off x="1673547" y="4952758"/>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ضرورة توافر البيانات</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445655EE-FFF1-4C87-BF7D-83C8239C2AD1}"/>
              </a:ext>
            </a:extLst>
          </p:cNvPr>
          <p:cNvSpPr/>
          <p:nvPr/>
        </p:nvSpPr>
        <p:spPr>
          <a:xfrm>
            <a:off x="1673547" y="3343392"/>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البيانات غير المهمة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A445AFF5-3E49-470E-AC60-492C2F0BB378}"/>
              </a:ext>
            </a:extLst>
          </p:cNvPr>
          <p:cNvSpPr/>
          <p:nvPr/>
        </p:nvSpPr>
        <p:spPr>
          <a:xfrm>
            <a:off x="1673547" y="414807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قلة عدد المستخدمين </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CF47878D-B9C8-4CA2-B714-CA911C45C0DF}"/>
              </a:ext>
            </a:extLst>
          </p:cNvPr>
          <p:cNvSpPr/>
          <p:nvPr/>
        </p:nvSpPr>
        <p:spPr>
          <a:xfrm>
            <a:off x="7024779" y="4959861"/>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EF124396-C7BF-4D0F-830B-3FAF9DBE82C0}"/>
              </a:ext>
            </a:extLst>
          </p:cNvPr>
          <p:cNvSpPr/>
          <p:nvPr/>
        </p:nvSpPr>
        <p:spPr>
          <a:xfrm>
            <a:off x="7024779" y="334339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1F239076-57EC-405F-9B79-A858C1529C61}"/>
              </a:ext>
            </a:extLst>
          </p:cNvPr>
          <p:cNvSpPr/>
          <p:nvPr/>
        </p:nvSpPr>
        <p:spPr>
          <a:xfrm>
            <a:off x="7024779" y="415162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671745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14:presetBounceEnd="62000">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14:bounceEnd="62000">
                                          <p:cBhvr additive="base">
                                            <p:cTn id="14"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5" dur="225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17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2000">
                                          <p:cBhvr additive="base">
                                            <p:cTn id="22"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3" dur="225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17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14:bounceEnd="62000">
                                          <p:cBhvr additive="base">
                                            <p:cTn id="3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1" dur="225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14:bounceEnd="62000">
                                          <p:cBhvr additive="base">
                                            <p:cTn id="3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2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62000">
                                          <p:cBhvr additive="base">
                                            <p:cTn id="38"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9"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9"/>
                                            </p:tgtEl>
                                            <p:attrNameLst>
                                              <p:attrName>fillcolor</p:attrName>
                                            </p:attrNameLst>
                                          </p:cBhvr>
                                          <p:to>
                                            <a:srgbClr val="00B050"/>
                                          </p:to>
                                        </p:animClr>
                                        <p:set>
                                          <p:cBhvr>
                                            <p:cTn id="44" dur="750" fill="hold"/>
                                            <p:tgtEl>
                                              <p:spTgt spid="9"/>
                                            </p:tgtEl>
                                            <p:attrNameLst>
                                              <p:attrName>fill.type</p:attrName>
                                            </p:attrNameLst>
                                          </p:cBhvr>
                                          <p:to>
                                            <p:strVal val="solid"/>
                                          </p:to>
                                        </p:set>
                                        <p:set>
                                          <p:cBhvr>
                                            <p:cTn id="45"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00B050"/>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0"/>
                                            </p:tgtEl>
                                            <p:attrNameLst>
                                              <p:attrName>fillcolor</p:attrName>
                                            </p:attrNameLst>
                                          </p:cBhvr>
                                          <p:to>
                                            <a:srgbClr val="C00000"/>
                                          </p:to>
                                        </p:animClr>
                                        <p:set>
                                          <p:cBhvr>
                                            <p:cTn id="58" dur="500" fill="hold"/>
                                            <p:tgtEl>
                                              <p:spTgt spid="10"/>
                                            </p:tgtEl>
                                            <p:attrNameLst>
                                              <p:attrName>fill.type</p:attrName>
                                            </p:attrNameLst>
                                          </p:cBhvr>
                                          <p:to>
                                            <p:strVal val="solid"/>
                                          </p:to>
                                        </p:set>
                                        <p:set>
                                          <p:cBhvr>
                                            <p:cTn id="59"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1"/>
                                            </p:tgtEl>
                                            <p:attrNameLst>
                                              <p:attrName>fillcolor</p:attrName>
                                            </p:attrNameLst>
                                          </p:cBhvr>
                                          <p:to>
                                            <a:srgbClr val="C00000"/>
                                          </p:to>
                                        </p:animClr>
                                        <p:set>
                                          <p:cBhvr>
                                            <p:cTn id="65" dur="500" fill="hold"/>
                                            <p:tgtEl>
                                              <p:spTgt spid="11"/>
                                            </p:tgtEl>
                                            <p:attrNameLst>
                                              <p:attrName>fill.type</p:attrName>
                                            </p:attrNameLst>
                                          </p:cBhvr>
                                          <p:to>
                                            <p:strVal val="solid"/>
                                          </p:to>
                                        </p:set>
                                        <p:set>
                                          <p:cBhvr>
                                            <p:cTn id="66"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2250" fill="hold"/>
                                            <p:tgtEl>
                                              <p:spTgt spid="9"/>
                                            </p:tgtEl>
                                            <p:attrNameLst>
                                              <p:attrName>ppt_x</p:attrName>
                                            </p:attrNameLst>
                                          </p:cBhvr>
                                          <p:tavLst>
                                            <p:tav tm="0">
                                              <p:val>
                                                <p:strVal val="#ppt_x"/>
                                              </p:val>
                                            </p:tav>
                                            <p:tav tm="100000">
                                              <p:val>
                                                <p:strVal val="#ppt_x"/>
                                              </p:val>
                                            </p:tav>
                                          </p:tavLst>
                                        </p:anim>
                                        <p:anim calcmode="lin" valueType="num">
                                          <p:cBhvr additive="base">
                                            <p:cTn id="15" dur="225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750" fill="hold"/>
                                            <p:tgtEl>
                                              <p:spTgt spid="13"/>
                                            </p:tgtEl>
                                            <p:attrNameLst>
                                              <p:attrName>ppt_x</p:attrName>
                                            </p:attrNameLst>
                                          </p:cBhvr>
                                          <p:tavLst>
                                            <p:tav tm="0">
                                              <p:val>
                                                <p:strVal val="#ppt_x"/>
                                              </p:val>
                                            </p:tav>
                                            <p:tav tm="100000">
                                              <p:val>
                                                <p:strVal val="#ppt_x"/>
                                              </p:val>
                                            </p:tav>
                                          </p:tavLst>
                                        </p:anim>
                                        <p:anim calcmode="lin" valueType="num">
                                          <p:cBhvr additive="base">
                                            <p:cTn id="19" dur="17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250" fill="hold"/>
                                            <p:tgtEl>
                                              <p:spTgt spid="10"/>
                                            </p:tgtEl>
                                            <p:attrNameLst>
                                              <p:attrName>ppt_x</p:attrName>
                                            </p:attrNameLst>
                                          </p:cBhvr>
                                          <p:tavLst>
                                            <p:tav tm="0">
                                              <p:val>
                                                <p:strVal val="#ppt_x"/>
                                              </p:val>
                                            </p:tav>
                                            <p:tav tm="100000">
                                              <p:val>
                                                <p:strVal val="#ppt_x"/>
                                              </p:val>
                                            </p:tav>
                                          </p:tavLst>
                                        </p:anim>
                                        <p:anim calcmode="lin" valueType="num">
                                          <p:cBhvr additive="base">
                                            <p:cTn id="23" dur="225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750" fill="hold"/>
                                            <p:tgtEl>
                                              <p:spTgt spid="16"/>
                                            </p:tgtEl>
                                            <p:attrNameLst>
                                              <p:attrName>ppt_x</p:attrName>
                                            </p:attrNameLst>
                                          </p:cBhvr>
                                          <p:tavLst>
                                            <p:tav tm="0">
                                              <p:val>
                                                <p:strVal val="#ppt_x"/>
                                              </p:val>
                                            </p:tav>
                                            <p:tav tm="100000">
                                              <p:val>
                                                <p:strVal val="#ppt_x"/>
                                              </p:val>
                                            </p:tav>
                                          </p:tavLst>
                                        </p:anim>
                                        <p:anim calcmode="lin" valueType="num">
                                          <p:cBhvr additive="base">
                                            <p:cTn id="27" dur="17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250" fill="hold"/>
                                            <p:tgtEl>
                                              <p:spTgt spid="11"/>
                                            </p:tgtEl>
                                            <p:attrNameLst>
                                              <p:attrName>ppt_x</p:attrName>
                                            </p:attrNameLst>
                                          </p:cBhvr>
                                          <p:tavLst>
                                            <p:tav tm="0">
                                              <p:val>
                                                <p:strVal val="#ppt_x"/>
                                              </p:val>
                                            </p:tav>
                                            <p:tav tm="100000">
                                              <p:val>
                                                <p:strVal val="#ppt_x"/>
                                              </p:val>
                                            </p:tav>
                                          </p:tavLst>
                                        </p:anim>
                                        <p:anim calcmode="lin" valueType="num">
                                          <p:cBhvr additive="base">
                                            <p:cTn id="31" dur="225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1750" fill="hold"/>
                                            <p:tgtEl>
                                              <p:spTgt spid="17"/>
                                            </p:tgtEl>
                                            <p:attrNameLst>
                                              <p:attrName>ppt_x</p:attrName>
                                            </p:attrNameLst>
                                          </p:cBhvr>
                                          <p:tavLst>
                                            <p:tav tm="0">
                                              <p:val>
                                                <p:strVal val="#ppt_x"/>
                                              </p:val>
                                            </p:tav>
                                            <p:tav tm="100000">
                                              <p:val>
                                                <p:strVal val="#ppt_x"/>
                                              </p:val>
                                            </p:tav>
                                          </p:tavLst>
                                        </p:anim>
                                        <p:anim calcmode="lin" valueType="num">
                                          <p:cBhvr additive="base">
                                            <p:cTn id="35" dur="1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750" fill="hold"/>
                                            <p:tgtEl>
                                              <p:spTgt spid="8"/>
                                            </p:tgtEl>
                                            <p:attrNameLst>
                                              <p:attrName>ppt_x</p:attrName>
                                            </p:attrNameLst>
                                          </p:cBhvr>
                                          <p:tavLst>
                                            <p:tav tm="0">
                                              <p:val>
                                                <p:strVal val="#ppt_x"/>
                                              </p:val>
                                            </p:tav>
                                            <p:tav tm="100000">
                                              <p:val>
                                                <p:strVal val="#ppt_x"/>
                                              </p:val>
                                            </p:tav>
                                          </p:tavLst>
                                        </p:anim>
                                        <p:anim calcmode="lin" valueType="num">
                                          <p:cBhvr additive="base">
                                            <p:cTn id="39"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9"/>
                                            </p:tgtEl>
                                            <p:attrNameLst>
                                              <p:attrName>fillcolor</p:attrName>
                                            </p:attrNameLst>
                                          </p:cBhvr>
                                          <p:to>
                                            <a:srgbClr val="00B050"/>
                                          </p:to>
                                        </p:animClr>
                                        <p:set>
                                          <p:cBhvr>
                                            <p:cTn id="44" dur="750" fill="hold"/>
                                            <p:tgtEl>
                                              <p:spTgt spid="9"/>
                                            </p:tgtEl>
                                            <p:attrNameLst>
                                              <p:attrName>fill.type</p:attrName>
                                            </p:attrNameLst>
                                          </p:cBhvr>
                                          <p:to>
                                            <p:strVal val="solid"/>
                                          </p:to>
                                        </p:set>
                                        <p:set>
                                          <p:cBhvr>
                                            <p:cTn id="45"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00B050"/>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0"/>
                                            </p:tgtEl>
                                            <p:attrNameLst>
                                              <p:attrName>fillcolor</p:attrName>
                                            </p:attrNameLst>
                                          </p:cBhvr>
                                          <p:to>
                                            <a:srgbClr val="C00000"/>
                                          </p:to>
                                        </p:animClr>
                                        <p:set>
                                          <p:cBhvr>
                                            <p:cTn id="58" dur="500" fill="hold"/>
                                            <p:tgtEl>
                                              <p:spTgt spid="10"/>
                                            </p:tgtEl>
                                            <p:attrNameLst>
                                              <p:attrName>fill.type</p:attrName>
                                            </p:attrNameLst>
                                          </p:cBhvr>
                                          <p:to>
                                            <p:strVal val="solid"/>
                                          </p:to>
                                        </p:set>
                                        <p:set>
                                          <p:cBhvr>
                                            <p:cTn id="59"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1"/>
                                            </p:tgtEl>
                                            <p:attrNameLst>
                                              <p:attrName>fillcolor</p:attrName>
                                            </p:attrNameLst>
                                          </p:cBhvr>
                                          <p:to>
                                            <a:srgbClr val="C00000"/>
                                          </p:to>
                                        </p:animClr>
                                        <p:set>
                                          <p:cBhvr>
                                            <p:cTn id="65" dur="500" fill="hold"/>
                                            <p:tgtEl>
                                              <p:spTgt spid="11"/>
                                            </p:tgtEl>
                                            <p:attrNameLst>
                                              <p:attrName>fill.type</p:attrName>
                                            </p:attrNameLst>
                                          </p:cBhvr>
                                          <p:to>
                                            <p:strVal val="solid"/>
                                          </p:to>
                                        </p:set>
                                        <p:set>
                                          <p:cBhvr>
                                            <p:cTn id="66"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2123658"/>
          </a:xfrm>
          <a:prstGeom prst="rect">
            <a:avLst/>
          </a:prstGeom>
          <a:noFill/>
        </p:spPr>
        <p:txBody>
          <a:bodyPr wrap="square" rtlCol="0">
            <a:spAutoFit/>
          </a:bodyPr>
          <a:lstStyle/>
          <a:p>
            <a:pPr algn="ctr"/>
            <a:r>
              <a:rPr lang="ar-DZ" sz="48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3600" dirty="0">
                <a:solidFill>
                  <a:srgbClr val="0BC5A2"/>
                </a:solidFill>
                <a:latin typeface="Jazeel Bold" panose="00000800000000000000" pitchFamily="50" charset="-78"/>
                <a:cs typeface="Jazeel Bold" panose="00000800000000000000" pitchFamily="50" charset="-78"/>
              </a:rPr>
              <a:t>للمجموعة</a:t>
            </a:r>
            <a:endParaRPr lang="ar-DZ" sz="2800" dirty="0">
              <a:solidFill>
                <a:srgbClr val="0BC5A2"/>
              </a:solidFill>
              <a:latin typeface="Jazeel Bold" panose="00000800000000000000" pitchFamily="50" charset="-78"/>
              <a:cs typeface="Jazeel Bold" panose="00000800000000000000" pitchFamily="50" charset="-78"/>
            </a:endParaRP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FB4AC276-7003-4086-A2CF-0831496901F6}"/>
              </a:ext>
            </a:extLst>
          </p:cNvPr>
          <p:cNvSpPr txBox="1"/>
          <p:nvPr/>
        </p:nvSpPr>
        <p:spPr>
          <a:xfrm>
            <a:off x="1965079" y="644927"/>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9ABD7155-390A-4EAF-9475-7C3A13E69ED6}"/>
              </a:ext>
            </a:extLst>
          </p:cNvPr>
          <p:cNvSpPr/>
          <p:nvPr/>
        </p:nvSpPr>
        <p:spPr>
          <a:xfrm>
            <a:off x="1050832" y="1494581"/>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من عناصر مثلث الحماية، ويشير إلى الحفاظ على دقة وصحة المعلومات: </a:t>
            </a:r>
            <a:endParaRPr lang="en-US" sz="2400" b="1" dirty="0">
              <a:solidFill>
                <a:srgbClr val="FFFFFF"/>
              </a:solidFill>
              <a:latin typeface="RB" panose="00000500000000000000" pitchFamily="2" charset="-78"/>
              <a:cs typeface="RB" panose="00000500000000000000" pitchFamily="2" charset="-78"/>
            </a:endParaRPr>
          </a:p>
        </p:txBody>
      </p:sp>
      <p:sp>
        <p:nvSpPr>
          <p:cNvPr id="9" name="A1">
            <a:hlinkClick r:id="" action="ppaction://noaction">
              <a:snd r:embed="rId6" name="correct.wav"/>
            </a:hlinkClick>
            <a:extLst>
              <a:ext uri="{FF2B5EF4-FFF2-40B4-BE49-F238E27FC236}">
                <a16:creationId xmlns:a16="http://schemas.microsoft.com/office/drawing/2014/main" id="{5710C0F0-B851-49AB-ADC5-44F605DB341C}"/>
              </a:ext>
            </a:extLst>
          </p:cNvPr>
          <p:cNvSpPr/>
          <p:nvPr/>
        </p:nvSpPr>
        <p:spPr>
          <a:xfrm>
            <a:off x="1657500" y="4132033"/>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التكامل</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05401AFD-F58B-46BF-B049-0F4D18DAC48F}"/>
              </a:ext>
            </a:extLst>
          </p:cNvPr>
          <p:cNvSpPr/>
          <p:nvPr/>
        </p:nvSpPr>
        <p:spPr>
          <a:xfrm>
            <a:off x="1657500" y="3327350"/>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السرية </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6CBA77F3-693E-42B6-BF79-B9AFE7F5CA15}"/>
              </a:ext>
            </a:extLst>
          </p:cNvPr>
          <p:cNvSpPr/>
          <p:nvPr/>
        </p:nvSpPr>
        <p:spPr>
          <a:xfrm>
            <a:off x="1657500" y="4936716"/>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التوافر</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20D878EE-97F3-4ABB-9CE8-379A20BD50DE}"/>
              </a:ext>
            </a:extLst>
          </p:cNvPr>
          <p:cNvSpPr/>
          <p:nvPr/>
        </p:nvSpPr>
        <p:spPr>
          <a:xfrm>
            <a:off x="7008732" y="413203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D0E3B44D-CD6C-44CD-91B4-CBFD19F05F97}"/>
              </a:ext>
            </a:extLst>
          </p:cNvPr>
          <p:cNvSpPr/>
          <p:nvPr/>
        </p:nvSpPr>
        <p:spPr>
          <a:xfrm>
            <a:off x="7008732" y="3327350"/>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F5688B1E-4E26-4A56-B718-A62305CA23CE}"/>
              </a:ext>
            </a:extLst>
          </p:cNvPr>
          <p:cNvSpPr/>
          <p:nvPr/>
        </p:nvSpPr>
        <p:spPr>
          <a:xfrm>
            <a:off x="7008732" y="4936716"/>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1325789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14:presetBounceEnd="62000">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14:bounceEnd="62000">
                                          <p:cBhvr additive="base">
                                            <p:cTn id="14"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5" dur="225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14:bounceEnd="62000">
                                          <p:cBhvr additive="base">
                                            <p:cTn id="18"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9" dur="17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14:bounceEnd="62000">
                                          <p:cBhvr additive="base">
                                            <p:cTn id="22"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3" dur="225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14:bounceEnd="62000">
                                          <p:cBhvr additive="base">
                                            <p:cTn id="26"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7" dur="17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14:bounceEnd="62000">
                                          <p:cBhvr additive="base">
                                            <p:cTn id="3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1" dur="225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14:bounceEnd="62000">
                                          <p:cBhvr additive="base">
                                            <p:cTn id="34"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2000">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14:bounceEnd="62000">
                                          <p:cBhvr additive="base">
                                            <p:cTn id="38"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9"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9"/>
                                            </p:tgtEl>
                                            <p:attrNameLst>
                                              <p:attrName>fillcolor</p:attrName>
                                            </p:attrNameLst>
                                          </p:cBhvr>
                                          <p:to>
                                            <a:srgbClr val="00B050"/>
                                          </p:to>
                                        </p:animClr>
                                        <p:set>
                                          <p:cBhvr>
                                            <p:cTn id="44" dur="750" fill="hold"/>
                                            <p:tgtEl>
                                              <p:spTgt spid="9"/>
                                            </p:tgtEl>
                                            <p:attrNameLst>
                                              <p:attrName>fill.type</p:attrName>
                                            </p:attrNameLst>
                                          </p:cBhvr>
                                          <p:to>
                                            <p:strVal val="solid"/>
                                          </p:to>
                                        </p:set>
                                        <p:set>
                                          <p:cBhvr>
                                            <p:cTn id="45"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00B050"/>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0"/>
                                            </p:tgtEl>
                                            <p:attrNameLst>
                                              <p:attrName>fillcolor</p:attrName>
                                            </p:attrNameLst>
                                          </p:cBhvr>
                                          <p:to>
                                            <a:srgbClr val="C00000"/>
                                          </p:to>
                                        </p:animClr>
                                        <p:set>
                                          <p:cBhvr>
                                            <p:cTn id="58" dur="500" fill="hold"/>
                                            <p:tgtEl>
                                              <p:spTgt spid="10"/>
                                            </p:tgtEl>
                                            <p:attrNameLst>
                                              <p:attrName>fill.type</p:attrName>
                                            </p:attrNameLst>
                                          </p:cBhvr>
                                          <p:to>
                                            <p:strVal val="solid"/>
                                          </p:to>
                                        </p:set>
                                        <p:set>
                                          <p:cBhvr>
                                            <p:cTn id="59"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1"/>
                                            </p:tgtEl>
                                            <p:attrNameLst>
                                              <p:attrName>fillcolor</p:attrName>
                                            </p:attrNameLst>
                                          </p:cBhvr>
                                          <p:to>
                                            <a:srgbClr val="C00000"/>
                                          </p:to>
                                        </p:animClr>
                                        <p:set>
                                          <p:cBhvr>
                                            <p:cTn id="65" dur="500" fill="hold"/>
                                            <p:tgtEl>
                                              <p:spTgt spid="11"/>
                                            </p:tgtEl>
                                            <p:attrNameLst>
                                              <p:attrName>fill.type</p:attrName>
                                            </p:attrNameLst>
                                          </p:cBhvr>
                                          <p:to>
                                            <p:strVal val="solid"/>
                                          </p:to>
                                        </p:set>
                                        <p:set>
                                          <p:cBhvr>
                                            <p:cTn id="66"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2250" fill="hold"/>
                                            <p:tgtEl>
                                              <p:spTgt spid="9"/>
                                            </p:tgtEl>
                                            <p:attrNameLst>
                                              <p:attrName>ppt_x</p:attrName>
                                            </p:attrNameLst>
                                          </p:cBhvr>
                                          <p:tavLst>
                                            <p:tav tm="0">
                                              <p:val>
                                                <p:strVal val="#ppt_x"/>
                                              </p:val>
                                            </p:tav>
                                            <p:tav tm="100000">
                                              <p:val>
                                                <p:strVal val="#ppt_x"/>
                                              </p:val>
                                            </p:tav>
                                          </p:tavLst>
                                        </p:anim>
                                        <p:anim calcmode="lin" valueType="num">
                                          <p:cBhvr additive="base">
                                            <p:cTn id="15" dur="2250" fill="hold"/>
                                            <p:tgtEl>
                                              <p:spTgt spid="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750" fill="hold"/>
                                            <p:tgtEl>
                                              <p:spTgt spid="13"/>
                                            </p:tgtEl>
                                            <p:attrNameLst>
                                              <p:attrName>ppt_x</p:attrName>
                                            </p:attrNameLst>
                                          </p:cBhvr>
                                          <p:tavLst>
                                            <p:tav tm="0">
                                              <p:val>
                                                <p:strVal val="#ppt_x"/>
                                              </p:val>
                                            </p:tav>
                                            <p:tav tm="100000">
                                              <p:val>
                                                <p:strVal val="#ppt_x"/>
                                              </p:val>
                                            </p:tav>
                                          </p:tavLst>
                                        </p:anim>
                                        <p:anim calcmode="lin" valueType="num">
                                          <p:cBhvr additive="base">
                                            <p:cTn id="19" dur="175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250" fill="hold"/>
                                            <p:tgtEl>
                                              <p:spTgt spid="10"/>
                                            </p:tgtEl>
                                            <p:attrNameLst>
                                              <p:attrName>ppt_x</p:attrName>
                                            </p:attrNameLst>
                                          </p:cBhvr>
                                          <p:tavLst>
                                            <p:tav tm="0">
                                              <p:val>
                                                <p:strVal val="#ppt_x"/>
                                              </p:val>
                                            </p:tav>
                                            <p:tav tm="100000">
                                              <p:val>
                                                <p:strVal val="#ppt_x"/>
                                              </p:val>
                                            </p:tav>
                                          </p:tavLst>
                                        </p:anim>
                                        <p:anim calcmode="lin" valueType="num">
                                          <p:cBhvr additive="base">
                                            <p:cTn id="23" dur="2250" fill="hold"/>
                                            <p:tgtEl>
                                              <p:spTgt spid="10"/>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750" fill="hold"/>
                                            <p:tgtEl>
                                              <p:spTgt spid="16"/>
                                            </p:tgtEl>
                                            <p:attrNameLst>
                                              <p:attrName>ppt_x</p:attrName>
                                            </p:attrNameLst>
                                          </p:cBhvr>
                                          <p:tavLst>
                                            <p:tav tm="0">
                                              <p:val>
                                                <p:strVal val="#ppt_x"/>
                                              </p:val>
                                            </p:tav>
                                            <p:tav tm="100000">
                                              <p:val>
                                                <p:strVal val="#ppt_x"/>
                                              </p:val>
                                            </p:tav>
                                          </p:tavLst>
                                        </p:anim>
                                        <p:anim calcmode="lin" valueType="num">
                                          <p:cBhvr additive="base">
                                            <p:cTn id="27" dur="175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2250" fill="hold"/>
                                            <p:tgtEl>
                                              <p:spTgt spid="11"/>
                                            </p:tgtEl>
                                            <p:attrNameLst>
                                              <p:attrName>ppt_x</p:attrName>
                                            </p:attrNameLst>
                                          </p:cBhvr>
                                          <p:tavLst>
                                            <p:tav tm="0">
                                              <p:val>
                                                <p:strVal val="#ppt_x"/>
                                              </p:val>
                                            </p:tav>
                                            <p:tav tm="100000">
                                              <p:val>
                                                <p:strVal val="#ppt_x"/>
                                              </p:val>
                                            </p:tav>
                                          </p:tavLst>
                                        </p:anim>
                                        <p:anim calcmode="lin" valueType="num">
                                          <p:cBhvr additive="base">
                                            <p:cTn id="31" dur="225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1750" fill="hold"/>
                                            <p:tgtEl>
                                              <p:spTgt spid="17"/>
                                            </p:tgtEl>
                                            <p:attrNameLst>
                                              <p:attrName>ppt_x</p:attrName>
                                            </p:attrNameLst>
                                          </p:cBhvr>
                                          <p:tavLst>
                                            <p:tav tm="0">
                                              <p:val>
                                                <p:strVal val="#ppt_x"/>
                                              </p:val>
                                            </p:tav>
                                            <p:tav tm="100000">
                                              <p:val>
                                                <p:strVal val="#ppt_x"/>
                                              </p:val>
                                            </p:tav>
                                          </p:tavLst>
                                        </p:anim>
                                        <p:anim calcmode="lin" valueType="num">
                                          <p:cBhvr additive="base">
                                            <p:cTn id="35" dur="1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750" fill="hold"/>
                                            <p:tgtEl>
                                              <p:spTgt spid="8"/>
                                            </p:tgtEl>
                                            <p:attrNameLst>
                                              <p:attrName>ppt_x</p:attrName>
                                            </p:attrNameLst>
                                          </p:cBhvr>
                                          <p:tavLst>
                                            <p:tav tm="0">
                                              <p:val>
                                                <p:strVal val="#ppt_x"/>
                                              </p:val>
                                            </p:tav>
                                            <p:tav tm="100000">
                                              <p:val>
                                                <p:strVal val="#ppt_x"/>
                                              </p:val>
                                            </p:tav>
                                          </p:tavLst>
                                        </p:anim>
                                        <p:anim calcmode="lin" valueType="num">
                                          <p:cBhvr additive="base">
                                            <p:cTn id="39"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9"/>
                                            </p:tgtEl>
                                            <p:attrNameLst>
                                              <p:attrName>fillcolor</p:attrName>
                                            </p:attrNameLst>
                                          </p:cBhvr>
                                          <p:to>
                                            <a:srgbClr val="00B050"/>
                                          </p:to>
                                        </p:animClr>
                                        <p:set>
                                          <p:cBhvr>
                                            <p:cTn id="44" dur="750" fill="hold"/>
                                            <p:tgtEl>
                                              <p:spTgt spid="9"/>
                                            </p:tgtEl>
                                            <p:attrNameLst>
                                              <p:attrName>fill.type</p:attrName>
                                            </p:attrNameLst>
                                          </p:cBhvr>
                                          <p:to>
                                            <p:strVal val="solid"/>
                                          </p:to>
                                        </p:set>
                                        <p:set>
                                          <p:cBhvr>
                                            <p:cTn id="45"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9"/>
                                            </p:tgtEl>
                                            <p:attrNameLst>
                                              <p:attrName>fillcolor</p:attrName>
                                            </p:attrNameLst>
                                          </p:cBhvr>
                                          <p:to>
                                            <a:srgbClr val="00B050"/>
                                          </p:to>
                                        </p:animClr>
                                        <p:set>
                                          <p:cBhvr>
                                            <p:cTn id="51" dur="500" fill="hold"/>
                                            <p:tgtEl>
                                              <p:spTgt spid="9"/>
                                            </p:tgtEl>
                                            <p:attrNameLst>
                                              <p:attrName>fill.type</p:attrName>
                                            </p:attrNameLst>
                                          </p:cBhvr>
                                          <p:to>
                                            <p:strVal val="solid"/>
                                          </p:to>
                                        </p:set>
                                        <p:set>
                                          <p:cBhvr>
                                            <p:cTn id="52"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0"/>
                                            </p:tgtEl>
                                            <p:attrNameLst>
                                              <p:attrName>fillcolor</p:attrName>
                                            </p:attrNameLst>
                                          </p:cBhvr>
                                          <p:to>
                                            <a:srgbClr val="C00000"/>
                                          </p:to>
                                        </p:animClr>
                                        <p:set>
                                          <p:cBhvr>
                                            <p:cTn id="58" dur="500" fill="hold"/>
                                            <p:tgtEl>
                                              <p:spTgt spid="10"/>
                                            </p:tgtEl>
                                            <p:attrNameLst>
                                              <p:attrName>fill.type</p:attrName>
                                            </p:attrNameLst>
                                          </p:cBhvr>
                                          <p:to>
                                            <p:strVal val="solid"/>
                                          </p:to>
                                        </p:set>
                                        <p:set>
                                          <p:cBhvr>
                                            <p:cTn id="59"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1"/>
                                            </p:tgtEl>
                                            <p:attrNameLst>
                                              <p:attrName>fillcolor</p:attrName>
                                            </p:attrNameLst>
                                          </p:cBhvr>
                                          <p:to>
                                            <a:srgbClr val="C00000"/>
                                          </p:to>
                                        </p:animClr>
                                        <p:set>
                                          <p:cBhvr>
                                            <p:cTn id="65" dur="500" fill="hold"/>
                                            <p:tgtEl>
                                              <p:spTgt spid="11"/>
                                            </p:tgtEl>
                                            <p:attrNameLst>
                                              <p:attrName>fill.type</p:attrName>
                                            </p:attrNameLst>
                                          </p:cBhvr>
                                          <p:to>
                                            <p:strVal val="solid"/>
                                          </p:to>
                                        </p:set>
                                        <p:set>
                                          <p:cBhvr>
                                            <p:cTn id="66"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2123658"/>
          </a:xfrm>
          <a:prstGeom prst="rect">
            <a:avLst/>
          </a:prstGeom>
          <a:noFill/>
        </p:spPr>
        <p:txBody>
          <a:bodyPr wrap="square" rtlCol="0">
            <a:spAutoFit/>
          </a:bodyPr>
          <a:lstStyle/>
          <a:p>
            <a:pPr algn="ctr"/>
            <a:r>
              <a:rPr lang="ar-DZ" sz="48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3600" dirty="0">
                <a:solidFill>
                  <a:srgbClr val="0BC5A2"/>
                </a:solidFill>
                <a:latin typeface="Jazeel Bold" panose="00000800000000000000" pitchFamily="50" charset="-78"/>
                <a:cs typeface="Jazeel Bold" panose="00000800000000000000" pitchFamily="50" charset="-78"/>
              </a:rPr>
              <a:t>للمجموعة</a:t>
            </a:r>
            <a:endParaRPr lang="ar-DZ" sz="2800" dirty="0">
              <a:solidFill>
                <a:srgbClr val="0BC5A2"/>
              </a:solidFill>
              <a:latin typeface="Jazeel Bold" panose="00000800000000000000" pitchFamily="50" charset="-78"/>
              <a:cs typeface="Jazeel Bold" panose="00000800000000000000" pitchFamily="50" charset="-78"/>
            </a:endParaRP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13" name="TextBox 12">
            <a:extLst>
              <a:ext uri="{FF2B5EF4-FFF2-40B4-BE49-F238E27FC236}">
                <a16:creationId xmlns:a16="http://schemas.microsoft.com/office/drawing/2014/main" id="{9A9FC05C-8D20-4AAC-A46F-9F43ED28AAA4}"/>
              </a:ext>
            </a:extLst>
          </p:cNvPr>
          <p:cNvSpPr txBox="1"/>
          <p:nvPr/>
        </p:nvSpPr>
        <p:spPr>
          <a:xfrm>
            <a:off x="1932997" y="633083"/>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6" name="Q">
            <a:extLst>
              <a:ext uri="{FF2B5EF4-FFF2-40B4-BE49-F238E27FC236}">
                <a16:creationId xmlns:a16="http://schemas.microsoft.com/office/drawing/2014/main" id="{4BD511DD-700A-4706-ADC0-F772274EDA69}"/>
              </a:ext>
            </a:extLst>
          </p:cNvPr>
          <p:cNvSpPr/>
          <p:nvPr/>
        </p:nvSpPr>
        <p:spPr>
          <a:xfrm>
            <a:off x="1018750" y="1482737"/>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من أمثلة الإجراءات المتخذة لضمان توافر البيانات والمعلومات: </a:t>
            </a:r>
            <a:endParaRPr lang="en-US" sz="2400" b="1" dirty="0">
              <a:solidFill>
                <a:srgbClr val="FFFFFF"/>
              </a:solidFill>
              <a:latin typeface="RB" panose="00000500000000000000" pitchFamily="2" charset="-78"/>
              <a:cs typeface="RB" panose="00000500000000000000" pitchFamily="2" charset="-78"/>
            </a:endParaRPr>
          </a:p>
        </p:txBody>
      </p:sp>
      <p:sp>
        <p:nvSpPr>
          <p:cNvPr id="17" name="A1">
            <a:hlinkClick r:id="" action="ppaction://noaction">
              <a:snd r:embed="rId6" name="correct.wav"/>
            </a:hlinkClick>
            <a:extLst>
              <a:ext uri="{FF2B5EF4-FFF2-40B4-BE49-F238E27FC236}">
                <a16:creationId xmlns:a16="http://schemas.microsoft.com/office/drawing/2014/main" id="{CE54086B-7501-4600-8310-FA8844D15A90}"/>
              </a:ext>
            </a:extLst>
          </p:cNvPr>
          <p:cNvSpPr/>
          <p:nvPr/>
        </p:nvSpPr>
        <p:spPr>
          <a:xfrm>
            <a:off x="1545208" y="33219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النسخ الاحتياطي</a:t>
            </a:r>
            <a:endParaRPr lang="en-IN" sz="2133" b="1" dirty="0">
              <a:solidFill>
                <a:srgbClr val="091D42"/>
              </a:solidFill>
              <a:latin typeface="RB" panose="00000500000000000000" pitchFamily="2" charset="-78"/>
              <a:cs typeface="RB" panose="00000500000000000000" pitchFamily="2" charset="-78"/>
            </a:endParaRPr>
          </a:p>
        </p:txBody>
      </p:sp>
      <p:sp>
        <p:nvSpPr>
          <p:cNvPr id="18" name="A2">
            <a:hlinkClick r:id="" action="ppaction://noaction">
              <a:snd r:embed="rId7" name="wrong.wav"/>
            </a:hlinkClick>
            <a:extLst>
              <a:ext uri="{FF2B5EF4-FFF2-40B4-BE49-F238E27FC236}">
                <a16:creationId xmlns:a16="http://schemas.microsoft.com/office/drawing/2014/main" id="{AA440C1C-8739-4B41-A252-13A4FBE4368E}"/>
              </a:ext>
            </a:extLst>
          </p:cNvPr>
          <p:cNvSpPr/>
          <p:nvPr/>
        </p:nvSpPr>
        <p:spPr>
          <a:xfrm>
            <a:off x="1545208" y="412445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قوائم الأشخاص ذوي الصلاحيات</a:t>
            </a:r>
            <a:endParaRPr lang="en-IN" sz="2133" b="1" dirty="0">
              <a:solidFill>
                <a:srgbClr val="091D42"/>
              </a:solidFill>
              <a:latin typeface="RB" panose="00000500000000000000" pitchFamily="2" charset="-78"/>
              <a:cs typeface="RB" panose="00000500000000000000" pitchFamily="2" charset="-78"/>
            </a:endParaRPr>
          </a:p>
        </p:txBody>
      </p:sp>
      <p:sp>
        <p:nvSpPr>
          <p:cNvPr id="19" name="A4">
            <a:hlinkClick r:id="" action="ppaction://noaction">
              <a:snd r:embed="rId7" name="wrong.wav"/>
            </a:hlinkClick>
            <a:extLst>
              <a:ext uri="{FF2B5EF4-FFF2-40B4-BE49-F238E27FC236}">
                <a16:creationId xmlns:a16="http://schemas.microsoft.com/office/drawing/2014/main" id="{51E9EA5A-762F-4EFA-93CE-1B06162CA7EE}"/>
              </a:ext>
            </a:extLst>
          </p:cNvPr>
          <p:cNvSpPr/>
          <p:nvPr/>
        </p:nvSpPr>
        <p:spPr>
          <a:xfrm>
            <a:off x="1545208" y="49270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تحديد الأذونات</a:t>
            </a:r>
            <a:endParaRPr lang="en-IN" sz="2133" b="1" dirty="0">
              <a:solidFill>
                <a:srgbClr val="091D42"/>
              </a:solidFill>
              <a:latin typeface="RB" panose="00000500000000000000" pitchFamily="2" charset="-78"/>
              <a:cs typeface="RB" panose="00000500000000000000" pitchFamily="2" charset="-78"/>
            </a:endParaRPr>
          </a:p>
        </p:txBody>
      </p:sp>
      <p:sp>
        <p:nvSpPr>
          <p:cNvPr id="20" name="A1">
            <a:hlinkClick r:id="" action="ppaction://noaction">
              <a:snd r:embed="rId6" name="correct.wav"/>
            </a:hlinkClick>
            <a:extLst>
              <a:ext uri="{FF2B5EF4-FFF2-40B4-BE49-F238E27FC236}">
                <a16:creationId xmlns:a16="http://schemas.microsoft.com/office/drawing/2014/main" id="{0BA5E466-BD0D-47A7-9F46-002C971605C9}"/>
              </a:ext>
            </a:extLst>
          </p:cNvPr>
          <p:cNvSpPr/>
          <p:nvPr/>
        </p:nvSpPr>
        <p:spPr>
          <a:xfrm>
            <a:off x="6896440" y="332274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1" name="A2">
            <a:hlinkClick r:id="" action="ppaction://noaction">
              <a:snd r:embed="rId7" name="wrong.wav"/>
            </a:hlinkClick>
            <a:extLst>
              <a:ext uri="{FF2B5EF4-FFF2-40B4-BE49-F238E27FC236}">
                <a16:creationId xmlns:a16="http://schemas.microsoft.com/office/drawing/2014/main" id="{7595D371-5DE7-4BFC-AA7A-270682F9D91F}"/>
              </a:ext>
            </a:extLst>
          </p:cNvPr>
          <p:cNvSpPr/>
          <p:nvPr/>
        </p:nvSpPr>
        <p:spPr>
          <a:xfrm>
            <a:off x="6896440" y="412380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2" name="A4">
            <a:hlinkClick r:id="" action="ppaction://noaction">
              <a:snd r:embed="rId7" name="wrong.wav"/>
            </a:hlinkClick>
            <a:extLst>
              <a:ext uri="{FF2B5EF4-FFF2-40B4-BE49-F238E27FC236}">
                <a16:creationId xmlns:a16="http://schemas.microsoft.com/office/drawing/2014/main" id="{0146F9E6-0129-44EB-8F46-E0BBB947D09C}"/>
              </a:ext>
            </a:extLst>
          </p:cNvPr>
          <p:cNvSpPr/>
          <p:nvPr/>
        </p:nvSpPr>
        <p:spPr>
          <a:xfrm>
            <a:off x="6896440" y="492487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2446090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22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22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62000">
                                          <p:cBhvr additive="base">
                                            <p:cTn id="18"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19" dur="175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14:bounceEnd="62000">
                                          <p:cBhvr additive="base">
                                            <p:cTn id="22" dur="225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3" dur="225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14:bounceEnd="62000">
                                          <p:cBhvr additive="base">
                                            <p:cTn id="26"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7" dur="175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14:bounceEnd="62000">
                                          <p:cBhvr additive="base">
                                            <p:cTn id="30" dur="22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31" dur="2250" fill="hold"/>
                                            <p:tgtEl>
                                              <p:spTgt spid="1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62000">
                                          <p:cBhvr additive="base">
                                            <p:cTn id="34" dur="17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2000">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14:bounceEnd="62000">
                                          <p:cBhvr additive="base">
                                            <p:cTn id="38"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9"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17"/>
                                            </p:tgtEl>
                                            <p:attrNameLst>
                                              <p:attrName>fillcolor</p:attrName>
                                            </p:attrNameLst>
                                          </p:cBhvr>
                                          <p:to>
                                            <a:srgbClr val="00B050"/>
                                          </p:to>
                                        </p:animClr>
                                        <p:set>
                                          <p:cBhvr>
                                            <p:cTn id="44" dur="750" fill="hold"/>
                                            <p:tgtEl>
                                              <p:spTgt spid="17"/>
                                            </p:tgtEl>
                                            <p:attrNameLst>
                                              <p:attrName>fill.type</p:attrName>
                                            </p:attrNameLst>
                                          </p:cBhvr>
                                          <p:to>
                                            <p:strVal val="solid"/>
                                          </p:to>
                                        </p:set>
                                        <p:set>
                                          <p:cBhvr>
                                            <p:cTn id="45"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17"/>
                                            </p:tgtEl>
                                            <p:attrNameLst>
                                              <p:attrName>fillcolor</p:attrName>
                                            </p:attrNameLst>
                                          </p:cBhvr>
                                          <p:to>
                                            <a:srgbClr val="00B050"/>
                                          </p:to>
                                        </p:animClr>
                                        <p:set>
                                          <p:cBhvr>
                                            <p:cTn id="51" dur="500" fill="hold"/>
                                            <p:tgtEl>
                                              <p:spTgt spid="17"/>
                                            </p:tgtEl>
                                            <p:attrNameLst>
                                              <p:attrName>fill.type</p:attrName>
                                            </p:attrNameLst>
                                          </p:cBhvr>
                                          <p:to>
                                            <p:strVal val="solid"/>
                                          </p:to>
                                        </p:set>
                                        <p:set>
                                          <p:cBhvr>
                                            <p:cTn id="52"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3" restart="whenNotActive" fill="hold" evtFilter="cancelBubble" nodeType="interactiveSeq">
                    <p:stCondLst>
                      <p:cond evt="onClick" delay="0">
                        <p:tgtEl>
                          <p:spTgt spid="1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8"/>
                                            </p:tgtEl>
                                            <p:attrNameLst>
                                              <p:attrName>fillcolor</p:attrName>
                                            </p:attrNameLst>
                                          </p:cBhvr>
                                          <p:to>
                                            <a:srgbClr val="C00000"/>
                                          </p:to>
                                        </p:animClr>
                                        <p:set>
                                          <p:cBhvr>
                                            <p:cTn id="58" dur="500" fill="hold"/>
                                            <p:tgtEl>
                                              <p:spTgt spid="18"/>
                                            </p:tgtEl>
                                            <p:attrNameLst>
                                              <p:attrName>fill.type</p:attrName>
                                            </p:attrNameLst>
                                          </p:cBhvr>
                                          <p:to>
                                            <p:strVal val="solid"/>
                                          </p:to>
                                        </p:set>
                                        <p:set>
                                          <p:cBhvr>
                                            <p:cTn id="5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9"/>
                                            </p:tgtEl>
                                            <p:attrNameLst>
                                              <p:attrName>fillcolor</p:attrName>
                                            </p:attrNameLst>
                                          </p:cBhvr>
                                          <p:to>
                                            <a:srgbClr val="C00000"/>
                                          </p:to>
                                        </p:animClr>
                                        <p:set>
                                          <p:cBhvr>
                                            <p:cTn id="65" dur="500" fill="hold"/>
                                            <p:tgtEl>
                                              <p:spTgt spid="19"/>
                                            </p:tgtEl>
                                            <p:attrNameLst>
                                              <p:attrName>fill.type</p:attrName>
                                            </p:attrNameLst>
                                          </p:cBhvr>
                                          <p:to>
                                            <p:strVal val="solid"/>
                                          </p:to>
                                        </p:set>
                                        <p:set>
                                          <p:cBhvr>
                                            <p:cTn id="66"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2250" fill="hold"/>
                                            <p:tgtEl>
                                              <p:spTgt spid="17"/>
                                            </p:tgtEl>
                                            <p:attrNameLst>
                                              <p:attrName>ppt_x</p:attrName>
                                            </p:attrNameLst>
                                          </p:cBhvr>
                                          <p:tavLst>
                                            <p:tav tm="0">
                                              <p:val>
                                                <p:strVal val="#ppt_x"/>
                                              </p:val>
                                            </p:tav>
                                            <p:tav tm="100000">
                                              <p:val>
                                                <p:strVal val="#ppt_x"/>
                                              </p:val>
                                            </p:tav>
                                          </p:tavLst>
                                        </p:anim>
                                        <p:anim calcmode="lin" valueType="num">
                                          <p:cBhvr additive="base">
                                            <p:cTn id="15" dur="22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1750" fill="hold"/>
                                            <p:tgtEl>
                                              <p:spTgt spid="20"/>
                                            </p:tgtEl>
                                            <p:attrNameLst>
                                              <p:attrName>ppt_x</p:attrName>
                                            </p:attrNameLst>
                                          </p:cBhvr>
                                          <p:tavLst>
                                            <p:tav tm="0">
                                              <p:val>
                                                <p:strVal val="#ppt_x"/>
                                              </p:val>
                                            </p:tav>
                                            <p:tav tm="100000">
                                              <p:val>
                                                <p:strVal val="#ppt_x"/>
                                              </p:val>
                                            </p:tav>
                                          </p:tavLst>
                                        </p:anim>
                                        <p:anim calcmode="lin" valueType="num">
                                          <p:cBhvr additive="base">
                                            <p:cTn id="19" dur="175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250" fill="hold"/>
                                            <p:tgtEl>
                                              <p:spTgt spid="18"/>
                                            </p:tgtEl>
                                            <p:attrNameLst>
                                              <p:attrName>ppt_x</p:attrName>
                                            </p:attrNameLst>
                                          </p:cBhvr>
                                          <p:tavLst>
                                            <p:tav tm="0">
                                              <p:val>
                                                <p:strVal val="#ppt_x"/>
                                              </p:val>
                                            </p:tav>
                                            <p:tav tm="100000">
                                              <p:val>
                                                <p:strVal val="#ppt_x"/>
                                              </p:val>
                                            </p:tav>
                                          </p:tavLst>
                                        </p:anim>
                                        <p:anim calcmode="lin" valueType="num">
                                          <p:cBhvr additive="base">
                                            <p:cTn id="23" dur="225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750" fill="hold"/>
                                            <p:tgtEl>
                                              <p:spTgt spid="21"/>
                                            </p:tgtEl>
                                            <p:attrNameLst>
                                              <p:attrName>ppt_x</p:attrName>
                                            </p:attrNameLst>
                                          </p:cBhvr>
                                          <p:tavLst>
                                            <p:tav tm="0">
                                              <p:val>
                                                <p:strVal val="#ppt_x"/>
                                              </p:val>
                                            </p:tav>
                                            <p:tav tm="100000">
                                              <p:val>
                                                <p:strVal val="#ppt_x"/>
                                              </p:val>
                                            </p:tav>
                                          </p:tavLst>
                                        </p:anim>
                                        <p:anim calcmode="lin" valueType="num">
                                          <p:cBhvr additive="base">
                                            <p:cTn id="27" dur="175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2250" fill="hold"/>
                                            <p:tgtEl>
                                              <p:spTgt spid="19"/>
                                            </p:tgtEl>
                                            <p:attrNameLst>
                                              <p:attrName>ppt_x</p:attrName>
                                            </p:attrNameLst>
                                          </p:cBhvr>
                                          <p:tavLst>
                                            <p:tav tm="0">
                                              <p:val>
                                                <p:strVal val="#ppt_x"/>
                                              </p:val>
                                            </p:tav>
                                            <p:tav tm="100000">
                                              <p:val>
                                                <p:strVal val="#ppt_x"/>
                                              </p:val>
                                            </p:tav>
                                          </p:tavLst>
                                        </p:anim>
                                        <p:anim calcmode="lin" valueType="num">
                                          <p:cBhvr additive="base">
                                            <p:cTn id="31" dur="2250" fill="hold"/>
                                            <p:tgtEl>
                                              <p:spTgt spid="1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750" fill="hold"/>
                                            <p:tgtEl>
                                              <p:spTgt spid="22"/>
                                            </p:tgtEl>
                                            <p:attrNameLst>
                                              <p:attrName>ppt_x</p:attrName>
                                            </p:attrNameLst>
                                          </p:cBhvr>
                                          <p:tavLst>
                                            <p:tav tm="0">
                                              <p:val>
                                                <p:strVal val="#ppt_x"/>
                                              </p:val>
                                            </p:tav>
                                            <p:tav tm="100000">
                                              <p:val>
                                                <p:strVal val="#ppt_x"/>
                                              </p:val>
                                            </p:tav>
                                          </p:tavLst>
                                        </p:anim>
                                        <p:anim calcmode="lin" valueType="num">
                                          <p:cBhvr additive="base">
                                            <p:cTn id="35" dur="17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750" fill="hold"/>
                                            <p:tgtEl>
                                              <p:spTgt spid="16"/>
                                            </p:tgtEl>
                                            <p:attrNameLst>
                                              <p:attrName>ppt_x</p:attrName>
                                            </p:attrNameLst>
                                          </p:cBhvr>
                                          <p:tavLst>
                                            <p:tav tm="0">
                                              <p:val>
                                                <p:strVal val="#ppt_x"/>
                                              </p:val>
                                            </p:tav>
                                            <p:tav tm="100000">
                                              <p:val>
                                                <p:strVal val="#ppt_x"/>
                                              </p:val>
                                            </p:tav>
                                          </p:tavLst>
                                        </p:anim>
                                        <p:anim calcmode="lin" valueType="num">
                                          <p:cBhvr additive="base">
                                            <p:cTn id="39"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17"/>
                                            </p:tgtEl>
                                            <p:attrNameLst>
                                              <p:attrName>fillcolor</p:attrName>
                                            </p:attrNameLst>
                                          </p:cBhvr>
                                          <p:to>
                                            <a:srgbClr val="00B050"/>
                                          </p:to>
                                        </p:animClr>
                                        <p:set>
                                          <p:cBhvr>
                                            <p:cTn id="44" dur="750" fill="hold"/>
                                            <p:tgtEl>
                                              <p:spTgt spid="17"/>
                                            </p:tgtEl>
                                            <p:attrNameLst>
                                              <p:attrName>fill.type</p:attrName>
                                            </p:attrNameLst>
                                          </p:cBhvr>
                                          <p:to>
                                            <p:strVal val="solid"/>
                                          </p:to>
                                        </p:set>
                                        <p:set>
                                          <p:cBhvr>
                                            <p:cTn id="45"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17"/>
                                            </p:tgtEl>
                                            <p:attrNameLst>
                                              <p:attrName>fillcolor</p:attrName>
                                            </p:attrNameLst>
                                          </p:cBhvr>
                                          <p:to>
                                            <a:srgbClr val="00B050"/>
                                          </p:to>
                                        </p:animClr>
                                        <p:set>
                                          <p:cBhvr>
                                            <p:cTn id="51" dur="500" fill="hold"/>
                                            <p:tgtEl>
                                              <p:spTgt spid="17"/>
                                            </p:tgtEl>
                                            <p:attrNameLst>
                                              <p:attrName>fill.type</p:attrName>
                                            </p:attrNameLst>
                                          </p:cBhvr>
                                          <p:to>
                                            <p:strVal val="solid"/>
                                          </p:to>
                                        </p:set>
                                        <p:set>
                                          <p:cBhvr>
                                            <p:cTn id="52"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3" restart="whenNotActive" fill="hold" evtFilter="cancelBubble" nodeType="interactiveSeq">
                    <p:stCondLst>
                      <p:cond evt="onClick" delay="0">
                        <p:tgtEl>
                          <p:spTgt spid="1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8"/>
                                            </p:tgtEl>
                                            <p:attrNameLst>
                                              <p:attrName>fillcolor</p:attrName>
                                            </p:attrNameLst>
                                          </p:cBhvr>
                                          <p:to>
                                            <a:srgbClr val="C00000"/>
                                          </p:to>
                                        </p:animClr>
                                        <p:set>
                                          <p:cBhvr>
                                            <p:cTn id="58" dur="500" fill="hold"/>
                                            <p:tgtEl>
                                              <p:spTgt spid="18"/>
                                            </p:tgtEl>
                                            <p:attrNameLst>
                                              <p:attrName>fill.type</p:attrName>
                                            </p:attrNameLst>
                                          </p:cBhvr>
                                          <p:to>
                                            <p:strVal val="solid"/>
                                          </p:to>
                                        </p:set>
                                        <p:set>
                                          <p:cBhvr>
                                            <p:cTn id="5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9"/>
                                            </p:tgtEl>
                                            <p:attrNameLst>
                                              <p:attrName>fillcolor</p:attrName>
                                            </p:attrNameLst>
                                          </p:cBhvr>
                                          <p:to>
                                            <a:srgbClr val="C00000"/>
                                          </p:to>
                                        </p:animClr>
                                        <p:set>
                                          <p:cBhvr>
                                            <p:cTn id="65" dur="500" fill="hold"/>
                                            <p:tgtEl>
                                              <p:spTgt spid="19"/>
                                            </p:tgtEl>
                                            <p:attrNameLst>
                                              <p:attrName>fill.type</p:attrName>
                                            </p:attrNameLst>
                                          </p:cBhvr>
                                          <p:to>
                                            <p:strVal val="solid"/>
                                          </p:to>
                                        </p:set>
                                        <p:set>
                                          <p:cBhvr>
                                            <p:cTn id="66"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2123658"/>
          </a:xfrm>
          <a:prstGeom prst="rect">
            <a:avLst/>
          </a:prstGeom>
          <a:noFill/>
        </p:spPr>
        <p:txBody>
          <a:bodyPr wrap="square" rtlCol="0">
            <a:spAutoFit/>
          </a:bodyPr>
          <a:lstStyle/>
          <a:p>
            <a:pPr algn="ctr"/>
            <a:r>
              <a:rPr lang="ar-DZ" sz="48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3600" dirty="0">
                <a:solidFill>
                  <a:srgbClr val="0BC5A2"/>
                </a:solidFill>
                <a:latin typeface="Jazeel Bold" panose="00000800000000000000" pitchFamily="50" charset="-78"/>
                <a:cs typeface="Jazeel Bold" panose="00000800000000000000" pitchFamily="50" charset="-78"/>
              </a:rPr>
              <a:t>للمجموعة</a:t>
            </a:r>
            <a:endParaRPr lang="ar-DZ" sz="2800" dirty="0">
              <a:solidFill>
                <a:srgbClr val="0BC5A2"/>
              </a:solidFill>
              <a:latin typeface="Jazeel Bold" panose="00000800000000000000" pitchFamily="50" charset="-78"/>
              <a:cs typeface="Jazeel Bold" panose="00000800000000000000" pitchFamily="50" charset="-78"/>
            </a:endParaRP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13" name="TextBox 12">
            <a:extLst>
              <a:ext uri="{FF2B5EF4-FFF2-40B4-BE49-F238E27FC236}">
                <a16:creationId xmlns:a16="http://schemas.microsoft.com/office/drawing/2014/main" id="{9A9FC05C-8D20-4AAC-A46F-9F43ED28AAA4}"/>
              </a:ext>
            </a:extLst>
          </p:cNvPr>
          <p:cNvSpPr txBox="1"/>
          <p:nvPr/>
        </p:nvSpPr>
        <p:spPr>
          <a:xfrm>
            <a:off x="1932997" y="633083"/>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6" name="Q">
            <a:extLst>
              <a:ext uri="{FF2B5EF4-FFF2-40B4-BE49-F238E27FC236}">
                <a16:creationId xmlns:a16="http://schemas.microsoft.com/office/drawing/2014/main" id="{4BD511DD-700A-4706-ADC0-F772274EDA69}"/>
              </a:ext>
            </a:extLst>
          </p:cNvPr>
          <p:cNvSpPr/>
          <p:nvPr/>
        </p:nvSpPr>
        <p:spPr>
          <a:xfrm>
            <a:off x="1018750" y="1482737"/>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الجريمة الإلكترونية التي يتقمص فيها المجرم الإلكتروني دور جهة موثوقة يتعامل معها الضحيّة، تسمى:</a:t>
            </a:r>
            <a:endParaRPr lang="en-US" sz="2400" b="1" dirty="0">
              <a:solidFill>
                <a:srgbClr val="FFFFFF"/>
              </a:solidFill>
              <a:latin typeface="RB" panose="00000500000000000000" pitchFamily="2" charset="-78"/>
              <a:cs typeface="RB" panose="00000500000000000000" pitchFamily="2" charset="-78"/>
            </a:endParaRPr>
          </a:p>
        </p:txBody>
      </p:sp>
      <p:sp>
        <p:nvSpPr>
          <p:cNvPr id="17" name="A1">
            <a:hlinkClick r:id="" action="ppaction://noaction">
              <a:snd r:embed="rId6" name="correct.wav"/>
            </a:hlinkClick>
            <a:extLst>
              <a:ext uri="{FF2B5EF4-FFF2-40B4-BE49-F238E27FC236}">
                <a16:creationId xmlns:a16="http://schemas.microsoft.com/office/drawing/2014/main" id="{CE54086B-7501-4600-8310-FA8844D15A90}"/>
              </a:ext>
            </a:extLst>
          </p:cNvPr>
          <p:cNvSpPr/>
          <p:nvPr/>
        </p:nvSpPr>
        <p:spPr>
          <a:xfrm>
            <a:off x="1545208" y="33219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الاحتيال الإلكتروني</a:t>
            </a:r>
            <a:endParaRPr lang="en-IN" sz="2133" b="1" dirty="0">
              <a:solidFill>
                <a:srgbClr val="091D42"/>
              </a:solidFill>
              <a:latin typeface="RB" panose="00000500000000000000" pitchFamily="2" charset="-78"/>
              <a:cs typeface="RB" panose="00000500000000000000" pitchFamily="2" charset="-78"/>
            </a:endParaRPr>
          </a:p>
        </p:txBody>
      </p:sp>
      <p:sp>
        <p:nvSpPr>
          <p:cNvPr id="18" name="A2">
            <a:hlinkClick r:id="" action="ppaction://noaction">
              <a:snd r:embed="rId7" name="wrong.wav"/>
            </a:hlinkClick>
            <a:extLst>
              <a:ext uri="{FF2B5EF4-FFF2-40B4-BE49-F238E27FC236}">
                <a16:creationId xmlns:a16="http://schemas.microsoft.com/office/drawing/2014/main" id="{AA440C1C-8739-4B41-A252-13A4FBE4368E}"/>
              </a:ext>
            </a:extLst>
          </p:cNvPr>
          <p:cNvSpPr/>
          <p:nvPr/>
        </p:nvSpPr>
        <p:spPr>
          <a:xfrm>
            <a:off x="1545208" y="412445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سرقة الهوية</a:t>
            </a:r>
            <a:endParaRPr lang="en-IN" sz="2133" b="1" dirty="0">
              <a:solidFill>
                <a:srgbClr val="091D42"/>
              </a:solidFill>
              <a:latin typeface="RB" panose="00000500000000000000" pitchFamily="2" charset="-78"/>
              <a:cs typeface="RB" panose="00000500000000000000" pitchFamily="2" charset="-78"/>
            </a:endParaRPr>
          </a:p>
        </p:txBody>
      </p:sp>
      <p:sp>
        <p:nvSpPr>
          <p:cNvPr id="19" name="A4">
            <a:hlinkClick r:id="" action="ppaction://noaction">
              <a:snd r:embed="rId7" name="wrong.wav"/>
            </a:hlinkClick>
            <a:extLst>
              <a:ext uri="{FF2B5EF4-FFF2-40B4-BE49-F238E27FC236}">
                <a16:creationId xmlns:a16="http://schemas.microsoft.com/office/drawing/2014/main" id="{51E9EA5A-762F-4EFA-93CE-1B06162CA7EE}"/>
              </a:ext>
            </a:extLst>
          </p:cNvPr>
          <p:cNvSpPr/>
          <p:nvPr/>
        </p:nvSpPr>
        <p:spPr>
          <a:xfrm>
            <a:off x="1545208" y="49270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التسلل الإلكتروني</a:t>
            </a:r>
            <a:endParaRPr lang="en-IN" sz="2133" b="1" dirty="0">
              <a:solidFill>
                <a:srgbClr val="091D42"/>
              </a:solidFill>
              <a:latin typeface="RB" panose="00000500000000000000" pitchFamily="2" charset="-78"/>
              <a:cs typeface="RB" panose="00000500000000000000" pitchFamily="2" charset="-78"/>
            </a:endParaRPr>
          </a:p>
        </p:txBody>
      </p:sp>
      <p:sp>
        <p:nvSpPr>
          <p:cNvPr id="20" name="A1">
            <a:hlinkClick r:id="" action="ppaction://noaction">
              <a:snd r:embed="rId6" name="correct.wav"/>
            </a:hlinkClick>
            <a:extLst>
              <a:ext uri="{FF2B5EF4-FFF2-40B4-BE49-F238E27FC236}">
                <a16:creationId xmlns:a16="http://schemas.microsoft.com/office/drawing/2014/main" id="{0BA5E466-BD0D-47A7-9F46-002C971605C9}"/>
              </a:ext>
            </a:extLst>
          </p:cNvPr>
          <p:cNvSpPr/>
          <p:nvPr/>
        </p:nvSpPr>
        <p:spPr>
          <a:xfrm>
            <a:off x="6896440" y="332274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1" name="A2">
            <a:hlinkClick r:id="" action="ppaction://noaction">
              <a:snd r:embed="rId7" name="wrong.wav"/>
            </a:hlinkClick>
            <a:extLst>
              <a:ext uri="{FF2B5EF4-FFF2-40B4-BE49-F238E27FC236}">
                <a16:creationId xmlns:a16="http://schemas.microsoft.com/office/drawing/2014/main" id="{7595D371-5DE7-4BFC-AA7A-270682F9D91F}"/>
              </a:ext>
            </a:extLst>
          </p:cNvPr>
          <p:cNvSpPr/>
          <p:nvPr/>
        </p:nvSpPr>
        <p:spPr>
          <a:xfrm>
            <a:off x="6896440" y="412380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2" name="A4">
            <a:hlinkClick r:id="" action="ppaction://noaction">
              <a:snd r:embed="rId7" name="wrong.wav"/>
            </a:hlinkClick>
            <a:extLst>
              <a:ext uri="{FF2B5EF4-FFF2-40B4-BE49-F238E27FC236}">
                <a16:creationId xmlns:a16="http://schemas.microsoft.com/office/drawing/2014/main" id="{0146F9E6-0129-44EB-8F46-E0BBB947D09C}"/>
              </a:ext>
            </a:extLst>
          </p:cNvPr>
          <p:cNvSpPr/>
          <p:nvPr/>
        </p:nvSpPr>
        <p:spPr>
          <a:xfrm>
            <a:off x="6896440" y="492487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003346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62000">
                                          <p:cBhvr additive="base">
                                            <p:cTn id="14" dur="22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5" dur="22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62000">
                                          <p:cBhvr additive="base">
                                            <p:cTn id="18"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19" dur="175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14:bounceEnd="62000">
                                          <p:cBhvr additive="base">
                                            <p:cTn id="22" dur="225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3" dur="225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14:bounceEnd="62000">
                                          <p:cBhvr additive="base">
                                            <p:cTn id="26"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7" dur="175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14:bounceEnd="62000">
                                          <p:cBhvr additive="base">
                                            <p:cTn id="30" dur="22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31" dur="2250" fill="hold"/>
                                            <p:tgtEl>
                                              <p:spTgt spid="1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14:bounceEnd="62000">
                                          <p:cBhvr additive="base">
                                            <p:cTn id="34" dur="17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14:presetBounceEnd="62000">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14:bounceEnd="62000">
                                          <p:cBhvr additive="base">
                                            <p:cTn id="38"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9"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17"/>
                                            </p:tgtEl>
                                            <p:attrNameLst>
                                              <p:attrName>fillcolor</p:attrName>
                                            </p:attrNameLst>
                                          </p:cBhvr>
                                          <p:to>
                                            <a:srgbClr val="00B050"/>
                                          </p:to>
                                        </p:animClr>
                                        <p:set>
                                          <p:cBhvr>
                                            <p:cTn id="44" dur="750" fill="hold"/>
                                            <p:tgtEl>
                                              <p:spTgt spid="17"/>
                                            </p:tgtEl>
                                            <p:attrNameLst>
                                              <p:attrName>fill.type</p:attrName>
                                            </p:attrNameLst>
                                          </p:cBhvr>
                                          <p:to>
                                            <p:strVal val="solid"/>
                                          </p:to>
                                        </p:set>
                                        <p:set>
                                          <p:cBhvr>
                                            <p:cTn id="45"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17"/>
                                            </p:tgtEl>
                                            <p:attrNameLst>
                                              <p:attrName>fillcolor</p:attrName>
                                            </p:attrNameLst>
                                          </p:cBhvr>
                                          <p:to>
                                            <a:srgbClr val="00B050"/>
                                          </p:to>
                                        </p:animClr>
                                        <p:set>
                                          <p:cBhvr>
                                            <p:cTn id="51" dur="500" fill="hold"/>
                                            <p:tgtEl>
                                              <p:spTgt spid="17"/>
                                            </p:tgtEl>
                                            <p:attrNameLst>
                                              <p:attrName>fill.type</p:attrName>
                                            </p:attrNameLst>
                                          </p:cBhvr>
                                          <p:to>
                                            <p:strVal val="solid"/>
                                          </p:to>
                                        </p:set>
                                        <p:set>
                                          <p:cBhvr>
                                            <p:cTn id="52"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3" restart="whenNotActive" fill="hold" evtFilter="cancelBubble" nodeType="interactiveSeq">
                    <p:stCondLst>
                      <p:cond evt="onClick" delay="0">
                        <p:tgtEl>
                          <p:spTgt spid="1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8"/>
                                            </p:tgtEl>
                                            <p:attrNameLst>
                                              <p:attrName>fillcolor</p:attrName>
                                            </p:attrNameLst>
                                          </p:cBhvr>
                                          <p:to>
                                            <a:srgbClr val="C00000"/>
                                          </p:to>
                                        </p:animClr>
                                        <p:set>
                                          <p:cBhvr>
                                            <p:cTn id="58" dur="500" fill="hold"/>
                                            <p:tgtEl>
                                              <p:spTgt spid="18"/>
                                            </p:tgtEl>
                                            <p:attrNameLst>
                                              <p:attrName>fill.type</p:attrName>
                                            </p:attrNameLst>
                                          </p:cBhvr>
                                          <p:to>
                                            <p:strVal val="solid"/>
                                          </p:to>
                                        </p:set>
                                        <p:set>
                                          <p:cBhvr>
                                            <p:cTn id="5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9"/>
                                            </p:tgtEl>
                                            <p:attrNameLst>
                                              <p:attrName>fillcolor</p:attrName>
                                            </p:attrNameLst>
                                          </p:cBhvr>
                                          <p:to>
                                            <a:srgbClr val="C00000"/>
                                          </p:to>
                                        </p:animClr>
                                        <p:set>
                                          <p:cBhvr>
                                            <p:cTn id="65" dur="500" fill="hold"/>
                                            <p:tgtEl>
                                              <p:spTgt spid="19"/>
                                            </p:tgtEl>
                                            <p:attrNameLst>
                                              <p:attrName>fill.type</p:attrName>
                                            </p:attrNameLst>
                                          </p:cBhvr>
                                          <p:to>
                                            <p:strVal val="solid"/>
                                          </p:to>
                                        </p:set>
                                        <p:set>
                                          <p:cBhvr>
                                            <p:cTn id="66"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2250" fill="hold"/>
                                            <p:tgtEl>
                                              <p:spTgt spid="17"/>
                                            </p:tgtEl>
                                            <p:attrNameLst>
                                              <p:attrName>ppt_x</p:attrName>
                                            </p:attrNameLst>
                                          </p:cBhvr>
                                          <p:tavLst>
                                            <p:tav tm="0">
                                              <p:val>
                                                <p:strVal val="#ppt_x"/>
                                              </p:val>
                                            </p:tav>
                                            <p:tav tm="100000">
                                              <p:val>
                                                <p:strVal val="#ppt_x"/>
                                              </p:val>
                                            </p:tav>
                                          </p:tavLst>
                                        </p:anim>
                                        <p:anim calcmode="lin" valueType="num">
                                          <p:cBhvr additive="base">
                                            <p:cTn id="15" dur="2250" fill="hold"/>
                                            <p:tgtEl>
                                              <p:spTgt spid="1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1750" fill="hold"/>
                                            <p:tgtEl>
                                              <p:spTgt spid="20"/>
                                            </p:tgtEl>
                                            <p:attrNameLst>
                                              <p:attrName>ppt_x</p:attrName>
                                            </p:attrNameLst>
                                          </p:cBhvr>
                                          <p:tavLst>
                                            <p:tav tm="0">
                                              <p:val>
                                                <p:strVal val="#ppt_x"/>
                                              </p:val>
                                            </p:tav>
                                            <p:tav tm="100000">
                                              <p:val>
                                                <p:strVal val="#ppt_x"/>
                                              </p:val>
                                            </p:tav>
                                          </p:tavLst>
                                        </p:anim>
                                        <p:anim calcmode="lin" valueType="num">
                                          <p:cBhvr additive="base">
                                            <p:cTn id="19" dur="175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250" fill="hold"/>
                                            <p:tgtEl>
                                              <p:spTgt spid="18"/>
                                            </p:tgtEl>
                                            <p:attrNameLst>
                                              <p:attrName>ppt_x</p:attrName>
                                            </p:attrNameLst>
                                          </p:cBhvr>
                                          <p:tavLst>
                                            <p:tav tm="0">
                                              <p:val>
                                                <p:strVal val="#ppt_x"/>
                                              </p:val>
                                            </p:tav>
                                            <p:tav tm="100000">
                                              <p:val>
                                                <p:strVal val="#ppt_x"/>
                                              </p:val>
                                            </p:tav>
                                          </p:tavLst>
                                        </p:anim>
                                        <p:anim calcmode="lin" valueType="num">
                                          <p:cBhvr additive="base">
                                            <p:cTn id="23" dur="2250" fill="hold"/>
                                            <p:tgtEl>
                                              <p:spTgt spid="1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750" fill="hold"/>
                                            <p:tgtEl>
                                              <p:spTgt spid="21"/>
                                            </p:tgtEl>
                                            <p:attrNameLst>
                                              <p:attrName>ppt_x</p:attrName>
                                            </p:attrNameLst>
                                          </p:cBhvr>
                                          <p:tavLst>
                                            <p:tav tm="0">
                                              <p:val>
                                                <p:strVal val="#ppt_x"/>
                                              </p:val>
                                            </p:tav>
                                            <p:tav tm="100000">
                                              <p:val>
                                                <p:strVal val="#ppt_x"/>
                                              </p:val>
                                            </p:tav>
                                          </p:tavLst>
                                        </p:anim>
                                        <p:anim calcmode="lin" valueType="num">
                                          <p:cBhvr additive="base">
                                            <p:cTn id="27" dur="1750" fill="hold"/>
                                            <p:tgtEl>
                                              <p:spTgt spid="2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2250" fill="hold"/>
                                            <p:tgtEl>
                                              <p:spTgt spid="19"/>
                                            </p:tgtEl>
                                            <p:attrNameLst>
                                              <p:attrName>ppt_x</p:attrName>
                                            </p:attrNameLst>
                                          </p:cBhvr>
                                          <p:tavLst>
                                            <p:tav tm="0">
                                              <p:val>
                                                <p:strVal val="#ppt_x"/>
                                              </p:val>
                                            </p:tav>
                                            <p:tav tm="100000">
                                              <p:val>
                                                <p:strVal val="#ppt_x"/>
                                              </p:val>
                                            </p:tav>
                                          </p:tavLst>
                                        </p:anim>
                                        <p:anim calcmode="lin" valueType="num">
                                          <p:cBhvr additive="base">
                                            <p:cTn id="31" dur="2250" fill="hold"/>
                                            <p:tgtEl>
                                              <p:spTgt spid="1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1750" fill="hold"/>
                                            <p:tgtEl>
                                              <p:spTgt spid="22"/>
                                            </p:tgtEl>
                                            <p:attrNameLst>
                                              <p:attrName>ppt_x</p:attrName>
                                            </p:attrNameLst>
                                          </p:cBhvr>
                                          <p:tavLst>
                                            <p:tav tm="0">
                                              <p:val>
                                                <p:strVal val="#ppt_x"/>
                                              </p:val>
                                            </p:tav>
                                            <p:tav tm="100000">
                                              <p:val>
                                                <p:strVal val="#ppt_x"/>
                                              </p:val>
                                            </p:tav>
                                          </p:tavLst>
                                        </p:anim>
                                        <p:anim calcmode="lin" valueType="num">
                                          <p:cBhvr additive="base">
                                            <p:cTn id="35" dur="17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750" fill="hold"/>
                                            <p:tgtEl>
                                              <p:spTgt spid="16"/>
                                            </p:tgtEl>
                                            <p:attrNameLst>
                                              <p:attrName>ppt_x</p:attrName>
                                            </p:attrNameLst>
                                          </p:cBhvr>
                                          <p:tavLst>
                                            <p:tav tm="0">
                                              <p:val>
                                                <p:strVal val="#ppt_x"/>
                                              </p:val>
                                            </p:tav>
                                            <p:tav tm="100000">
                                              <p:val>
                                                <p:strVal val="#ppt_x"/>
                                              </p:val>
                                            </p:tav>
                                          </p:tavLst>
                                        </p:anim>
                                        <p:anim calcmode="lin" valueType="num">
                                          <p:cBhvr additive="base">
                                            <p:cTn id="39"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 presetClass="emph" presetSubtype="2" fill="hold" nodeType="clickEffect">
                                      <p:stCondLst>
                                        <p:cond delay="0"/>
                                      </p:stCondLst>
                                      <p:childTnLst>
                                        <p:animClr clrSpc="rgb" dir="cw">
                                          <p:cBhvr>
                                            <p:cTn id="43" dur="750" fill="hold"/>
                                            <p:tgtEl>
                                              <p:spTgt spid="17"/>
                                            </p:tgtEl>
                                            <p:attrNameLst>
                                              <p:attrName>fillcolor</p:attrName>
                                            </p:attrNameLst>
                                          </p:cBhvr>
                                          <p:to>
                                            <a:srgbClr val="00B050"/>
                                          </p:to>
                                        </p:animClr>
                                        <p:set>
                                          <p:cBhvr>
                                            <p:cTn id="44" dur="750" fill="hold"/>
                                            <p:tgtEl>
                                              <p:spTgt spid="17"/>
                                            </p:tgtEl>
                                            <p:attrNameLst>
                                              <p:attrName>fill.type</p:attrName>
                                            </p:attrNameLst>
                                          </p:cBhvr>
                                          <p:to>
                                            <p:strVal val="solid"/>
                                          </p:to>
                                        </p:set>
                                        <p:set>
                                          <p:cBhvr>
                                            <p:cTn id="45"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6" restart="whenNotActive" fill="hold" evtFilter="cancelBubble" nodeType="interactiveSeq">
                    <p:stCondLst>
                      <p:cond evt="onClick" delay="0">
                        <p:tgtEl>
                          <p:spTgt spid="17"/>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17"/>
                                            </p:tgtEl>
                                            <p:attrNameLst>
                                              <p:attrName>fillcolor</p:attrName>
                                            </p:attrNameLst>
                                          </p:cBhvr>
                                          <p:to>
                                            <a:srgbClr val="00B050"/>
                                          </p:to>
                                        </p:animClr>
                                        <p:set>
                                          <p:cBhvr>
                                            <p:cTn id="51" dur="500" fill="hold"/>
                                            <p:tgtEl>
                                              <p:spTgt spid="17"/>
                                            </p:tgtEl>
                                            <p:attrNameLst>
                                              <p:attrName>fill.type</p:attrName>
                                            </p:attrNameLst>
                                          </p:cBhvr>
                                          <p:to>
                                            <p:strVal val="solid"/>
                                          </p:to>
                                        </p:set>
                                        <p:set>
                                          <p:cBhvr>
                                            <p:cTn id="52"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3" restart="whenNotActive" fill="hold" evtFilter="cancelBubble" nodeType="interactiveSeq">
                    <p:stCondLst>
                      <p:cond evt="onClick" delay="0">
                        <p:tgtEl>
                          <p:spTgt spid="18"/>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18"/>
                                            </p:tgtEl>
                                            <p:attrNameLst>
                                              <p:attrName>fillcolor</p:attrName>
                                            </p:attrNameLst>
                                          </p:cBhvr>
                                          <p:to>
                                            <a:srgbClr val="C00000"/>
                                          </p:to>
                                        </p:animClr>
                                        <p:set>
                                          <p:cBhvr>
                                            <p:cTn id="58" dur="500" fill="hold"/>
                                            <p:tgtEl>
                                              <p:spTgt spid="18"/>
                                            </p:tgtEl>
                                            <p:attrNameLst>
                                              <p:attrName>fill.type</p:attrName>
                                            </p:attrNameLst>
                                          </p:cBhvr>
                                          <p:to>
                                            <p:strVal val="solid"/>
                                          </p:to>
                                        </p:set>
                                        <p:set>
                                          <p:cBhvr>
                                            <p:cTn id="59"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60" restart="whenNotActive" fill="hold" evtFilter="cancelBubble" nodeType="interactiveSeq">
                    <p:stCondLst>
                      <p:cond evt="onClick" delay="0">
                        <p:tgtEl>
                          <p:spTgt spid="19"/>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withEffect">
                                      <p:stCondLst>
                                        <p:cond delay="0"/>
                                      </p:stCondLst>
                                      <p:childTnLst>
                                        <p:animClr clrSpc="rgb" dir="cw">
                                          <p:cBhvr>
                                            <p:cTn id="64" dur="500" fill="hold"/>
                                            <p:tgtEl>
                                              <p:spTgt spid="19"/>
                                            </p:tgtEl>
                                            <p:attrNameLst>
                                              <p:attrName>fillcolor</p:attrName>
                                            </p:attrNameLst>
                                          </p:cBhvr>
                                          <p:to>
                                            <a:srgbClr val="C00000"/>
                                          </p:to>
                                        </p:animClr>
                                        <p:set>
                                          <p:cBhvr>
                                            <p:cTn id="65" dur="500" fill="hold"/>
                                            <p:tgtEl>
                                              <p:spTgt spid="19"/>
                                            </p:tgtEl>
                                            <p:attrNameLst>
                                              <p:attrName>fill.type</p:attrName>
                                            </p:attrNameLst>
                                          </p:cBhvr>
                                          <p:to>
                                            <p:strVal val="solid"/>
                                          </p:to>
                                        </p:set>
                                        <p:set>
                                          <p:cBhvr>
                                            <p:cTn id="66"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035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776931517"/>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1A82166-A982-48D8-A329-F361CA3C1443}"/>
              </a:ext>
            </a:extLst>
          </p:cNvPr>
          <p:cNvSpPr/>
          <p:nvPr/>
        </p:nvSpPr>
        <p:spPr>
          <a:xfrm>
            <a:off x="8788434" y="1844291"/>
            <a:ext cx="3789001" cy="2601100"/>
          </a:xfrm>
          <a:prstGeom prst="roundRect">
            <a:avLst>
              <a:gd name="adj" fmla="val 8730"/>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pic>
        <p:nvPicPr>
          <p:cNvPr id="13" name="Graphic 12">
            <a:extLst>
              <a:ext uri="{FF2B5EF4-FFF2-40B4-BE49-F238E27FC236}">
                <a16:creationId xmlns:a16="http://schemas.microsoft.com/office/drawing/2014/main" id="{1B2CF56F-B5E8-C5C7-A21F-1523F695B2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55349" y="2829714"/>
            <a:ext cx="527051" cy="527051"/>
          </a:xfrm>
          <a:prstGeom prst="rect">
            <a:avLst/>
          </a:prstGeom>
        </p:spPr>
      </p:pic>
      <p:sp>
        <p:nvSpPr>
          <p:cNvPr id="20" name="ZoneTexte 74">
            <a:extLst>
              <a:ext uri="{FF2B5EF4-FFF2-40B4-BE49-F238E27FC236}">
                <a16:creationId xmlns:a16="http://schemas.microsoft.com/office/drawing/2014/main" id="{60ECC6FD-6D35-4096-A08D-3DEBFC14E055}"/>
              </a:ext>
            </a:extLst>
          </p:cNvPr>
          <p:cNvSpPr txBox="1"/>
          <p:nvPr/>
        </p:nvSpPr>
        <p:spPr>
          <a:xfrm>
            <a:off x="8872842" y="2387420"/>
            <a:ext cx="2104649" cy="171739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النشاط </a:t>
            </a:r>
          </a:p>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ال</a:t>
            </a:r>
            <a:r>
              <a:rPr lang="ar-SA" sz="4800" b="1" dirty="0">
                <a:solidFill>
                  <a:schemeClr val="tx1">
                    <a:lumMod val="85000"/>
                    <a:lumOff val="15000"/>
                  </a:schemeClr>
                </a:solidFill>
                <a:latin typeface="Jazeel Bold" panose="00000800000000000000" pitchFamily="50" charset="-78"/>
                <a:cs typeface="Jazeel Bold" panose="00000800000000000000" pitchFamily="50" charset="-78"/>
              </a:rPr>
              <a:t>إ</a:t>
            </a: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ثرائي</a:t>
            </a:r>
          </a:p>
        </p:txBody>
      </p:sp>
      <p:pic>
        <p:nvPicPr>
          <p:cNvPr id="7" name="Picture 6">
            <a:hlinkClick r:id="rId5"/>
            <a:extLst>
              <a:ext uri="{FF2B5EF4-FFF2-40B4-BE49-F238E27FC236}">
                <a16:creationId xmlns:a16="http://schemas.microsoft.com/office/drawing/2014/main" id="{F828AFAE-3DEC-46B2-9399-242924BBBCB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9840758" y="4697411"/>
            <a:ext cx="1261303" cy="1261303"/>
          </a:xfrm>
          <a:prstGeom prst="ellipse">
            <a:avLst/>
          </a:prstGeom>
        </p:spPr>
      </p:pic>
      <p:pic>
        <p:nvPicPr>
          <p:cNvPr id="3" name="وسائط عبر الإنترنت 2" title="أنواع الهجمات الإلكترونية وطرق الوقاية منها">
            <a:hlinkClick r:id="" action="ppaction://media"/>
            <a:extLst>
              <a:ext uri="{FF2B5EF4-FFF2-40B4-BE49-F238E27FC236}">
                <a16:creationId xmlns:a16="http://schemas.microsoft.com/office/drawing/2014/main" id="{996420EB-1B28-D142-45A1-A78B978A07FB}"/>
              </a:ext>
            </a:extLst>
          </p:cNvPr>
          <p:cNvPicPr>
            <a:picLocks noRot="1" noChangeAspect="1"/>
          </p:cNvPicPr>
          <p:nvPr>
            <a:videoFile r:link="rId1"/>
          </p:nvPr>
        </p:nvPicPr>
        <p:blipFill>
          <a:blip r:embed="rId7"/>
          <a:stretch>
            <a:fillRect/>
          </a:stretch>
        </p:blipFill>
        <p:spPr>
          <a:xfrm>
            <a:off x="2654710" y="522152"/>
            <a:ext cx="3200750" cy="5669225"/>
          </a:xfrm>
          <a:prstGeom prst="rect">
            <a:avLst/>
          </a:prstGeom>
          <a:ln w="76200" cap="sq">
            <a:solidFill>
              <a:schemeClr val="bg1"/>
            </a:solidFill>
            <a:prstDash val="solid"/>
            <a:miter lim="800000"/>
          </a:ln>
          <a:effectLst>
            <a:outerShdw blurRad="50800" dist="38100" dir="2700000" algn="tl" rotWithShape="0">
              <a:srgbClr val="000000">
                <a:alpha val="43000"/>
              </a:srgbClr>
            </a:outerShdw>
          </a:effectLst>
        </p:spPr>
      </p:pic>
      <p:pic>
        <p:nvPicPr>
          <p:cNvPr id="8" name="Picture 43">
            <a:extLst>
              <a:ext uri="{FF2B5EF4-FFF2-40B4-BE49-F238E27FC236}">
                <a16:creationId xmlns:a16="http://schemas.microsoft.com/office/drawing/2014/main" id="{6AB465D9-3D09-4CEC-8BBF-B63444B10E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35444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strVal val="#ppt_w*0.70"/>
                                          </p:val>
                                        </p:tav>
                                        <p:tav tm="100000">
                                          <p:val>
                                            <p:strVal val="#ppt_w"/>
                                          </p:val>
                                        </p:tav>
                                      </p:tavLst>
                                    </p:anim>
                                    <p:anim calcmode="lin" valueType="num">
                                      <p:cBhvr>
                                        <p:cTn id="8" dur="1000" fill="hold"/>
                                        <p:tgtEl>
                                          <p:spTgt spid="20"/>
                                        </p:tgtEl>
                                        <p:attrNameLst>
                                          <p:attrName>ppt_h</p:attrName>
                                        </p:attrNameLst>
                                      </p:cBhvr>
                                      <p:tavLst>
                                        <p:tav tm="0">
                                          <p:val>
                                            <p:strVal val="#ppt_h"/>
                                          </p:val>
                                        </p:tav>
                                        <p:tav tm="100000">
                                          <p:val>
                                            <p:strVal val="#ppt_h"/>
                                          </p:val>
                                        </p:tav>
                                      </p:tavLst>
                                    </p:anim>
                                    <p:animEffect transition="in" filter="fade">
                                      <p:cBhvr>
                                        <p:cTn id="9" dur="10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3"/>
                </p:tgtEl>
              </p:cMediaNode>
            </p:video>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3"/>
                                        </p:tgtEl>
                                      </p:cBhvr>
                                    </p:cmd>
                                  </p:childTnLst>
                                </p:cTn>
                              </p:par>
                            </p:childTnLst>
                          </p:cTn>
                        </p:par>
                      </p:childTnLst>
                    </p:cTn>
                  </p:par>
                </p:childTnLst>
              </p:cTn>
              <p:nextCondLst>
                <p:cond evt="onClick" delay="0">
                  <p:tgtEl>
                    <p:spTgt spid="3"/>
                  </p:tgtEl>
                </p:cond>
              </p:nextCondLst>
            </p:seq>
          </p:childTnLst>
        </p:cTn>
      </p:par>
    </p:tnLst>
    <p:bldLst>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5C97C4BB-A2C8-4725-AEF1-761C9B461D74}"/>
              </a:ext>
            </a:extLst>
          </p:cNvPr>
          <p:cNvSpPr txBox="1"/>
          <p:nvPr/>
        </p:nvSpPr>
        <p:spPr>
          <a:xfrm>
            <a:off x="3263182" y="4056667"/>
            <a:ext cx="3540056" cy="369332"/>
          </a:xfrm>
          <a:prstGeom prst="rect">
            <a:avLst/>
          </a:prstGeom>
          <a:noFill/>
        </p:spPr>
        <p:txBody>
          <a:bodyPr wrap="square" lIns="0" tIns="0" rIns="0" bIns="0" rtlCol="0">
            <a:spAutoFit/>
          </a:bodyPr>
          <a:lstStyle/>
          <a:p>
            <a:pPr lvl="0" algn="r" rtl="1"/>
            <a:r>
              <a:rPr lang="ar-SA" sz="2400" b="1" dirty="0">
                <a:solidFill>
                  <a:schemeClr val="bg1"/>
                </a:solidFill>
                <a:latin typeface="RB" panose="00000500000000000000" pitchFamily="2" charset="-78"/>
                <a:cs typeface="RB" panose="00000500000000000000" pitchFamily="2" charset="-78"/>
              </a:rPr>
              <a:t>هجمات حجب الخدمات </a:t>
            </a:r>
            <a:endParaRPr lang="en-US" sz="2800" dirty="0">
              <a:solidFill>
                <a:schemeClr val="bg1"/>
              </a:solidFill>
              <a:latin typeface="RB" panose="00000500000000000000" pitchFamily="2" charset="-78"/>
              <a:cs typeface="RB" panose="00000500000000000000" pitchFamily="2" charset="-78"/>
            </a:endParaRPr>
          </a:p>
        </p:txBody>
      </p:sp>
      <p:sp>
        <p:nvSpPr>
          <p:cNvPr id="46" name="TextBox 45">
            <a:extLst>
              <a:ext uri="{FF2B5EF4-FFF2-40B4-BE49-F238E27FC236}">
                <a16:creationId xmlns:a16="http://schemas.microsoft.com/office/drawing/2014/main" id="{A2A97A05-001C-462A-A3A4-2801BD62A7D7}"/>
              </a:ext>
            </a:extLst>
          </p:cNvPr>
          <p:cNvSpPr txBox="1"/>
          <p:nvPr/>
        </p:nvSpPr>
        <p:spPr>
          <a:xfrm>
            <a:off x="2409249" y="3437020"/>
            <a:ext cx="4035424" cy="452432"/>
          </a:xfrm>
          <a:prstGeom prst="rect">
            <a:avLst/>
          </a:prstGeom>
          <a:noFill/>
        </p:spPr>
        <p:txBody>
          <a:bodyPr wrap="square" lIns="0" tIns="0" rIns="0" bIns="0" rtlCol="0">
            <a:spAutoFit/>
          </a:bodyPr>
          <a:lstStyle/>
          <a:p>
            <a:pPr algn="r" fontAlgn="base">
              <a:lnSpc>
                <a:spcPct val="130000"/>
              </a:lnSpc>
              <a:spcBef>
                <a:spcPts val="1000"/>
              </a:spcBef>
            </a:pPr>
            <a:r>
              <a:rPr lang="ar-SA" sz="2400" b="1" dirty="0">
                <a:solidFill>
                  <a:schemeClr val="bg1"/>
                </a:solidFill>
                <a:latin typeface="RB" panose="00000500000000000000" pitchFamily="2" charset="-78"/>
                <a:cs typeface="RB" panose="00000500000000000000" pitchFamily="2" charset="-78"/>
              </a:rPr>
              <a:t>هجوم الوسيط </a:t>
            </a:r>
            <a:endParaRPr lang="en-US" sz="2400" b="1" dirty="0">
              <a:solidFill>
                <a:schemeClr val="bg1"/>
              </a:solidFill>
              <a:latin typeface="RB" panose="00000500000000000000" pitchFamily="2" charset="-78"/>
              <a:cs typeface="RB" panose="00000500000000000000" pitchFamily="2" charset="-78"/>
            </a:endParaRPr>
          </a:p>
        </p:txBody>
      </p:sp>
      <p:sp>
        <p:nvSpPr>
          <p:cNvPr id="47" name="TextBox 46">
            <a:extLst>
              <a:ext uri="{FF2B5EF4-FFF2-40B4-BE49-F238E27FC236}">
                <a16:creationId xmlns:a16="http://schemas.microsoft.com/office/drawing/2014/main" id="{81014A63-291C-4EC2-9FFD-E25C161DA7D0}"/>
              </a:ext>
            </a:extLst>
          </p:cNvPr>
          <p:cNvSpPr txBox="1"/>
          <p:nvPr/>
        </p:nvSpPr>
        <p:spPr>
          <a:xfrm>
            <a:off x="4010771" y="4607066"/>
            <a:ext cx="3089930" cy="369332"/>
          </a:xfrm>
          <a:prstGeom prst="rect">
            <a:avLst/>
          </a:prstGeom>
          <a:noFill/>
        </p:spPr>
        <p:txBody>
          <a:bodyPr wrap="square" lIns="0" tIns="0" rIns="0" bIns="0" rtlCol="0">
            <a:spAutoFit/>
          </a:bodyPr>
          <a:lstStyle/>
          <a:p>
            <a:pPr lvl="0" algn="r" rtl="1"/>
            <a:r>
              <a:rPr lang="ar-SA" sz="2400" b="1" dirty="0">
                <a:solidFill>
                  <a:schemeClr val="bg1"/>
                </a:solidFill>
                <a:latin typeface="RB" panose="00000500000000000000" pitchFamily="2" charset="-78"/>
                <a:cs typeface="RB" panose="00000500000000000000" pitchFamily="2" charset="-78"/>
              </a:rPr>
              <a:t>الهجمات الإلكترونية </a:t>
            </a:r>
            <a:endParaRPr lang="en-US" sz="2800" dirty="0">
              <a:solidFill>
                <a:schemeClr val="bg1"/>
              </a:solidFill>
              <a:latin typeface="RB" panose="00000500000000000000" pitchFamily="2" charset="-78"/>
              <a:cs typeface="RB" panose="00000500000000000000" pitchFamily="2" charset="-78"/>
            </a:endParaRPr>
          </a:p>
        </p:txBody>
      </p:sp>
      <p:sp>
        <p:nvSpPr>
          <p:cNvPr id="28" name="Rectangle: Rounded Corners 27">
            <a:extLst>
              <a:ext uri="{FF2B5EF4-FFF2-40B4-BE49-F238E27FC236}">
                <a16:creationId xmlns:a16="http://schemas.microsoft.com/office/drawing/2014/main" id="{A3E4DFB8-71D3-45EC-A135-0C315393B41E}"/>
              </a:ext>
            </a:extLst>
          </p:cNvPr>
          <p:cNvSpPr/>
          <p:nvPr/>
        </p:nvSpPr>
        <p:spPr>
          <a:xfrm rot="2724476">
            <a:off x="-1550695" y="-968006"/>
            <a:ext cx="4366534" cy="3219970"/>
          </a:xfrm>
          <a:prstGeom prst="roundRect">
            <a:avLst>
              <a:gd name="adj" fmla="val 21551"/>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ZoneTexte 2">
            <a:extLst>
              <a:ext uri="{FF2B5EF4-FFF2-40B4-BE49-F238E27FC236}">
                <a16:creationId xmlns:a16="http://schemas.microsoft.com/office/drawing/2014/main" id="{7D5A23A7-F045-40CA-AF29-AB8AE6DEA910}"/>
              </a:ext>
            </a:extLst>
          </p:cNvPr>
          <p:cNvSpPr txBox="1"/>
          <p:nvPr/>
        </p:nvSpPr>
        <p:spPr>
          <a:xfrm>
            <a:off x="6188672" y="327190"/>
            <a:ext cx="5358562" cy="904863"/>
          </a:xfrm>
          <a:prstGeom prst="rect">
            <a:avLst/>
          </a:prstGeom>
          <a:noFill/>
        </p:spPr>
        <p:txBody>
          <a:bodyPr wrap="square" rtlCol="0">
            <a:spAutoFit/>
          </a:bodyPr>
          <a:lstStyle/>
          <a:p>
            <a:pPr algn="ctr" rtl="1">
              <a:lnSpc>
                <a:spcPct val="110000"/>
              </a:lnSpc>
            </a:pPr>
            <a:r>
              <a:rPr lang="ar-DZ" sz="4800" b="1" dirty="0">
                <a:solidFill>
                  <a:schemeClr val="bg1"/>
                </a:solidFill>
                <a:latin typeface="Jazeel Bold" panose="00000800000000000000" pitchFamily="50" charset="-78"/>
                <a:cs typeface="Jazeel Bold" panose="00000800000000000000" pitchFamily="50" charset="-78"/>
              </a:rPr>
              <a:t>مفردات الدرس</a:t>
            </a:r>
          </a:p>
        </p:txBody>
      </p:sp>
      <p:grpSp>
        <p:nvGrpSpPr>
          <p:cNvPr id="65" name="Group 64">
            <a:extLst>
              <a:ext uri="{FF2B5EF4-FFF2-40B4-BE49-F238E27FC236}">
                <a16:creationId xmlns:a16="http://schemas.microsoft.com/office/drawing/2014/main" id="{1C3E0F52-4E63-45DC-A1BF-19E1EAFB9B9F}"/>
              </a:ext>
            </a:extLst>
          </p:cNvPr>
          <p:cNvGrpSpPr/>
          <p:nvPr/>
        </p:nvGrpSpPr>
        <p:grpSpPr>
          <a:xfrm>
            <a:off x="7145912" y="3776131"/>
            <a:ext cx="3109435" cy="2111375"/>
            <a:chOff x="7145912" y="4226073"/>
            <a:chExt cx="3109435" cy="2111375"/>
          </a:xfrm>
        </p:grpSpPr>
        <p:grpSp>
          <p:nvGrpSpPr>
            <p:cNvPr id="60" name="Group 59">
              <a:extLst>
                <a:ext uri="{FF2B5EF4-FFF2-40B4-BE49-F238E27FC236}">
                  <a16:creationId xmlns:a16="http://schemas.microsoft.com/office/drawing/2014/main" id="{CCBFC4D9-0857-41AF-B8EB-001B8EA93485}"/>
                </a:ext>
              </a:extLst>
            </p:cNvPr>
            <p:cNvGrpSpPr/>
            <p:nvPr/>
          </p:nvGrpSpPr>
          <p:grpSpPr>
            <a:xfrm>
              <a:off x="7145912" y="4226073"/>
              <a:ext cx="3109435" cy="2111375"/>
              <a:chOff x="7145912" y="4226073"/>
              <a:chExt cx="3109435" cy="2111375"/>
            </a:xfrm>
          </p:grpSpPr>
          <p:sp>
            <p:nvSpPr>
              <p:cNvPr id="21" name="Text Placeholder 27">
                <a:extLst>
                  <a:ext uri="{FF2B5EF4-FFF2-40B4-BE49-F238E27FC236}">
                    <a16:creationId xmlns:a16="http://schemas.microsoft.com/office/drawing/2014/main" id="{E5097023-ADEF-4929-95C6-AB42D0BF53CA}"/>
                  </a:ext>
                </a:extLst>
              </p:cNvPr>
              <p:cNvSpPr txBox="1">
                <a:spLocks/>
              </p:cNvSpPr>
              <p:nvPr/>
            </p:nvSpPr>
            <p:spPr>
              <a:xfrm flipH="1">
                <a:off x="7145912" y="4419520"/>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2</a:t>
                </a:r>
                <a:endParaRPr lang="en-US" dirty="0">
                  <a:solidFill>
                    <a:schemeClr val="bg1"/>
                  </a:solidFill>
                  <a:latin typeface="RB" panose="00000500000000000000" pitchFamily="2" charset="-78"/>
                  <a:cs typeface="RB" panose="00000500000000000000" pitchFamily="2" charset="-78"/>
                </a:endParaRPr>
              </a:p>
            </p:txBody>
          </p:sp>
          <p:grpSp>
            <p:nvGrpSpPr>
              <p:cNvPr id="11" name="Group 10">
                <a:extLst>
                  <a:ext uri="{FF2B5EF4-FFF2-40B4-BE49-F238E27FC236}">
                    <a16:creationId xmlns:a16="http://schemas.microsoft.com/office/drawing/2014/main" id="{C4AB638F-3C45-4209-BA11-51389C14134A}"/>
                  </a:ext>
                </a:extLst>
              </p:cNvPr>
              <p:cNvGrpSpPr/>
              <p:nvPr/>
            </p:nvGrpSpPr>
            <p:grpSpPr>
              <a:xfrm>
                <a:off x="7653434" y="4226073"/>
                <a:ext cx="2601913" cy="2111375"/>
                <a:chOff x="7653434" y="4226073"/>
                <a:chExt cx="2601913" cy="2111375"/>
              </a:xfrm>
            </p:grpSpPr>
            <p:sp>
              <p:nvSpPr>
                <p:cNvPr id="31" name="Freeform 8">
                  <a:extLst>
                    <a:ext uri="{FF2B5EF4-FFF2-40B4-BE49-F238E27FC236}">
                      <a16:creationId xmlns:a16="http://schemas.microsoft.com/office/drawing/2014/main" id="{69706917-D73C-4AF6-B01F-CFFBA650E0D1}"/>
                    </a:ext>
                  </a:extLst>
                </p:cNvPr>
                <p:cNvSpPr>
                  <a:spLocks/>
                </p:cNvSpPr>
                <p:nvPr/>
              </p:nvSpPr>
              <p:spPr bwMode="auto">
                <a:xfrm flipH="1">
                  <a:off x="7653434" y="4226073"/>
                  <a:ext cx="2601913" cy="2111375"/>
                </a:xfrm>
                <a:custGeom>
                  <a:avLst/>
                  <a:gdLst>
                    <a:gd name="T0" fmla="*/ 894 w 1109"/>
                    <a:gd name="T1" fmla="*/ 0 h 899"/>
                    <a:gd name="T2" fmla="*/ 450 w 1109"/>
                    <a:gd name="T3" fmla="*/ 0 h 899"/>
                    <a:gd name="T4" fmla="*/ 0 w 1109"/>
                    <a:gd name="T5" fmla="*/ 450 h 899"/>
                    <a:gd name="T6" fmla="*/ 450 w 1109"/>
                    <a:gd name="T7" fmla="*/ 899 h 899"/>
                    <a:gd name="T8" fmla="*/ 107 w 1109"/>
                    <a:gd name="T9" fmla="*/ 556 h 899"/>
                    <a:gd name="T10" fmla="*/ 450 w 1109"/>
                    <a:gd name="T11" fmla="*/ 213 h 899"/>
                    <a:gd name="T12" fmla="*/ 894 w 1109"/>
                    <a:gd name="T13" fmla="*/ 213 h 899"/>
                    <a:gd name="T14" fmla="*/ 1109 w 1109"/>
                    <a:gd name="T15" fmla="*/ 0 h 899"/>
                    <a:gd name="T16" fmla="*/ 894 w 1109"/>
                    <a:gd name="T17" fmla="*/ 0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9" h="899">
                      <a:moveTo>
                        <a:pt x="894" y="0"/>
                      </a:moveTo>
                      <a:cubicBezTo>
                        <a:pt x="450" y="0"/>
                        <a:pt x="450" y="0"/>
                        <a:pt x="450" y="0"/>
                      </a:cubicBezTo>
                      <a:cubicBezTo>
                        <a:pt x="202" y="0"/>
                        <a:pt x="0" y="201"/>
                        <a:pt x="0" y="450"/>
                      </a:cubicBezTo>
                      <a:cubicBezTo>
                        <a:pt x="0" y="698"/>
                        <a:pt x="202" y="899"/>
                        <a:pt x="450" y="899"/>
                      </a:cubicBezTo>
                      <a:cubicBezTo>
                        <a:pt x="260" y="899"/>
                        <a:pt x="107" y="746"/>
                        <a:pt x="107" y="556"/>
                      </a:cubicBezTo>
                      <a:cubicBezTo>
                        <a:pt x="107" y="367"/>
                        <a:pt x="260" y="213"/>
                        <a:pt x="450" y="213"/>
                      </a:cubicBezTo>
                      <a:cubicBezTo>
                        <a:pt x="894" y="213"/>
                        <a:pt x="894" y="213"/>
                        <a:pt x="894" y="213"/>
                      </a:cubicBezTo>
                      <a:cubicBezTo>
                        <a:pt x="1013" y="213"/>
                        <a:pt x="1109" y="118"/>
                        <a:pt x="1109" y="0"/>
                      </a:cubicBezTo>
                      <a:lnTo>
                        <a:pt x="894"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Oval 14">
                  <a:extLst>
                    <a:ext uri="{FF2B5EF4-FFF2-40B4-BE49-F238E27FC236}">
                      <a16:creationId xmlns:a16="http://schemas.microsoft.com/office/drawing/2014/main" id="{87A979E8-C599-4B61-A6BA-21C052AF90CE}"/>
                    </a:ext>
                  </a:extLst>
                </p:cNvPr>
                <p:cNvSpPr>
                  <a:spLocks noChangeArrowheads="1"/>
                </p:cNvSpPr>
                <p:nvPr/>
              </p:nvSpPr>
              <p:spPr bwMode="auto">
                <a:xfrm flipH="1">
                  <a:off x="7872509" y="4297510"/>
                  <a:ext cx="328613"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42" name="Freeform 34">
              <a:extLst>
                <a:ext uri="{FF2B5EF4-FFF2-40B4-BE49-F238E27FC236}">
                  <a16:creationId xmlns:a16="http://schemas.microsoft.com/office/drawing/2014/main" id="{677FBBBF-849A-490B-BDD1-456F1BB8DFE3}"/>
                </a:ext>
              </a:extLst>
            </p:cNvPr>
            <p:cNvSpPr>
              <a:spLocks noEditPoints="1"/>
            </p:cNvSpPr>
            <p:nvPr/>
          </p:nvSpPr>
          <p:spPr bwMode="auto">
            <a:xfrm flipH="1">
              <a:off x="7945149" y="4355472"/>
              <a:ext cx="176588" cy="177858"/>
            </a:xfrm>
            <a:custGeom>
              <a:avLst/>
              <a:gdLst>
                <a:gd name="T0" fmla="*/ 67 w 188"/>
                <a:gd name="T1" fmla="*/ 118 h 188"/>
                <a:gd name="T2" fmla="*/ 46 w 188"/>
                <a:gd name="T3" fmla="*/ 97 h 188"/>
                <a:gd name="T4" fmla="*/ 25 w 188"/>
                <a:gd name="T5" fmla="*/ 118 h 188"/>
                <a:gd name="T6" fmla="*/ 46 w 188"/>
                <a:gd name="T7" fmla="*/ 138 h 188"/>
                <a:gd name="T8" fmla="*/ 67 w 188"/>
                <a:gd name="T9" fmla="*/ 118 h 188"/>
                <a:gd name="T10" fmla="*/ 46 w 188"/>
                <a:gd name="T11" fmla="*/ 143 h 188"/>
                <a:gd name="T12" fmla="*/ 0 w 188"/>
                <a:gd name="T13" fmla="*/ 181 h 188"/>
                <a:gd name="T14" fmla="*/ 1 w 188"/>
                <a:gd name="T15" fmla="*/ 186 h 188"/>
                <a:gd name="T16" fmla="*/ 6 w 188"/>
                <a:gd name="T17" fmla="*/ 188 h 188"/>
                <a:gd name="T18" fmla="*/ 85 w 188"/>
                <a:gd name="T19" fmla="*/ 188 h 188"/>
                <a:gd name="T20" fmla="*/ 90 w 188"/>
                <a:gd name="T21" fmla="*/ 186 h 188"/>
                <a:gd name="T22" fmla="*/ 91 w 188"/>
                <a:gd name="T23" fmla="*/ 181 h 188"/>
                <a:gd name="T24" fmla="*/ 46 w 188"/>
                <a:gd name="T25" fmla="*/ 143 h 188"/>
                <a:gd name="T26" fmla="*/ 164 w 188"/>
                <a:gd name="T27" fmla="*/ 118 h 188"/>
                <a:gd name="T28" fmla="*/ 143 w 188"/>
                <a:gd name="T29" fmla="*/ 97 h 188"/>
                <a:gd name="T30" fmla="*/ 122 w 188"/>
                <a:gd name="T31" fmla="*/ 118 h 188"/>
                <a:gd name="T32" fmla="*/ 143 w 188"/>
                <a:gd name="T33" fmla="*/ 138 h 188"/>
                <a:gd name="T34" fmla="*/ 164 w 188"/>
                <a:gd name="T35" fmla="*/ 118 h 188"/>
                <a:gd name="T36" fmla="*/ 143 w 188"/>
                <a:gd name="T37" fmla="*/ 143 h 188"/>
                <a:gd name="T38" fmla="*/ 97 w 188"/>
                <a:gd name="T39" fmla="*/ 181 h 188"/>
                <a:gd name="T40" fmla="*/ 99 w 188"/>
                <a:gd name="T41" fmla="*/ 186 h 188"/>
                <a:gd name="T42" fmla="*/ 103 w 188"/>
                <a:gd name="T43" fmla="*/ 188 h 188"/>
                <a:gd name="T44" fmla="*/ 182 w 188"/>
                <a:gd name="T45" fmla="*/ 188 h 188"/>
                <a:gd name="T46" fmla="*/ 187 w 188"/>
                <a:gd name="T47" fmla="*/ 186 h 188"/>
                <a:gd name="T48" fmla="*/ 188 w 188"/>
                <a:gd name="T49" fmla="*/ 181 h 188"/>
                <a:gd name="T50" fmla="*/ 143 w 188"/>
                <a:gd name="T51" fmla="*/ 143 h 188"/>
                <a:gd name="T52" fmla="*/ 182 w 188"/>
                <a:gd name="T53" fmla="*/ 0 h 188"/>
                <a:gd name="T54" fmla="*/ 6 w 188"/>
                <a:gd name="T55" fmla="*/ 0 h 188"/>
                <a:gd name="T56" fmla="*/ 0 w 188"/>
                <a:gd name="T57" fmla="*/ 6 h 188"/>
                <a:gd name="T58" fmla="*/ 0 w 188"/>
                <a:gd name="T59" fmla="*/ 78 h 188"/>
                <a:gd name="T60" fmla="*/ 6 w 188"/>
                <a:gd name="T61" fmla="*/ 84 h 188"/>
                <a:gd name="T62" fmla="*/ 182 w 188"/>
                <a:gd name="T63" fmla="*/ 84 h 188"/>
                <a:gd name="T64" fmla="*/ 188 w 188"/>
                <a:gd name="T65" fmla="*/ 78 h 188"/>
                <a:gd name="T66" fmla="*/ 188 w 188"/>
                <a:gd name="T67" fmla="*/ 6 h 188"/>
                <a:gd name="T68" fmla="*/ 182 w 188"/>
                <a:gd name="T69" fmla="*/ 0 h 188"/>
                <a:gd name="T70" fmla="*/ 176 w 188"/>
                <a:gd name="T71" fmla="*/ 72 h 188"/>
                <a:gd name="T72" fmla="*/ 12 w 188"/>
                <a:gd name="T73" fmla="*/ 72 h 188"/>
                <a:gd name="T74" fmla="*/ 12 w 188"/>
                <a:gd name="T75" fmla="*/ 12 h 188"/>
                <a:gd name="T76" fmla="*/ 176 w 188"/>
                <a:gd name="T77" fmla="*/ 12 h 188"/>
                <a:gd name="T78" fmla="*/ 176 w 188"/>
                <a:gd name="T79" fmla="*/ 7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 h="188">
                  <a:moveTo>
                    <a:pt x="67" y="118"/>
                  </a:moveTo>
                  <a:cubicBezTo>
                    <a:pt x="67" y="106"/>
                    <a:pt x="57" y="97"/>
                    <a:pt x="46" y="97"/>
                  </a:cubicBezTo>
                  <a:cubicBezTo>
                    <a:pt x="34" y="97"/>
                    <a:pt x="25" y="106"/>
                    <a:pt x="25" y="118"/>
                  </a:cubicBezTo>
                  <a:cubicBezTo>
                    <a:pt x="25" y="129"/>
                    <a:pt x="34" y="138"/>
                    <a:pt x="46" y="138"/>
                  </a:cubicBezTo>
                  <a:cubicBezTo>
                    <a:pt x="57" y="138"/>
                    <a:pt x="67" y="129"/>
                    <a:pt x="67" y="118"/>
                  </a:cubicBezTo>
                  <a:close/>
                  <a:moveTo>
                    <a:pt x="46" y="143"/>
                  </a:moveTo>
                  <a:cubicBezTo>
                    <a:pt x="23" y="143"/>
                    <a:pt x="3" y="159"/>
                    <a:pt x="0" y="181"/>
                  </a:cubicBezTo>
                  <a:cubicBezTo>
                    <a:pt x="0" y="183"/>
                    <a:pt x="0" y="184"/>
                    <a:pt x="1" y="186"/>
                  </a:cubicBezTo>
                  <a:cubicBezTo>
                    <a:pt x="3" y="187"/>
                    <a:pt x="4" y="188"/>
                    <a:pt x="6" y="188"/>
                  </a:cubicBezTo>
                  <a:cubicBezTo>
                    <a:pt x="85" y="188"/>
                    <a:pt x="85" y="188"/>
                    <a:pt x="85" y="188"/>
                  </a:cubicBezTo>
                  <a:cubicBezTo>
                    <a:pt x="87" y="188"/>
                    <a:pt x="89" y="187"/>
                    <a:pt x="90" y="186"/>
                  </a:cubicBezTo>
                  <a:cubicBezTo>
                    <a:pt x="91" y="184"/>
                    <a:pt x="91" y="183"/>
                    <a:pt x="91" y="181"/>
                  </a:cubicBezTo>
                  <a:cubicBezTo>
                    <a:pt x="88" y="159"/>
                    <a:pt x="69" y="143"/>
                    <a:pt x="46" y="143"/>
                  </a:cubicBezTo>
                  <a:close/>
                  <a:moveTo>
                    <a:pt x="164" y="118"/>
                  </a:moveTo>
                  <a:cubicBezTo>
                    <a:pt x="164" y="106"/>
                    <a:pt x="154" y="97"/>
                    <a:pt x="143" y="97"/>
                  </a:cubicBezTo>
                  <a:cubicBezTo>
                    <a:pt x="131" y="97"/>
                    <a:pt x="122" y="106"/>
                    <a:pt x="122" y="118"/>
                  </a:cubicBezTo>
                  <a:cubicBezTo>
                    <a:pt x="122" y="129"/>
                    <a:pt x="131" y="138"/>
                    <a:pt x="143" y="138"/>
                  </a:cubicBezTo>
                  <a:cubicBezTo>
                    <a:pt x="154" y="138"/>
                    <a:pt x="164" y="129"/>
                    <a:pt x="164" y="118"/>
                  </a:cubicBezTo>
                  <a:close/>
                  <a:moveTo>
                    <a:pt x="143" y="143"/>
                  </a:moveTo>
                  <a:cubicBezTo>
                    <a:pt x="120" y="143"/>
                    <a:pt x="100" y="159"/>
                    <a:pt x="97" y="181"/>
                  </a:cubicBezTo>
                  <a:cubicBezTo>
                    <a:pt x="97" y="183"/>
                    <a:pt x="98" y="184"/>
                    <a:pt x="99" y="186"/>
                  </a:cubicBezTo>
                  <a:cubicBezTo>
                    <a:pt x="100" y="187"/>
                    <a:pt x="101" y="188"/>
                    <a:pt x="103" y="188"/>
                  </a:cubicBezTo>
                  <a:cubicBezTo>
                    <a:pt x="182" y="188"/>
                    <a:pt x="182" y="188"/>
                    <a:pt x="182" y="188"/>
                  </a:cubicBezTo>
                  <a:cubicBezTo>
                    <a:pt x="184" y="188"/>
                    <a:pt x="186" y="187"/>
                    <a:pt x="187" y="186"/>
                  </a:cubicBezTo>
                  <a:cubicBezTo>
                    <a:pt x="188" y="184"/>
                    <a:pt x="188" y="183"/>
                    <a:pt x="188" y="181"/>
                  </a:cubicBezTo>
                  <a:cubicBezTo>
                    <a:pt x="185" y="159"/>
                    <a:pt x="166" y="143"/>
                    <a:pt x="143" y="143"/>
                  </a:cubicBezTo>
                  <a:close/>
                  <a:moveTo>
                    <a:pt x="182" y="0"/>
                  </a:moveTo>
                  <a:cubicBezTo>
                    <a:pt x="6" y="0"/>
                    <a:pt x="6" y="0"/>
                    <a:pt x="6" y="0"/>
                  </a:cubicBezTo>
                  <a:cubicBezTo>
                    <a:pt x="3" y="0"/>
                    <a:pt x="0" y="2"/>
                    <a:pt x="0" y="6"/>
                  </a:cubicBezTo>
                  <a:cubicBezTo>
                    <a:pt x="0" y="78"/>
                    <a:pt x="0" y="78"/>
                    <a:pt x="0" y="78"/>
                  </a:cubicBezTo>
                  <a:cubicBezTo>
                    <a:pt x="0" y="82"/>
                    <a:pt x="3" y="84"/>
                    <a:pt x="6" y="84"/>
                  </a:cubicBezTo>
                  <a:cubicBezTo>
                    <a:pt x="182" y="84"/>
                    <a:pt x="182" y="84"/>
                    <a:pt x="182" y="84"/>
                  </a:cubicBezTo>
                  <a:cubicBezTo>
                    <a:pt x="186" y="84"/>
                    <a:pt x="188" y="82"/>
                    <a:pt x="188" y="78"/>
                  </a:cubicBezTo>
                  <a:cubicBezTo>
                    <a:pt x="188" y="6"/>
                    <a:pt x="188" y="6"/>
                    <a:pt x="188" y="6"/>
                  </a:cubicBezTo>
                  <a:cubicBezTo>
                    <a:pt x="188" y="2"/>
                    <a:pt x="186" y="0"/>
                    <a:pt x="182" y="0"/>
                  </a:cubicBezTo>
                  <a:close/>
                  <a:moveTo>
                    <a:pt x="176" y="72"/>
                  </a:moveTo>
                  <a:cubicBezTo>
                    <a:pt x="12" y="72"/>
                    <a:pt x="12" y="72"/>
                    <a:pt x="12" y="72"/>
                  </a:cubicBezTo>
                  <a:cubicBezTo>
                    <a:pt x="12" y="12"/>
                    <a:pt x="12" y="12"/>
                    <a:pt x="12" y="12"/>
                  </a:cubicBezTo>
                  <a:cubicBezTo>
                    <a:pt x="176" y="12"/>
                    <a:pt x="176" y="12"/>
                    <a:pt x="176" y="12"/>
                  </a:cubicBezTo>
                  <a:lnTo>
                    <a:pt x="176" y="72"/>
                  </a:lnTo>
                  <a:close/>
                </a:path>
              </a:pathLst>
            </a:custGeom>
            <a:gradFill>
              <a:gsLst>
                <a:gs pos="56000">
                  <a:srgbClr val="29BFBC"/>
                </a:gs>
                <a:gs pos="0">
                  <a:schemeClr val="accent3"/>
                </a:gs>
                <a:gs pos="99000">
                  <a:schemeClr val="accent4"/>
                </a:gs>
              </a:gsLst>
              <a:lin ang="3000000" scaled="0"/>
            </a:gradFill>
            <a:ln>
              <a:noFill/>
            </a:ln>
            <a:effectLst>
              <a:outerShdw blurRad="635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ID"/>
            </a:p>
          </p:txBody>
        </p:sp>
      </p:grpSp>
      <p:grpSp>
        <p:nvGrpSpPr>
          <p:cNvPr id="63" name="Group 62">
            <a:extLst>
              <a:ext uri="{FF2B5EF4-FFF2-40B4-BE49-F238E27FC236}">
                <a16:creationId xmlns:a16="http://schemas.microsoft.com/office/drawing/2014/main" id="{2162FBFA-F2BB-4F71-9530-9A82DE24A81F}"/>
              </a:ext>
            </a:extLst>
          </p:cNvPr>
          <p:cNvGrpSpPr/>
          <p:nvPr/>
        </p:nvGrpSpPr>
        <p:grpSpPr>
          <a:xfrm>
            <a:off x="6247697" y="2612493"/>
            <a:ext cx="4591850" cy="3275013"/>
            <a:chOff x="6247697" y="3062435"/>
            <a:chExt cx="4591850" cy="3275013"/>
          </a:xfrm>
        </p:grpSpPr>
        <p:grpSp>
          <p:nvGrpSpPr>
            <p:cNvPr id="16" name="Group 15">
              <a:extLst>
                <a:ext uri="{FF2B5EF4-FFF2-40B4-BE49-F238E27FC236}">
                  <a16:creationId xmlns:a16="http://schemas.microsoft.com/office/drawing/2014/main" id="{B693939B-CAE0-4696-AEB7-AE88993D0809}"/>
                </a:ext>
              </a:extLst>
            </p:cNvPr>
            <p:cNvGrpSpPr/>
            <p:nvPr/>
          </p:nvGrpSpPr>
          <p:grpSpPr>
            <a:xfrm>
              <a:off x="6247697" y="3062435"/>
              <a:ext cx="4591850" cy="3275013"/>
              <a:chOff x="6247697" y="3062435"/>
              <a:chExt cx="4591850" cy="3275013"/>
            </a:xfrm>
          </p:grpSpPr>
          <p:sp>
            <p:nvSpPr>
              <p:cNvPr id="19" name="Text Placeholder 23">
                <a:extLst>
                  <a:ext uri="{FF2B5EF4-FFF2-40B4-BE49-F238E27FC236}">
                    <a16:creationId xmlns:a16="http://schemas.microsoft.com/office/drawing/2014/main" id="{0E98F2C1-017F-4B60-9092-B28CD310532A}"/>
                  </a:ext>
                </a:extLst>
              </p:cNvPr>
              <p:cNvSpPr txBox="1">
                <a:spLocks/>
              </p:cNvSpPr>
              <p:nvPr/>
            </p:nvSpPr>
            <p:spPr>
              <a:xfrm flipH="1">
                <a:off x="6247697" y="3245616"/>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4</a:t>
                </a:r>
                <a:endParaRPr lang="en-US" dirty="0">
                  <a:solidFill>
                    <a:schemeClr val="bg1"/>
                  </a:solidFill>
                  <a:latin typeface="RB" panose="00000500000000000000" pitchFamily="2" charset="-78"/>
                  <a:cs typeface="RB" panose="00000500000000000000" pitchFamily="2" charset="-78"/>
                </a:endParaRPr>
              </a:p>
            </p:txBody>
          </p:sp>
          <p:grpSp>
            <p:nvGrpSpPr>
              <p:cNvPr id="13" name="Group 12">
                <a:extLst>
                  <a:ext uri="{FF2B5EF4-FFF2-40B4-BE49-F238E27FC236}">
                    <a16:creationId xmlns:a16="http://schemas.microsoft.com/office/drawing/2014/main" id="{3B1C5566-E3FE-4DD3-A8BE-9E33E356F369}"/>
                  </a:ext>
                </a:extLst>
              </p:cNvPr>
              <p:cNvGrpSpPr/>
              <p:nvPr/>
            </p:nvGrpSpPr>
            <p:grpSpPr>
              <a:xfrm>
                <a:off x="6804122" y="3062435"/>
                <a:ext cx="4035425" cy="3275013"/>
                <a:chOff x="6804122" y="3062435"/>
                <a:chExt cx="4035425" cy="3275013"/>
              </a:xfrm>
            </p:grpSpPr>
            <p:sp>
              <p:nvSpPr>
                <p:cNvPr id="25" name="Freeform 6">
                  <a:extLst>
                    <a:ext uri="{FF2B5EF4-FFF2-40B4-BE49-F238E27FC236}">
                      <a16:creationId xmlns:a16="http://schemas.microsoft.com/office/drawing/2014/main" id="{896EEB7D-2C4F-4656-8F33-D6387367CB5B}"/>
                    </a:ext>
                  </a:extLst>
                </p:cNvPr>
                <p:cNvSpPr>
                  <a:spLocks/>
                </p:cNvSpPr>
                <p:nvPr/>
              </p:nvSpPr>
              <p:spPr bwMode="auto">
                <a:xfrm flipH="1">
                  <a:off x="6804122" y="3062435"/>
                  <a:ext cx="4035425" cy="3275013"/>
                </a:xfrm>
                <a:custGeom>
                  <a:avLst/>
                  <a:gdLst>
                    <a:gd name="T0" fmla="*/ 1506 w 1720"/>
                    <a:gd name="T1" fmla="*/ 0 h 1395"/>
                    <a:gd name="T2" fmla="*/ 698 w 1720"/>
                    <a:gd name="T3" fmla="*/ 0 h 1395"/>
                    <a:gd name="T4" fmla="*/ 0 w 1720"/>
                    <a:gd name="T5" fmla="*/ 698 h 1395"/>
                    <a:gd name="T6" fmla="*/ 686 w 1720"/>
                    <a:gd name="T7" fmla="*/ 1395 h 1395"/>
                    <a:gd name="T8" fmla="*/ 106 w 1720"/>
                    <a:gd name="T9" fmla="*/ 804 h 1395"/>
                    <a:gd name="T10" fmla="*/ 698 w 1720"/>
                    <a:gd name="T11" fmla="*/ 212 h 1395"/>
                    <a:gd name="T12" fmla="*/ 1506 w 1720"/>
                    <a:gd name="T13" fmla="*/ 212 h 1395"/>
                    <a:gd name="T14" fmla="*/ 1720 w 1720"/>
                    <a:gd name="T15" fmla="*/ 0 h 1395"/>
                    <a:gd name="T16" fmla="*/ 1506 w 1720"/>
                    <a:gd name="T17" fmla="*/ 0 h 1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0" h="1395">
                      <a:moveTo>
                        <a:pt x="1506" y="0"/>
                      </a:moveTo>
                      <a:cubicBezTo>
                        <a:pt x="698" y="0"/>
                        <a:pt x="698" y="0"/>
                        <a:pt x="698" y="0"/>
                      </a:cubicBezTo>
                      <a:cubicBezTo>
                        <a:pt x="312" y="0"/>
                        <a:pt x="0" y="313"/>
                        <a:pt x="0" y="698"/>
                      </a:cubicBezTo>
                      <a:cubicBezTo>
                        <a:pt x="0" y="1078"/>
                        <a:pt x="308" y="1387"/>
                        <a:pt x="686" y="1395"/>
                      </a:cubicBezTo>
                      <a:cubicBezTo>
                        <a:pt x="367" y="1387"/>
                        <a:pt x="106" y="1125"/>
                        <a:pt x="106" y="804"/>
                      </a:cubicBezTo>
                      <a:cubicBezTo>
                        <a:pt x="106" y="477"/>
                        <a:pt x="371" y="212"/>
                        <a:pt x="698" y="212"/>
                      </a:cubicBezTo>
                      <a:cubicBezTo>
                        <a:pt x="1506" y="212"/>
                        <a:pt x="1506" y="212"/>
                        <a:pt x="1506" y="212"/>
                      </a:cubicBezTo>
                      <a:cubicBezTo>
                        <a:pt x="1624" y="212"/>
                        <a:pt x="1720" y="118"/>
                        <a:pt x="1720" y="0"/>
                      </a:cubicBezTo>
                      <a:lnTo>
                        <a:pt x="1506"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Oval 12">
                  <a:extLst>
                    <a:ext uri="{FF2B5EF4-FFF2-40B4-BE49-F238E27FC236}">
                      <a16:creationId xmlns:a16="http://schemas.microsoft.com/office/drawing/2014/main" id="{CCE869E4-EE82-4152-8388-08F03DB1A41B}"/>
                    </a:ext>
                  </a:extLst>
                </p:cNvPr>
                <p:cNvSpPr>
                  <a:spLocks noChangeArrowheads="1"/>
                </p:cNvSpPr>
                <p:nvPr/>
              </p:nvSpPr>
              <p:spPr bwMode="auto">
                <a:xfrm flipH="1">
                  <a:off x="7008909" y="3129110"/>
                  <a:ext cx="328613"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43" name="Group 42">
              <a:extLst>
                <a:ext uri="{FF2B5EF4-FFF2-40B4-BE49-F238E27FC236}">
                  <a16:creationId xmlns:a16="http://schemas.microsoft.com/office/drawing/2014/main" id="{41D66318-317A-4908-9A71-722590113AA7}"/>
                </a:ext>
              </a:extLst>
            </p:cNvPr>
            <p:cNvGrpSpPr/>
            <p:nvPr/>
          </p:nvGrpSpPr>
          <p:grpSpPr>
            <a:xfrm flipH="1">
              <a:off x="7073968" y="3196261"/>
              <a:ext cx="177858" cy="177858"/>
              <a:chOff x="4770438" y="2814638"/>
              <a:chExt cx="222250" cy="222250"/>
            </a:xfrm>
            <a:gradFill>
              <a:gsLst>
                <a:gs pos="56000">
                  <a:srgbClr val="29BFBC"/>
                </a:gs>
                <a:gs pos="0">
                  <a:schemeClr val="accent3"/>
                </a:gs>
                <a:gs pos="99000">
                  <a:schemeClr val="accent4"/>
                </a:gs>
              </a:gsLst>
              <a:lin ang="3000000" scaled="0"/>
            </a:gradFill>
          </p:grpSpPr>
          <p:sp>
            <p:nvSpPr>
              <p:cNvPr id="44" name="Oval 35">
                <a:extLst>
                  <a:ext uri="{FF2B5EF4-FFF2-40B4-BE49-F238E27FC236}">
                    <a16:creationId xmlns:a16="http://schemas.microsoft.com/office/drawing/2014/main" id="{D8D4638D-3770-4CEF-9013-1C57B0ADD1EC}"/>
                  </a:ext>
                </a:extLst>
              </p:cNvPr>
              <p:cNvSpPr>
                <a:spLocks noChangeArrowheads="1"/>
              </p:cNvSpPr>
              <p:nvPr/>
            </p:nvSpPr>
            <p:spPr bwMode="auto">
              <a:xfrm>
                <a:off x="4808538" y="2900363"/>
                <a:ext cx="61913" cy="63500"/>
              </a:xfrm>
              <a:prstGeom prst="ellipse">
                <a:avLst/>
              </a:pr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49" name="Freeform 36">
                <a:extLst>
                  <a:ext uri="{FF2B5EF4-FFF2-40B4-BE49-F238E27FC236}">
                    <a16:creationId xmlns:a16="http://schemas.microsoft.com/office/drawing/2014/main" id="{FEAC6831-C942-449B-B448-9E15585D3437}"/>
                  </a:ext>
                </a:extLst>
              </p:cNvPr>
              <p:cNvSpPr>
                <a:spLocks noEditPoints="1"/>
              </p:cNvSpPr>
              <p:nvPr/>
            </p:nvSpPr>
            <p:spPr bwMode="auto">
              <a:xfrm>
                <a:off x="4770438" y="2863850"/>
                <a:ext cx="198438" cy="173038"/>
              </a:xfrm>
              <a:custGeom>
                <a:avLst/>
                <a:gdLst>
                  <a:gd name="T0" fmla="*/ 58 w 168"/>
                  <a:gd name="T1" fmla="*/ 91 h 147"/>
                  <a:gd name="T2" fmla="*/ 0 w 168"/>
                  <a:gd name="T3" fmla="*/ 140 h 147"/>
                  <a:gd name="T4" fmla="*/ 2 w 168"/>
                  <a:gd name="T5" fmla="*/ 145 h 147"/>
                  <a:gd name="T6" fmla="*/ 6 w 168"/>
                  <a:gd name="T7" fmla="*/ 147 h 147"/>
                  <a:gd name="T8" fmla="*/ 111 w 168"/>
                  <a:gd name="T9" fmla="*/ 147 h 147"/>
                  <a:gd name="T10" fmla="*/ 115 w 168"/>
                  <a:gd name="T11" fmla="*/ 145 h 147"/>
                  <a:gd name="T12" fmla="*/ 117 w 168"/>
                  <a:gd name="T13" fmla="*/ 140 h 147"/>
                  <a:gd name="T14" fmla="*/ 58 w 168"/>
                  <a:gd name="T15" fmla="*/ 91 h 147"/>
                  <a:gd name="T16" fmla="*/ 106 w 168"/>
                  <a:gd name="T17" fmla="*/ 0 h 147"/>
                  <a:gd name="T18" fmla="*/ 98 w 168"/>
                  <a:gd name="T19" fmla="*/ 0 h 147"/>
                  <a:gd name="T20" fmla="*/ 92 w 168"/>
                  <a:gd name="T21" fmla="*/ 6 h 147"/>
                  <a:gd name="T22" fmla="*/ 98 w 168"/>
                  <a:gd name="T23" fmla="*/ 12 h 147"/>
                  <a:gd name="T24" fmla="*/ 106 w 168"/>
                  <a:gd name="T25" fmla="*/ 12 h 147"/>
                  <a:gd name="T26" fmla="*/ 112 w 168"/>
                  <a:gd name="T27" fmla="*/ 6 h 147"/>
                  <a:gd name="T28" fmla="*/ 106 w 168"/>
                  <a:gd name="T29" fmla="*/ 0 h 147"/>
                  <a:gd name="T30" fmla="*/ 134 w 168"/>
                  <a:gd name="T31" fmla="*/ 0 h 147"/>
                  <a:gd name="T32" fmla="*/ 126 w 168"/>
                  <a:gd name="T33" fmla="*/ 0 h 147"/>
                  <a:gd name="T34" fmla="*/ 120 w 168"/>
                  <a:gd name="T35" fmla="*/ 6 h 147"/>
                  <a:gd name="T36" fmla="*/ 126 w 168"/>
                  <a:gd name="T37" fmla="*/ 12 h 147"/>
                  <a:gd name="T38" fmla="*/ 134 w 168"/>
                  <a:gd name="T39" fmla="*/ 12 h 147"/>
                  <a:gd name="T40" fmla="*/ 140 w 168"/>
                  <a:gd name="T41" fmla="*/ 6 h 147"/>
                  <a:gd name="T42" fmla="*/ 134 w 168"/>
                  <a:gd name="T43" fmla="*/ 0 h 147"/>
                  <a:gd name="T44" fmla="*/ 154 w 168"/>
                  <a:gd name="T45" fmla="*/ 0 h 147"/>
                  <a:gd name="T46" fmla="*/ 148 w 168"/>
                  <a:gd name="T47" fmla="*/ 6 h 147"/>
                  <a:gd name="T48" fmla="*/ 154 w 168"/>
                  <a:gd name="T49" fmla="*/ 12 h 147"/>
                  <a:gd name="T50" fmla="*/ 162 w 168"/>
                  <a:gd name="T51" fmla="*/ 12 h 147"/>
                  <a:gd name="T52" fmla="*/ 168 w 168"/>
                  <a:gd name="T53" fmla="*/ 6 h 147"/>
                  <a:gd name="T54" fmla="*/ 162 w 168"/>
                  <a:gd name="T55" fmla="*/ 0 h 147"/>
                  <a:gd name="T56" fmla="*/ 154 w 168"/>
                  <a:gd name="T57"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8" h="147">
                    <a:moveTo>
                      <a:pt x="58" y="91"/>
                    </a:moveTo>
                    <a:cubicBezTo>
                      <a:pt x="29" y="91"/>
                      <a:pt x="4" y="112"/>
                      <a:pt x="0" y="140"/>
                    </a:cubicBezTo>
                    <a:cubicBezTo>
                      <a:pt x="0" y="142"/>
                      <a:pt x="0" y="143"/>
                      <a:pt x="2" y="145"/>
                    </a:cubicBezTo>
                    <a:cubicBezTo>
                      <a:pt x="3" y="146"/>
                      <a:pt x="4" y="147"/>
                      <a:pt x="6" y="147"/>
                    </a:cubicBezTo>
                    <a:cubicBezTo>
                      <a:pt x="111" y="147"/>
                      <a:pt x="111" y="147"/>
                      <a:pt x="111" y="147"/>
                    </a:cubicBezTo>
                    <a:cubicBezTo>
                      <a:pt x="112" y="147"/>
                      <a:pt x="114" y="146"/>
                      <a:pt x="115" y="145"/>
                    </a:cubicBezTo>
                    <a:cubicBezTo>
                      <a:pt x="116" y="143"/>
                      <a:pt x="117" y="142"/>
                      <a:pt x="117" y="140"/>
                    </a:cubicBezTo>
                    <a:cubicBezTo>
                      <a:pt x="113" y="112"/>
                      <a:pt x="88" y="91"/>
                      <a:pt x="58" y="91"/>
                    </a:cubicBezTo>
                    <a:close/>
                    <a:moveTo>
                      <a:pt x="106" y="0"/>
                    </a:moveTo>
                    <a:cubicBezTo>
                      <a:pt x="98" y="0"/>
                      <a:pt x="98" y="0"/>
                      <a:pt x="98" y="0"/>
                    </a:cubicBezTo>
                    <a:cubicBezTo>
                      <a:pt x="95" y="0"/>
                      <a:pt x="92" y="2"/>
                      <a:pt x="92" y="6"/>
                    </a:cubicBezTo>
                    <a:cubicBezTo>
                      <a:pt x="92" y="9"/>
                      <a:pt x="95" y="12"/>
                      <a:pt x="98" y="12"/>
                    </a:cubicBezTo>
                    <a:cubicBezTo>
                      <a:pt x="106" y="12"/>
                      <a:pt x="106" y="12"/>
                      <a:pt x="106" y="12"/>
                    </a:cubicBezTo>
                    <a:cubicBezTo>
                      <a:pt x="109" y="12"/>
                      <a:pt x="112" y="9"/>
                      <a:pt x="112" y="6"/>
                    </a:cubicBezTo>
                    <a:cubicBezTo>
                      <a:pt x="112" y="2"/>
                      <a:pt x="109" y="0"/>
                      <a:pt x="106" y="0"/>
                    </a:cubicBezTo>
                    <a:close/>
                    <a:moveTo>
                      <a:pt x="134" y="0"/>
                    </a:moveTo>
                    <a:cubicBezTo>
                      <a:pt x="126" y="0"/>
                      <a:pt x="126" y="0"/>
                      <a:pt x="126" y="0"/>
                    </a:cubicBezTo>
                    <a:cubicBezTo>
                      <a:pt x="123" y="0"/>
                      <a:pt x="120" y="2"/>
                      <a:pt x="120" y="6"/>
                    </a:cubicBezTo>
                    <a:cubicBezTo>
                      <a:pt x="120" y="9"/>
                      <a:pt x="123" y="12"/>
                      <a:pt x="126" y="12"/>
                    </a:cubicBezTo>
                    <a:cubicBezTo>
                      <a:pt x="134" y="12"/>
                      <a:pt x="134" y="12"/>
                      <a:pt x="134" y="12"/>
                    </a:cubicBezTo>
                    <a:cubicBezTo>
                      <a:pt x="137" y="12"/>
                      <a:pt x="140" y="9"/>
                      <a:pt x="140" y="6"/>
                    </a:cubicBezTo>
                    <a:cubicBezTo>
                      <a:pt x="140" y="2"/>
                      <a:pt x="137" y="0"/>
                      <a:pt x="134" y="0"/>
                    </a:cubicBezTo>
                    <a:close/>
                    <a:moveTo>
                      <a:pt x="154" y="0"/>
                    </a:moveTo>
                    <a:cubicBezTo>
                      <a:pt x="151" y="0"/>
                      <a:pt x="148" y="2"/>
                      <a:pt x="148" y="6"/>
                    </a:cubicBezTo>
                    <a:cubicBezTo>
                      <a:pt x="148" y="9"/>
                      <a:pt x="151" y="12"/>
                      <a:pt x="154" y="12"/>
                    </a:cubicBezTo>
                    <a:cubicBezTo>
                      <a:pt x="162" y="12"/>
                      <a:pt x="162" y="12"/>
                      <a:pt x="162" y="12"/>
                    </a:cubicBezTo>
                    <a:cubicBezTo>
                      <a:pt x="165" y="12"/>
                      <a:pt x="168" y="9"/>
                      <a:pt x="168" y="6"/>
                    </a:cubicBezTo>
                    <a:cubicBezTo>
                      <a:pt x="168" y="2"/>
                      <a:pt x="165" y="0"/>
                      <a:pt x="162" y="0"/>
                    </a:cubicBezTo>
                    <a:lnTo>
                      <a:pt x="154" y="0"/>
                    </a:ln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0" name="Freeform 37">
                <a:extLst>
                  <a:ext uri="{FF2B5EF4-FFF2-40B4-BE49-F238E27FC236}">
                    <a16:creationId xmlns:a16="http://schemas.microsoft.com/office/drawing/2014/main" id="{5169B116-BD0C-4330-B6CB-F13DE615F4CB}"/>
                  </a:ext>
                </a:extLst>
              </p:cNvPr>
              <p:cNvSpPr>
                <a:spLocks noEditPoints="1"/>
              </p:cNvSpPr>
              <p:nvPr/>
            </p:nvSpPr>
            <p:spPr bwMode="auto">
              <a:xfrm>
                <a:off x="4856163" y="2814638"/>
                <a:ext cx="136525" cy="138113"/>
              </a:xfrm>
              <a:custGeom>
                <a:avLst/>
                <a:gdLst>
                  <a:gd name="T0" fmla="*/ 58 w 116"/>
                  <a:gd name="T1" fmla="*/ 0 h 117"/>
                  <a:gd name="T2" fmla="*/ 0 w 116"/>
                  <a:gd name="T3" fmla="*/ 48 h 117"/>
                  <a:gd name="T4" fmla="*/ 20 w 116"/>
                  <a:gd name="T5" fmla="*/ 83 h 117"/>
                  <a:gd name="T6" fmla="*/ 20 w 116"/>
                  <a:gd name="T7" fmla="*/ 111 h 117"/>
                  <a:gd name="T8" fmla="*/ 24 w 116"/>
                  <a:gd name="T9" fmla="*/ 117 h 117"/>
                  <a:gd name="T10" fmla="*/ 26 w 116"/>
                  <a:gd name="T11" fmla="*/ 117 h 117"/>
                  <a:gd name="T12" fmla="*/ 31 w 116"/>
                  <a:gd name="T13" fmla="*/ 115 h 117"/>
                  <a:gd name="T14" fmla="*/ 51 w 116"/>
                  <a:gd name="T15" fmla="*/ 94 h 117"/>
                  <a:gd name="T16" fmla="*/ 116 w 116"/>
                  <a:gd name="T17" fmla="*/ 47 h 117"/>
                  <a:gd name="T18" fmla="*/ 58 w 116"/>
                  <a:gd name="T19" fmla="*/ 0 h 117"/>
                  <a:gd name="T20" fmla="*/ 49 w 116"/>
                  <a:gd name="T21" fmla="*/ 82 h 117"/>
                  <a:gd name="T22" fmla="*/ 44 w 116"/>
                  <a:gd name="T23" fmla="*/ 84 h 117"/>
                  <a:gd name="T24" fmla="*/ 32 w 116"/>
                  <a:gd name="T25" fmla="*/ 96 h 117"/>
                  <a:gd name="T26" fmla="*/ 32 w 116"/>
                  <a:gd name="T27" fmla="*/ 80 h 117"/>
                  <a:gd name="T28" fmla="*/ 29 w 116"/>
                  <a:gd name="T29" fmla="*/ 75 h 117"/>
                  <a:gd name="T30" fmla="*/ 12 w 116"/>
                  <a:gd name="T31" fmla="*/ 48 h 117"/>
                  <a:gd name="T32" fmla="*/ 58 w 116"/>
                  <a:gd name="T33" fmla="*/ 13 h 117"/>
                  <a:gd name="T34" fmla="*/ 104 w 116"/>
                  <a:gd name="T35" fmla="*/ 48 h 117"/>
                  <a:gd name="T36" fmla="*/ 49 w 116"/>
                  <a:gd name="T37" fmla="*/ 8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6" h="117">
                    <a:moveTo>
                      <a:pt x="58" y="0"/>
                    </a:moveTo>
                    <a:cubicBezTo>
                      <a:pt x="26" y="0"/>
                      <a:pt x="0" y="22"/>
                      <a:pt x="0" y="48"/>
                    </a:cubicBezTo>
                    <a:cubicBezTo>
                      <a:pt x="0" y="61"/>
                      <a:pt x="7" y="74"/>
                      <a:pt x="20" y="83"/>
                    </a:cubicBezTo>
                    <a:cubicBezTo>
                      <a:pt x="20" y="111"/>
                      <a:pt x="20" y="111"/>
                      <a:pt x="20" y="111"/>
                    </a:cubicBezTo>
                    <a:cubicBezTo>
                      <a:pt x="20" y="114"/>
                      <a:pt x="22" y="116"/>
                      <a:pt x="24" y="117"/>
                    </a:cubicBezTo>
                    <a:cubicBezTo>
                      <a:pt x="25" y="117"/>
                      <a:pt x="25" y="117"/>
                      <a:pt x="26" y="117"/>
                    </a:cubicBezTo>
                    <a:cubicBezTo>
                      <a:pt x="28" y="117"/>
                      <a:pt x="29" y="117"/>
                      <a:pt x="31" y="115"/>
                    </a:cubicBezTo>
                    <a:cubicBezTo>
                      <a:pt x="51" y="94"/>
                      <a:pt x="51" y="94"/>
                      <a:pt x="51" y="94"/>
                    </a:cubicBezTo>
                    <a:cubicBezTo>
                      <a:pt x="86" y="98"/>
                      <a:pt x="116" y="75"/>
                      <a:pt x="116" y="47"/>
                    </a:cubicBezTo>
                    <a:cubicBezTo>
                      <a:pt x="116" y="22"/>
                      <a:pt x="90" y="0"/>
                      <a:pt x="58" y="0"/>
                    </a:cubicBezTo>
                    <a:close/>
                    <a:moveTo>
                      <a:pt x="49" y="82"/>
                    </a:moveTo>
                    <a:cubicBezTo>
                      <a:pt x="47" y="82"/>
                      <a:pt x="45" y="82"/>
                      <a:pt x="44" y="84"/>
                    </a:cubicBezTo>
                    <a:cubicBezTo>
                      <a:pt x="32" y="96"/>
                      <a:pt x="32" y="96"/>
                      <a:pt x="32" y="96"/>
                    </a:cubicBezTo>
                    <a:cubicBezTo>
                      <a:pt x="32" y="80"/>
                      <a:pt x="32" y="80"/>
                      <a:pt x="32" y="80"/>
                    </a:cubicBezTo>
                    <a:cubicBezTo>
                      <a:pt x="32" y="78"/>
                      <a:pt x="31" y="76"/>
                      <a:pt x="29" y="75"/>
                    </a:cubicBezTo>
                    <a:cubicBezTo>
                      <a:pt x="18" y="68"/>
                      <a:pt x="12" y="58"/>
                      <a:pt x="12" y="48"/>
                    </a:cubicBezTo>
                    <a:cubicBezTo>
                      <a:pt x="12" y="28"/>
                      <a:pt x="33" y="13"/>
                      <a:pt x="58" y="13"/>
                    </a:cubicBezTo>
                    <a:cubicBezTo>
                      <a:pt x="84" y="13"/>
                      <a:pt x="104" y="28"/>
                      <a:pt x="104" y="48"/>
                    </a:cubicBezTo>
                    <a:cubicBezTo>
                      <a:pt x="104" y="69"/>
                      <a:pt x="78" y="86"/>
                      <a:pt x="49" y="82"/>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grpSp>
        <p:nvGrpSpPr>
          <p:cNvPr id="64" name="Group 63">
            <a:extLst>
              <a:ext uri="{FF2B5EF4-FFF2-40B4-BE49-F238E27FC236}">
                <a16:creationId xmlns:a16="http://schemas.microsoft.com/office/drawing/2014/main" id="{824AE815-6BE4-4C55-92CB-058A93FDFDD9}"/>
              </a:ext>
            </a:extLst>
          </p:cNvPr>
          <p:cNvGrpSpPr/>
          <p:nvPr/>
        </p:nvGrpSpPr>
        <p:grpSpPr>
          <a:xfrm>
            <a:off x="6684666" y="3204631"/>
            <a:ext cx="3864369" cy="2682875"/>
            <a:chOff x="6684666" y="3654573"/>
            <a:chExt cx="3864369" cy="2682875"/>
          </a:xfrm>
        </p:grpSpPr>
        <p:grpSp>
          <p:nvGrpSpPr>
            <p:cNvPr id="17" name="Group 16">
              <a:extLst>
                <a:ext uri="{FF2B5EF4-FFF2-40B4-BE49-F238E27FC236}">
                  <a16:creationId xmlns:a16="http://schemas.microsoft.com/office/drawing/2014/main" id="{77CE0536-6672-4C46-84FB-50A755517709}"/>
                </a:ext>
              </a:extLst>
            </p:cNvPr>
            <p:cNvGrpSpPr/>
            <p:nvPr/>
          </p:nvGrpSpPr>
          <p:grpSpPr>
            <a:xfrm>
              <a:off x="6684666" y="3654573"/>
              <a:ext cx="3864369" cy="2682875"/>
              <a:chOff x="6684666" y="3654573"/>
              <a:chExt cx="3864369" cy="2682875"/>
            </a:xfrm>
          </p:grpSpPr>
          <p:sp>
            <p:nvSpPr>
              <p:cNvPr id="20" name="Text Placeholder 25">
                <a:extLst>
                  <a:ext uri="{FF2B5EF4-FFF2-40B4-BE49-F238E27FC236}">
                    <a16:creationId xmlns:a16="http://schemas.microsoft.com/office/drawing/2014/main" id="{57DC3E0D-E49A-47E1-BA24-5CB59DF7C539}"/>
                  </a:ext>
                </a:extLst>
              </p:cNvPr>
              <p:cNvSpPr txBox="1">
                <a:spLocks/>
              </p:cNvSpPr>
              <p:nvPr/>
            </p:nvSpPr>
            <p:spPr>
              <a:xfrm flipH="1">
                <a:off x="6684666" y="3835641"/>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3</a:t>
                </a:r>
                <a:endParaRPr lang="en-US" dirty="0">
                  <a:solidFill>
                    <a:schemeClr val="bg1"/>
                  </a:solidFill>
                  <a:latin typeface="RB" panose="00000500000000000000" pitchFamily="2" charset="-78"/>
                  <a:cs typeface="RB" panose="00000500000000000000" pitchFamily="2" charset="-78"/>
                </a:endParaRPr>
              </a:p>
            </p:txBody>
          </p:sp>
          <p:grpSp>
            <p:nvGrpSpPr>
              <p:cNvPr id="12" name="Group 11">
                <a:extLst>
                  <a:ext uri="{FF2B5EF4-FFF2-40B4-BE49-F238E27FC236}">
                    <a16:creationId xmlns:a16="http://schemas.microsoft.com/office/drawing/2014/main" id="{884965EC-882B-4A9C-8552-E0F4F27CD20E}"/>
                  </a:ext>
                </a:extLst>
              </p:cNvPr>
              <p:cNvGrpSpPr/>
              <p:nvPr/>
            </p:nvGrpSpPr>
            <p:grpSpPr>
              <a:xfrm>
                <a:off x="7231160" y="3654573"/>
                <a:ext cx="3317875" cy="2682875"/>
                <a:chOff x="7231160" y="3654573"/>
                <a:chExt cx="3317875" cy="2682875"/>
              </a:xfrm>
            </p:grpSpPr>
            <p:sp>
              <p:nvSpPr>
                <p:cNvPr id="26" name="Freeform 7">
                  <a:extLst>
                    <a:ext uri="{FF2B5EF4-FFF2-40B4-BE49-F238E27FC236}">
                      <a16:creationId xmlns:a16="http://schemas.microsoft.com/office/drawing/2014/main" id="{D960C2A4-2326-4288-959A-7627718D63A7}"/>
                    </a:ext>
                  </a:extLst>
                </p:cNvPr>
                <p:cNvSpPr>
                  <a:spLocks/>
                </p:cNvSpPr>
                <p:nvPr/>
              </p:nvSpPr>
              <p:spPr bwMode="auto">
                <a:xfrm flipH="1">
                  <a:off x="7231160" y="3654573"/>
                  <a:ext cx="3317875" cy="2682875"/>
                </a:xfrm>
                <a:custGeom>
                  <a:avLst/>
                  <a:gdLst>
                    <a:gd name="T0" fmla="*/ 1200 w 1414"/>
                    <a:gd name="T1" fmla="*/ 0 h 1143"/>
                    <a:gd name="T2" fmla="*/ 574 w 1414"/>
                    <a:gd name="T3" fmla="*/ 0 h 1143"/>
                    <a:gd name="T4" fmla="*/ 0 w 1414"/>
                    <a:gd name="T5" fmla="*/ 555 h 1143"/>
                    <a:gd name="T6" fmla="*/ 558 w 1414"/>
                    <a:gd name="T7" fmla="*/ 1143 h 1143"/>
                    <a:gd name="T8" fmla="*/ 105 w 1414"/>
                    <a:gd name="T9" fmla="*/ 661 h 1143"/>
                    <a:gd name="T10" fmla="*/ 574 w 1414"/>
                    <a:gd name="T11" fmla="*/ 212 h 1143"/>
                    <a:gd name="T12" fmla="*/ 1200 w 1414"/>
                    <a:gd name="T13" fmla="*/ 212 h 1143"/>
                    <a:gd name="T14" fmla="*/ 1414 w 1414"/>
                    <a:gd name="T15" fmla="*/ 0 h 1143"/>
                    <a:gd name="T16" fmla="*/ 1200 w 1414"/>
                    <a:gd name="T17" fmla="*/ 0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1143">
                      <a:moveTo>
                        <a:pt x="1200" y="0"/>
                      </a:moveTo>
                      <a:cubicBezTo>
                        <a:pt x="574" y="0"/>
                        <a:pt x="574" y="0"/>
                        <a:pt x="574" y="0"/>
                      </a:cubicBezTo>
                      <a:cubicBezTo>
                        <a:pt x="257" y="0"/>
                        <a:pt x="0" y="238"/>
                        <a:pt x="0" y="555"/>
                      </a:cubicBezTo>
                      <a:cubicBezTo>
                        <a:pt x="0" y="868"/>
                        <a:pt x="247" y="1137"/>
                        <a:pt x="558" y="1143"/>
                      </a:cubicBezTo>
                      <a:cubicBezTo>
                        <a:pt x="305" y="1137"/>
                        <a:pt x="105" y="915"/>
                        <a:pt x="105" y="661"/>
                      </a:cubicBezTo>
                      <a:cubicBezTo>
                        <a:pt x="105" y="402"/>
                        <a:pt x="315" y="212"/>
                        <a:pt x="574" y="212"/>
                      </a:cubicBezTo>
                      <a:cubicBezTo>
                        <a:pt x="1200" y="212"/>
                        <a:pt x="1200" y="212"/>
                        <a:pt x="1200" y="212"/>
                      </a:cubicBezTo>
                      <a:cubicBezTo>
                        <a:pt x="1318" y="212"/>
                        <a:pt x="1414" y="117"/>
                        <a:pt x="1414" y="0"/>
                      </a:cubicBezTo>
                      <a:lnTo>
                        <a:pt x="1200"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Oval 13">
                  <a:extLst>
                    <a:ext uri="{FF2B5EF4-FFF2-40B4-BE49-F238E27FC236}">
                      <a16:creationId xmlns:a16="http://schemas.microsoft.com/office/drawing/2014/main" id="{E5B63C76-9ECB-4F8B-8D5C-262DB6979608}"/>
                    </a:ext>
                  </a:extLst>
                </p:cNvPr>
                <p:cNvSpPr>
                  <a:spLocks noChangeArrowheads="1"/>
                </p:cNvSpPr>
                <p:nvPr/>
              </p:nvSpPr>
              <p:spPr bwMode="auto">
                <a:xfrm flipH="1">
                  <a:off x="7432772" y="3710135"/>
                  <a:ext cx="328613" cy="32702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53">
              <a:extLst>
                <a:ext uri="{FF2B5EF4-FFF2-40B4-BE49-F238E27FC236}">
                  <a16:creationId xmlns:a16="http://schemas.microsoft.com/office/drawing/2014/main" id="{21999CD8-9B8D-449E-B0BE-EC8BE67DDA98}"/>
                </a:ext>
              </a:extLst>
            </p:cNvPr>
            <p:cNvGrpSpPr/>
            <p:nvPr/>
          </p:nvGrpSpPr>
          <p:grpSpPr>
            <a:xfrm flipH="1">
              <a:off x="7507936" y="3776157"/>
              <a:ext cx="179128" cy="177858"/>
              <a:chOff x="4770438" y="3800475"/>
              <a:chExt cx="223838" cy="222251"/>
            </a:xfrm>
            <a:gradFill>
              <a:gsLst>
                <a:gs pos="56000">
                  <a:srgbClr val="29BFBC"/>
                </a:gs>
                <a:gs pos="0">
                  <a:schemeClr val="accent3"/>
                </a:gs>
                <a:gs pos="99000">
                  <a:schemeClr val="accent4"/>
                </a:gs>
              </a:gsLst>
              <a:lin ang="3000000" scaled="0"/>
            </a:gradFill>
          </p:grpSpPr>
          <p:sp>
            <p:nvSpPr>
              <p:cNvPr id="55" name="Freeform 43">
                <a:extLst>
                  <a:ext uri="{FF2B5EF4-FFF2-40B4-BE49-F238E27FC236}">
                    <a16:creationId xmlns:a16="http://schemas.microsoft.com/office/drawing/2014/main" id="{13E6E727-3553-4592-A60B-B9B646B2884D}"/>
                  </a:ext>
                </a:extLst>
              </p:cNvPr>
              <p:cNvSpPr>
                <a:spLocks noEditPoints="1"/>
              </p:cNvSpPr>
              <p:nvPr/>
            </p:nvSpPr>
            <p:spPr bwMode="auto">
              <a:xfrm>
                <a:off x="4814888" y="3824288"/>
                <a:ext cx="179388" cy="198438"/>
              </a:xfrm>
              <a:custGeom>
                <a:avLst/>
                <a:gdLst>
                  <a:gd name="T0" fmla="*/ 19 w 152"/>
                  <a:gd name="T1" fmla="*/ 6 h 168"/>
                  <a:gd name="T2" fmla="*/ 19 w 152"/>
                  <a:gd name="T3" fmla="*/ 39 h 168"/>
                  <a:gd name="T4" fmla="*/ 3 w 152"/>
                  <a:gd name="T5" fmla="*/ 55 h 168"/>
                  <a:gd name="T6" fmla="*/ 3 w 152"/>
                  <a:gd name="T7" fmla="*/ 63 h 168"/>
                  <a:gd name="T8" fmla="*/ 7 w 152"/>
                  <a:gd name="T9" fmla="*/ 65 h 168"/>
                  <a:gd name="T10" fmla="*/ 11 w 152"/>
                  <a:gd name="T11" fmla="*/ 63 h 168"/>
                  <a:gd name="T12" fmla="*/ 29 w 152"/>
                  <a:gd name="T13" fmla="*/ 46 h 168"/>
                  <a:gd name="T14" fmla="*/ 31 w 152"/>
                  <a:gd name="T15" fmla="*/ 42 h 168"/>
                  <a:gd name="T16" fmla="*/ 31 w 152"/>
                  <a:gd name="T17" fmla="*/ 6 h 168"/>
                  <a:gd name="T18" fmla="*/ 25 w 152"/>
                  <a:gd name="T19" fmla="*/ 0 h 168"/>
                  <a:gd name="T20" fmla="*/ 19 w 152"/>
                  <a:gd name="T21" fmla="*/ 6 h 168"/>
                  <a:gd name="T22" fmla="*/ 151 w 152"/>
                  <a:gd name="T23" fmla="*/ 161 h 168"/>
                  <a:gd name="T24" fmla="*/ 78 w 152"/>
                  <a:gd name="T25" fmla="*/ 103 h 168"/>
                  <a:gd name="T26" fmla="*/ 4 w 152"/>
                  <a:gd name="T27" fmla="*/ 161 h 168"/>
                  <a:gd name="T28" fmla="*/ 5 w 152"/>
                  <a:gd name="T29" fmla="*/ 166 h 168"/>
                  <a:gd name="T30" fmla="*/ 10 w 152"/>
                  <a:gd name="T31" fmla="*/ 168 h 168"/>
                  <a:gd name="T32" fmla="*/ 145 w 152"/>
                  <a:gd name="T33" fmla="*/ 168 h 168"/>
                  <a:gd name="T34" fmla="*/ 150 w 152"/>
                  <a:gd name="T35" fmla="*/ 166 h 168"/>
                  <a:gd name="T36" fmla="*/ 151 w 152"/>
                  <a:gd name="T37" fmla="*/ 16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168">
                    <a:moveTo>
                      <a:pt x="19" y="6"/>
                    </a:moveTo>
                    <a:cubicBezTo>
                      <a:pt x="19" y="39"/>
                      <a:pt x="19" y="39"/>
                      <a:pt x="19" y="39"/>
                    </a:cubicBezTo>
                    <a:cubicBezTo>
                      <a:pt x="3" y="55"/>
                      <a:pt x="3" y="55"/>
                      <a:pt x="3" y="55"/>
                    </a:cubicBezTo>
                    <a:cubicBezTo>
                      <a:pt x="0" y="57"/>
                      <a:pt x="0" y="61"/>
                      <a:pt x="3" y="63"/>
                    </a:cubicBezTo>
                    <a:cubicBezTo>
                      <a:pt x="4" y="65"/>
                      <a:pt x="5" y="65"/>
                      <a:pt x="7" y="65"/>
                    </a:cubicBezTo>
                    <a:cubicBezTo>
                      <a:pt x="8" y="65"/>
                      <a:pt x="10" y="65"/>
                      <a:pt x="11" y="63"/>
                    </a:cubicBezTo>
                    <a:cubicBezTo>
                      <a:pt x="29" y="46"/>
                      <a:pt x="29" y="46"/>
                      <a:pt x="29" y="46"/>
                    </a:cubicBezTo>
                    <a:cubicBezTo>
                      <a:pt x="30" y="45"/>
                      <a:pt x="31" y="43"/>
                      <a:pt x="31" y="42"/>
                    </a:cubicBezTo>
                    <a:cubicBezTo>
                      <a:pt x="31" y="6"/>
                      <a:pt x="31" y="6"/>
                      <a:pt x="31" y="6"/>
                    </a:cubicBezTo>
                    <a:cubicBezTo>
                      <a:pt x="31" y="3"/>
                      <a:pt x="28" y="0"/>
                      <a:pt x="25" y="0"/>
                    </a:cubicBezTo>
                    <a:cubicBezTo>
                      <a:pt x="21" y="0"/>
                      <a:pt x="19" y="3"/>
                      <a:pt x="19" y="6"/>
                    </a:cubicBezTo>
                    <a:close/>
                    <a:moveTo>
                      <a:pt x="151" y="161"/>
                    </a:moveTo>
                    <a:cubicBezTo>
                      <a:pt x="146" y="128"/>
                      <a:pt x="115" y="103"/>
                      <a:pt x="78" y="103"/>
                    </a:cubicBezTo>
                    <a:cubicBezTo>
                      <a:pt x="41" y="103"/>
                      <a:pt x="9" y="128"/>
                      <a:pt x="4" y="161"/>
                    </a:cubicBezTo>
                    <a:cubicBezTo>
                      <a:pt x="4" y="163"/>
                      <a:pt x="4" y="165"/>
                      <a:pt x="5" y="166"/>
                    </a:cubicBezTo>
                    <a:cubicBezTo>
                      <a:pt x="7" y="168"/>
                      <a:pt x="8" y="168"/>
                      <a:pt x="10" y="168"/>
                    </a:cubicBezTo>
                    <a:cubicBezTo>
                      <a:pt x="145" y="168"/>
                      <a:pt x="145" y="168"/>
                      <a:pt x="145" y="168"/>
                    </a:cubicBezTo>
                    <a:cubicBezTo>
                      <a:pt x="147" y="168"/>
                      <a:pt x="149" y="168"/>
                      <a:pt x="150" y="166"/>
                    </a:cubicBezTo>
                    <a:cubicBezTo>
                      <a:pt x="151" y="165"/>
                      <a:pt x="152" y="163"/>
                      <a:pt x="151" y="161"/>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6" name="Freeform 44">
                <a:extLst>
                  <a:ext uri="{FF2B5EF4-FFF2-40B4-BE49-F238E27FC236}">
                    <a16:creationId xmlns:a16="http://schemas.microsoft.com/office/drawing/2014/main" id="{B730EA59-FFEB-4436-A017-E23A9D427D30}"/>
                  </a:ext>
                </a:extLst>
              </p:cNvPr>
              <p:cNvSpPr>
                <a:spLocks/>
              </p:cNvSpPr>
              <p:nvPr/>
            </p:nvSpPr>
            <p:spPr bwMode="auto">
              <a:xfrm>
                <a:off x="4770438" y="3800475"/>
                <a:ext cx="139700" cy="146050"/>
              </a:xfrm>
              <a:custGeom>
                <a:avLst/>
                <a:gdLst>
                  <a:gd name="T0" fmla="*/ 92 w 118"/>
                  <a:gd name="T1" fmla="*/ 115 h 123"/>
                  <a:gd name="T2" fmla="*/ 82 w 118"/>
                  <a:gd name="T3" fmla="*/ 106 h 123"/>
                  <a:gd name="T4" fmla="*/ 62 w 118"/>
                  <a:gd name="T5" fmla="*/ 111 h 123"/>
                  <a:gd name="T6" fmla="*/ 12 w 118"/>
                  <a:gd name="T7" fmla="*/ 62 h 123"/>
                  <a:gd name="T8" fmla="*/ 62 w 118"/>
                  <a:gd name="T9" fmla="*/ 12 h 123"/>
                  <a:gd name="T10" fmla="*/ 106 w 118"/>
                  <a:gd name="T11" fmla="*/ 39 h 123"/>
                  <a:gd name="T12" fmla="*/ 115 w 118"/>
                  <a:gd name="T13" fmla="*/ 38 h 123"/>
                  <a:gd name="T14" fmla="*/ 118 w 118"/>
                  <a:gd name="T15" fmla="*/ 38 h 123"/>
                  <a:gd name="T16" fmla="*/ 62 w 118"/>
                  <a:gd name="T17" fmla="*/ 0 h 123"/>
                  <a:gd name="T18" fmla="*/ 0 w 118"/>
                  <a:gd name="T19" fmla="*/ 61 h 123"/>
                  <a:gd name="T20" fmla="*/ 62 w 118"/>
                  <a:gd name="T21" fmla="*/ 123 h 123"/>
                  <a:gd name="T22" fmla="*/ 92 w 118"/>
                  <a:gd name="T23" fmla="*/ 1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123">
                    <a:moveTo>
                      <a:pt x="92" y="115"/>
                    </a:moveTo>
                    <a:cubicBezTo>
                      <a:pt x="88" y="113"/>
                      <a:pt x="85" y="110"/>
                      <a:pt x="82" y="106"/>
                    </a:cubicBezTo>
                    <a:cubicBezTo>
                      <a:pt x="76" y="109"/>
                      <a:pt x="69" y="111"/>
                      <a:pt x="62" y="111"/>
                    </a:cubicBezTo>
                    <a:cubicBezTo>
                      <a:pt x="34" y="111"/>
                      <a:pt x="12" y="89"/>
                      <a:pt x="12" y="62"/>
                    </a:cubicBezTo>
                    <a:cubicBezTo>
                      <a:pt x="12" y="34"/>
                      <a:pt x="34" y="12"/>
                      <a:pt x="62" y="12"/>
                    </a:cubicBezTo>
                    <a:cubicBezTo>
                      <a:pt x="81" y="12"/>
                      <a:pt x="97" y="23"/>
                      <a:pt x="106" y="39"/>
                    </a:cubicBezTo>
                    <a:cubicBezTo>
                      <a:pt x="108" y="38"/>
                      <a:pt x="112" y="38"/>
                      <a:pt x="115" y="38"/>
                    </a:cubicBezTo>
                    <a:cubicBezTo>
                      <a:pt x="116" y="38"/>
                      <a:pt x="117" y="38"/>
                      <a:pt x="118" y="38"/>
                    </a:cubicBezTo>
                    <a:cubicBezTo>
                      <a:pt x="109" y="16"/>
                      <a:pt x="87" y="0"/>
                      <a:pt x="62" y="0"/>
                    </a:cubicBezTo>
                    <a:cubicBezTo>
                      <a:pt x="28" y="0"/>
                      <a:pt x="0" y="28"/>
                      <a:pt x="0" y="61"/>
                    </a:cubicBezTo>
                    <a:cubicBezTo>
                      <a:pt x="0" y="95"/>
                      <a:pt x="28" y="123"/>
                      <a:pt x="62" y="123"/>
                    </a:cubicBezTo>
                    <a:cubicBezTo>
                      <a:pt x="73" y="123"/>
                      <a:pt x="83" y="120"/>
                      <a:pt x="92" y="115"/>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7" name="Oval 45">
                <a:extLst>
                  <a:ext uri="{FF2B5EF4-FFF2-40B4-BE49-F238E27FC236}">
                    <a16:creationId xmlns:a16="http://schemas.microsoft.com/office/drawing/2014/main" id="{4C082780-A29D-4379-B8C7-8597C90D62EB}"/>
                  </a:ext>
                </a:extLst>
              </p:cNvPr>
              <p:cNvSpPr>
                <a:spLocks noChangeArrowheads="1"/>
              </p:cNvSpPr>
              <p:nvPr/>
            </p:nvSpPr>
            <p:spPr bwMode="auto">
              <a:xfrm>
                <a:off x="4864101" y="3852863"/>
                <a:ext cx="84138" cy="84138"/>
              </a:xfrm>
              <a:prstGeom prst="ellipse">
                <a:avLst/>
              </a:pr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grpSp>
        <p:nvGrpSpPr>
          <p:cNvPr id="7" name="Group 6">
            <a:extLst>
              <a:ext uri="{FF2B5EF4-FFF2-40B4-BE49-F238E27FC236}">
                <a16:creationId xmlns:a16="http://schemas.microsoft.com/office/drawing/2014/main" id="{35973BEF-BAA5-4F05-9F9F-69A67EB44CDF}"/>
              </a:ext>
            </a:extLst>
          </p:cNvPr>
          <p:cNvGrpSpPr/>
          <p:nvPr/>
        </p:nvGrpSpPr>
        <p:grpSpPr>
          <a:xfrm>
            <a:off x="8726584" y="4933418"/>
            <a:ext cx="950913" cy="954088"/>
            <a:chOff x="8726584" y="5383360"/>
            <a:chExt cx="950913" cy="954088"/>
          </a:xfrm>
        </p:grpSpPr>
        <p:sp>
          <p:nvSpPr>
            <p:cNvPr id="34" name="Oval 10">
              <a:extLst>
                <a:ext uri="{FF2B5EF4-FFF2-40B4-BE49-F238E27FC236}">
                  <a16:creationId xmlns:a16="http://schemas.microsoft.com/office/drawing/2014/main" id="{02BC3E88-19DF-47D7-9D54-3C0651C195FA}"/>
                </a:ext>
              </a:extLst>
            </p:cNvPr>
            <p:cNvSpPr>
              <a:spLocks noChangeArrowheads="1"/>
            </p:cNvSpPr>
            <p:nvPr/>
          </p:nvSpPr>
          <p:spPr bwMode="auto">
            <a:xfrm flipH="1">
              <a:off x="8726584" y="5383360"/>
              <a:ext cx="950913" cy="954088"/>
            </a:xfrm>
            <a:prstGeom prst="ellipse">
              <a:avLst/>
            </a:pr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247952A9-B980-4DEB-A523-92ED3E837FCF}"/>
                </a:ext>
              </a:extLst>
            </p:cNvPr>
            <p:cNvPicPr>
              <a:picLocks noChangeAspect="1"/>
            </p:cNvPicPr>
            <p:nvPr/>
          </p:nvPicPr>
          <p:blipFill>
            <a:blip r:embed="rId2"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846803" y="5504911"/>
              <a:ext cx="710473" cy="710985"/>
            </a:xfrm>
            <a:prstGeom prst="rect">
              <a:avLst/>
            </a:prstGeom>
          </p:spPr>
        </p:pic>
      </p:grpSp>
      <p:sp>
        <p:nvSpPr>
          <p:cNvPr id="58" name="TextBox 57">
            <a:extLst>
              <a:ext uri="{FF2B5EF4-FFF2-40B4-BE49-F238E27FC236}">
                <a16:creationId xmlns:a16="http://schemas.microsoft.com/office/drawing/2014/main" id="{7EC2F02C-56A4-4495-ABE5-F19515B12335}"/>
              </a:ext>
            </a:extLst>
          </p:cNvPr>
          <p:cNvSpPr txBox="1"/>
          <p:nvPr/>
        </p:nvSpPr>
        <p:spPr>
          <a:xfrm>
            <a:off x="1953808" y="2817373"/>
            <a:ext cx="4035425" cy="452432"/>
          </a:xfrm>
          <a:prstGeom prst="rect">
            <a:avLst/>
          </a:prstGeom>
          <a:noFill/>
        </p:spPr>
        <p:txBody>
          <a:bodyPr wrap="square" lIns="0" tIns="0" rIns="0" bIns="0" rtlCol="0">
            <a:spAutoFit/>
          </a:bodyPr>
          <a:lstStyle/>
          <a:p>
            <a:pPr algn="r" fontAlgn="base">
              <a:lnSpc>
                <a:spcPct val="130000"/>
              </a:lnSpc>
              <a:spcBef>
                <a:spcPts val="1000"/>
              </a:spcBef>
            </a:pPr>
            <a:r>
              <a:rPr lang="ar-SA" sz="2400" b="1" dirty="0">
                <a:solidFill>
                  <a:schemeClr val="bg1"/>
                </a:solidFill>
                <a:latin typeface="RB" panose="00000500000000000000" pitchFamily="2" charset="-78"/>
                <a:cs typeface="RB" panose="00000500000000000000" pitchFamily="2" charset="-78"/>
              </a:rPr>
              <a:t>الوقاية من الجرائم الإلكترونية</a:t>
            </a:r>
            <a:endParaRPr lang="en-US" sz="2400" b="1" dirty="0">
              <a:solidFill>
                <a:schemeClr val="bg1"/>
              </a:solidFill>
              <a:latin typeface="RB" panose="00000500000000000000" pitchFamily="2" charset="-78"/>
              <a:cs typeface="RB" panose="00000500000000000000" pitchFamily="2" charset="-78"/>
            </a:endParaRPr>
          </a:p>
        </p:txBody>
      </p:sp>
      <p:grpSp>
        <p:nvGrpSpPr>
          <p:cNvPr id="66" name="Group 65">
            <a:extLst>
              <a:ext uri="{FF2B5EF4-FFF2-40B4-BE49-F238E27FC236}">
                <a16:creationId xmlns:a16="http://schemas.microsoft.com/office/drawing/2014/main" id="{CD97081E-0412-43ED-9CDC-CE368D1A99F8}"/>
              </a:ext>
            </a:extLst>
          </p:cNvPr>
          <p:cNvGrpSpPr/>
          <p:nvPr/>
        </p:nvGrpSpPr>
        <p:grpSpPr>
          <a:xfrm>
            <a:off x="7558606" y="4352393"/>
            <a:ext cx="2412579" cy="1535113"/>
            <a:chOff x="7558606" y="4802335"/>
            <a:chExt cx="2412579" cy="1535113"/>
          </a:xfrm>
        </p:grpSpPr>
        <p:sp>
          <p:nvSpPr>
            <p:cNvPr id="22" name="Text Placeholder 29">
              <a:extLst>
                <a:ext uri="{FF2B5EF4-FFF2-40B4-BE49-F238E27FC236}">
                  <a16:creationId xmlns:a16="http://schemas.microsoft.com/office/drawing/2014/main" id="{A53BFD3D-4CEF-4DDF-BFD1-B07D4726A1A7}"/>
                </a:ext>
              </a:extLst>
            </p:cNvPr>
            <p:cNvSpPr txBox="1">
              <a:spLocks/>
            </p:cNvSpPr>
            <p:nvPr/>
          </p:nvSpPr>
          <p:spPr>
            <a:xfrm flipH="1">
              <a:off x="7558606" y="5003399"/>
              <a:ext cx="529074" cy="30616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rtl="1"/>
              <a:r>
                <a:rPr lang="ar-DZ" dirty="0">
                  <a:solidFill>
                    <a:schemeClr val="bg1"/>
                  </a:solidFill>
                  <a:latin typeface="RB" panose="00000500000000000000" pitchFamily="2" charset="-78"/>
                  <a:cs typeface="RB" panose="00000500000000000000" pitchFamily="2" charset="-78"/>
                </a:rPr>
                <a:t>1</a:t>
              </a:r>
              <a:endParaRPr lang="en-US" dirty="0">
                <a:solidFill>
                  <a:schemeClr val="bg1"/>
                </a:solidFill>
                <a:latin typeface="RB" panose="00000500000000000000" pitchFamily="2" charset="-78"/>
                <a:cs typeface="RB" panose="00000500000000000000" pitchFamily="2" charset="-78"/>
              </a:endParaRPr>
            </a:p>
          </p:txBody>
        </p:sp>
        <p:sp>
          <p:nvSpPr>
            <p:cNvPr id="33" name="Freeform 9">
              <a:extLst>
                <a:ext uri="{FF2B5EF4-FFF2-40B4-BE49-F238E27FC236}">
                  <a16:creationId xmlns:a16="http://schemas.microsoft.com/office/drawing/2014/main" id="{DCD4C41A-6B4F-4A15-AA07-5C130D03308E}"/>
                </a:ext>
              </a:extLst>
            </p:cNvPr>
            <p:cNvSpPr>
              <a:spLocks/>
            </p:cNvSpPr>
            <p:nvPr/>
          </p:nvSpPr>
          <p:spPr bwMode="auto">
            <a:xfrm flipH="1">
              <a:off x="8083647" y="4802335"/>
              <a:ext cx="1887538" cy="1535113"/>
            </a:xfrm>
            <a:custGeom>
              <a:avLst/>
              <a:gdLst>
                <a:gd name="T0" fmla="*/ 590 w 805"/>
                <a:gd name="T1" fmla="*/ 0 h 654"/>
                <a:gd name="T2" fmla="*/ 328 w 805"/>
                <a:gd name="T3" fmla="*/ 0 h 654"/>
                <a:gd name="T4" fmla="*/ 0 w 805"/>
                <a:gd name="T5" fmla="*/ 327 h 654"/>
                <a:gd name="T6" fmla="*/ 316 w 805"/>
                <a:gd name="T7" fmla="*/ 654 h 654"/>
                <a:gd name="T8" fmla="*/ 107 w 805"/>
                <a:gd name="T9" fmla="*/ 434 h 654"/>
                <a:gd name="T10" fmla="*/ 328 w 805"/>
                <a:gd name="T11" fmla="*/ 213 h 654"/>
                <a:gd name="T12" fmla="*/ 495 w 805"/>
                <a:gd name="T13" fmla="*/ 213 h 654"/>
                <a:gd name="T14" fmla="*/ 590 w 805"/>
                <a:gd name="T15" fmla="*/ 213 h 654"/>
                <a:gd name="T16" fmla="*/ 805 w 805"/>
                <a:gd name="T17" fmla="*/ 0 h 654"/>
                <a:gd name="T18" fmla="*/ 590 w 805"/>
                <a:gd name="T19"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5" h="654">
                  <a:moveTo>
                    <a:pt x="590" y="0"/>
                  </a:moveTo>
                  <a:cubicBezTo>
                    <a:pt x="328" y="0"/>
                    <a:pt x="328" y="0"/>
                    <a:pt x="328" y="0"/>
                  </a:cubicBezTo>
                  <a:cubicBezTo>
                    <a:pt x="147" y="0"/>
                    <a:pt x="0" y="146"/>
                    <a:pt x="0" y="327"/>
                  </a:cubicBezTo>
                  <a:cubicBezTo>
                    <a:pt x="0" y="504"/>
                    <a:pt x="141" y="648"/>
                    <a:pt x="316" y="654"/>
                  </a:cubicBezTo>
                  <a:cubicBezTo>
                    <a:pt x="200" y="648"/>
                    <a:pt x="107" y="552"/>
                    <a:pt x="107" y="434"/>
                  </a:cubicBezTo>
                  <a:cubicBezTo>
                    <a:pt x="107" y="312"/>
                    <a:pt x="206" y="213"/>
                    <a:pt x="328" y="213"/>
                  </a:cubicBezTo>
                  <a:cubicBezTo>
                    <a:pt x="495" y="213"/>
                    <a:pt x="495" y="213"/>
                    <a:pt x="495" y="213"/>
                  </a:cubicBezTo>
                  <a:cubicBezTo>
                    <a:pt x="590" y="213"/>
                    <a:pt x="590" y="213"/>
                    <a:pt x="590" y="213"/>
                  </a:cubicBezTo>
                  <a:cubicBezTo>
                    <a:pt x="708" y="213"/>
                    <a:pt x="804" y="117"/>
                    <a:pt x="805" y="0"/>
                  </a:cubicBezTo>
                  <a:lnTo>
                    <a:pt x="590" y="0"/>
                  </a:lnTo>
                  <a:close/>
                </a:path>
              </a:pathLst>
            </a:custGeom>
            <a:gradFill>
              <a:gsLst>
                <a:gs pos="56000">
                  <a:srgbClr val="29BFBC"/>
                </a:gs>
                <a:gs pos="0">
                  <a:schemeClr val="accent3"/>
                </a:gs>
                <a:gs pos="99000">
                  <a:schemeClr val="accent4"/>
                </a:gs>
              </a:gsLst>
              <a:lin ang="3000000" scaled="0"/>
            </a:gradFill>
            <a:ln>
              <a:noFill/>
            </a:ln>
            <a:effectLst>
              <a:outerShdw blurRad="25400" dist="38100" dir="8100000" algn="tr" rotWithShape="0">
                <a:schemeClr val="accent2">
                  <a:alpha val="40000"/>
                </a:scheme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15">
              <a:extLst>
                <a:ext uri="{FF2B5EF4-FFF2-40B4-BE49-F238E27FC236}">
                  <a16:creationId xmlns:a16="http://schemas.microsoft.com/office/drawing/2014/main" id="{7211A5A6-C21E-426D-9C32-7585699973FB}"/>
                </a:ext>
              </a:extLst>
            </p:cNvPr>
            <p:cNvSpPr>
              <a:spLocks noChangeArrowheads="1"/>
            </p:cNvSpPr>
            <p:nvPr/>
          </p:nvSpPr>
          <p:spPr bwMode="auto">
            <a:xfrm flipH="1">
              <a:off x="8286826" y="4862660"/>
              <a:ext cx="327025" cy="328613"/>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a:extLst>
                <a:ext uri="{FF2B5EF4-FFF2-40B4-BE49-F238E27FC236}">
                  <a16:creationId xmlns:a16="http://schemas.microsoft.com/office/drawing/2014/main" id="{4B65CEE2-5938-440F-BC56-649FF0796C55}"/>
                </a:ext>
              </a:extLst>
            </p:cNvPr>
            <p:cNvGrpSpPr/>
            <p:nvPr/>
          </p:nvGrpSpPr>
          <p:grpSpPr>
            <a:xfrm flipH="1">
              <a:off x="8362339" y="4914470"/>
              <a:ext cx="177860" cy="177858"/>
              <a:chOff x="6503988" y="4538663"/>
              <a:chExt cx="222251" cy="222250"/>
            </a:xfrm>
            <a:solidFill>
              <a:srgbClr val="0BC5A2"/>
            </a:solidFill>
          </p:grpSpPr>
          <p:sp>
            <p:nvSpPr>
              <p:cNvPr id="52" name="Freeform 39">
                <a:extLst>
                  <a:ext uri="{FF2B5EF4-FFF2-40B4-BE49-F238E27FC236}">
                    <a16:creationId xmlns:a16="http://schemas.microsoft.com/office/drawing/2014/main" id="{67749774-0C89-4C3B-BF3A-D3ED315CAE1C}"/>
                  </a:ext>
                </a:extLst>
              </p:cNvPr>
              <p:cNvSpPr>
                <a:spLocks noEditPoints="1"/>
              </p:cNvSpPr>
              <p:nvPr/>
            </p:nvSpPr>
            <p:spPr bwMode="auto">
              <a:xfrm>
                <a:off x="6527801" y="4538663"/>
                <a:ext cx="198438" cy="219075"/>
              </a:xfrm>
              <a:custGeom>
                <a:avLst/>
                <a:gdLst>
                  <a:gd name="T0" fmla="*/ 23 w 168"/>
                  <a:gd name="T1" fmla="*/ 48 h 185"/>
                  <a:gd name="T2" fmla="*/ 46 w 168"/>
                  <a:gd name="T3" fmla="*/ 23 h 185"/>
                  <a:gd name="T4" fmla="*/ 23 w 168"/>
                  <a:gd name="T5" fmla="*/ 0 h 185"/>
                  <a:gd name="T6" fmla="*/ 0 w 168"/>
                  <a:gd name="T7" fmla="*/ 23 h 185"/>
                  <a:gd name="T8" fmla="*/ 23 w 168"/>
                  <a:gd name="T9" fmla="*/ 48 h 185"/>
                  <a:gd name="T10" fmla="*/ 129 w 168"/>
                  <a:gd name="T11" fmla="*/ 100 h 185"/>
                  <a:gd name="T12" fmla="*/ 148 w 168"/>
                  <a:gd name="T13" fmla="*/ 114 h 185"/>
                  <a:gd name="T14" fmla="*/ 168 w 168"/>
                  <a:gd name="T15" fmla="*/ 94 h 185"/>
                  <a:gd name="T16" fmla="*/ 148 w 168"/>
                  <a:gd name="T17" fmla="*/ 74 h 185"/>
                  <a:gd name="T18" fmla="*/ 129 w 168"/>
                  <a:gd name="T19" fmla="*/ 88 h 185"/>
                  <a:gd name="T20" fmla="*/ 109 w 168"/>
                  <a:gd name="T21" fmla="*/ 88 h 185"/>
                  <a:gd name="T22" fmla="*/ 109 w 168"/>
                  <a:gd name="T23" fmla="*/ 29 h 185"/>
                  <a:gd name="T24" fmla="*/ 129 w 168"/>
                  <a:gd name="T25" fmla="*/ 29 h 185"/>
                  <a:gd name="T26" fmla="*/ 148 w 168"/>
                  <a:gd name="T27" fmla="*/ 43 h 185"/>
                  <a:gd name="T28" fmla="*/ 168 w 168"/>
                  <a:gd name="T29" fmla="*/ 23 h 185"/>
                  <a:gd name="T30" fmla="*/ 148 w 168"/>
                  <a:gd name="T31" fmla="*/ 3 h 185"/>
                  <a:gd name="T32" fmla="*/ 129 w 168"/>
                  <a:gd name="T33" fmla="*/ 17 h 185"/>
                  <a:gd name="T34" fmla="*/ 103 w 168"/>
                  <a:gd name="T35" fmla="*/ 17 h 185"/>
                  <a:gd name="T36" fmla="*/ 97 w 168"/>
                  <a:gd name="T37" fmla="*/ 23 h 185"/>
                  <a:gd name="T38" fmla="*/ 97 w 168"/>
                  <a:gd name="T39" fmla="*/ 88 h 185"/>
                  <a:gd name="T40" fmla="*/ 72 w 168"/>
                  <a:gd name="T41" fmla="*/ 88 h 185"/>
                  <a:gd name="T42" fmla="*/ 72 w 168"/>
                  <a:gd name="T43" fmla="*/ 100 h 185"/>
                  <a:gd name="T44" fmla="*/ 97 w 168"/>
                  <a:gd name="T45" fmla="*/ 100 h 185"/>
                  <a:gd name="T46" fmla="*/ 97 w 168"/>
                  <a:gd name="T47" fmla="*/ 165 h 185"/>
                  <a:gd name="T48" fmla="*/ 103 w 168"/>
                  <a:gd name="T49" fmla="*/ 171 h 185"/>
                  <a:gd name="T50" fmla="*/ 129 w 168"/>
                  <a:gd name="T51" fmla="*/ 171 h 185"/>
                  <a:gd name="T52" fmla="*/ 148 w 168"/>
                  <a:gd name="T53" fmla="*/ 185 h 185"/>
                  <a:gd name="T54" fmla="*/ 168 w 168"/>
                  <a:gd name="T55" fmla="*/ 165 h 185"/>
                  <a:gd name="T56" fmla="*/ 148 w 168"/>
                  <a:gd name="T57" fmla="*/ 145 h 185"/>
                  <a:gd name="T58" fmla="*/ 129 w 168"/>
                  <a:gd name="T59" fmla="*/ 159 h 185"/>
                  <a:gd name="T60" fmla="*/ 109 w 168"/>
                  <a:gd name="T61" fmla="*/ 159 h 185"/>
                  <a:gd name="T62" fmla="*/ 109 w 168"/>
                  <a:gd name="T63" fmla="*/ 100 h 185"/>
                  <a:gd name="T64" fmla="*/ 129 w 168"/>
                  <a:gd name="T65" fmla="*/ 10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8" h="185">
                    <a:moveTo>
                      <a:pt x="23" y="48"/>
                    </a:moveTo>
                    <a:cubicBezTo>
                      <a:pt x="36" y="48"/>
                      <a:pt x="46" y="35"/>
                      <a:pt x="46" y="23"/>
                    </a:cubicBezTo>
                    <a:cubicBezTo>
                      <a:pt x="46" y="10"/>
                      <a:pt x="36" y="0"/>
                      <a:pt x="23" y="0"/>
                    </a:cubicBezTo>
                    <a:cubicBezTo>
                      <a:pt x="10" y="0"/>
                      <a:pt x="0" y="10"/>
                      <a:pt x="0" y="23"/>
                    </a:cubicBezTo>
                    <a:cubicBezTo>
                      <a:pt x="0" y="35"/>
                      <a:pt x="10" y="48"/>
                      <a:pt x="23" y="48"/>
                    </a:cubicBezTo>
                    <a:close/>
                    <a:moveTo>
                      <a:pt x="129" y="100"/>
                    </a:moveTo>
                    <a:cubicBezTo>
                      <a:pt x="131" y="108"/>
                      <a:pt x="139" y="114"/>
                      <a:pt x="148" y="114"/>
                    </a:cubicBezTo>
                    <a:cubicBezTo>
                      <a:pt x="159" y="114"/>
                      <a:pt x="168" y="105"/>
                      <a:pt x="168" y="94"/>
                    </a:cubicBezTo>
                    <a:cubicBezTo>
                      <a:pt x="168" y="83"/>
                      <a:pt x="159" y="74"/>
                      <a:pt x="148" y="74"/>
                    </a:cubicBezTo>
                    <a:cubicBezTo>
                      <a:pt x="139" y="74"/>
                      <a:pt x="131" y="80"/>
                      <a:pt x="129" y="88"/>
                    </a:cubicBezTo>
                    <a:cubicBezTo>
                      <a:pt x="109" y="88"/>
                      <a:pt x="109" y="88"/>
                      <a:pt x="109" y="88"/>
                    </a:cubicBezTo>
                    <a:cubicBezTo>
                      <a:pt x="109" y="29"/>
                      <a:pt x="109" y="29"/>
                      <a:pt x="109" y="29"/>
                    </a:cubicBezTo>
                    <a:cubicBezTo>
                      <a:pt x="129" y="29"/>
                      <a:pt x="129" y="29"/>
                      <a:pt x="129" y="29"/>
                    </a:cubicBezTo>
                    <a:cubicBezTo>
                      <a:pt x="131" y="37"/>
                      <a:pt x="139" y="43"/>
                      <a:pt x="148" y="43"/>
                    </a:cubicBezTo>
                    <a:cubicBezTo>
                      <a:pt x="159" y="43"/>
                      <a:pt x="168" y="34"/>
                      <a:pt x="168" y="23"/>
                    </a:cubicBezTo>
                    <a:cubicBezTo>
                      <a:pt x="168" y="12"/>
                      <a:pt x="159" y="3"/>
                      <a:pt x="148" y="3"/>
                    </a:cubicBezTo>
                    <a:cubicBezTo>
                      <a:pt x="139" y="3"/>
                      <a:pt x="131" y="9"/>
                      <a:pt x="129" y="17"/>
                    </a:cubicBezTo>
                    <a:cubicBezTo>
                      <a:pt x="103" y="17"/>
                      <a:pt x="103" y="17"/>
                      <a:pt x="103" y="17"/>
                    </a:cubicBezTo>
                    <a:cubicBezTo>
                      <a:pt x="100" y="17"/>
                      <a:pt x="97" y="19"/>
                      <a:pt x="97" y="23"/>
                    </a:cubicBezTo>
                    <a:cubicBezTo>
                      <a:pt x="97" y="88"/>
                      <a:pt x="97" y="88"/>
                      <a:pt x="97" y="88"/>
                    </a:cubicBezTo>
                    <a:cubicBezTo>
                      <a:pt x="72" y="88"/>
                      <a:pt x="72" y="88"/>
                      <a:pt x="72" y="88"/>
                    </a:cubicBezTo>
                    <a:cubicBezTo>
                      <a:pt x="72" y="100"/>
                      <a:pt x="72" y="100"/>
                      <a:pt x="72" y="100"/>
                    </a:cubicBezTo>
                    <a:cubicBezTo>
                      <a:pt x="97" y="100"/>
                      <a:pt x="97" y="100"/>
                      <a:pt x="97" y="100"/>
                    </a:cubicBezTo>
                    <a:cubicBezTo>
                      <a:pt x="97" y="165"/>
                      <a:pt x="97" y="165"/>
                      <a:pt x="97" y="165"/>
                    </a:cubicBezTo>
                    <a:cubicBezTo>
                      <a:pt x="97" y="168"/>
                      <a:pt x="100" y="171"/>
                      <a:pt x="103" y="171"/>
                    </a:cubicBezTo>
                    <a:cubicBezTo>
                      <a:pt x="129" y="171"/>
                      <a:pt x="129" y="171"/>
                      <a:pt x="129" y="171"/>
                    </a:cubicBezTo>
                    <a:cubicBezTo>
                      <a:pt x="131" y="179"/>
                      <a:pt x="139" y="185"/>
                      <a:pt x="148" y="185"/>
                    </a:cubicBezTo>
                    <a:cubicBezTo>
                      <a:pt x="159" y="185"/>
                      <a:pt x="168" y="176"/>
                      <a:pt x="168" y="165"/>
                    </a:cubicBezTo>
                    <a:cubicBezTo>
                      <a:pt x="168" y="153"/>
                      <a:pt x="159" y="145"/>
                      <a:pt x="148" y="145"/>
                    </a:cubicBezTo>
                    <a:cubicBezTo>
                      <a:pt x="139" y="145"/>
                      <a:pt x="131" y="150"/>
                      <a:pt x="129" y="159"/>
                    </a:cubicBezTo>
                    <a:cubicBezTo>
                      <a:pt x="109" y="159"/>
                      <a:pt x="109" y="159"/>
                      <a:pt x="109" y="159"/>
                    </a:cubicBezTo>
                    <a:cubicBezTo>
                      <a:pt x="109" y="100"/>
                      <a:pt x="109" y="100"/>
                      <a:pt x="109" y="100"/>
                    </a:cubicBezTo>
                    <a:lnTo>
                      <a:pt x="129" y="100"/>
                    </a:ln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sp>
            <p:nvSpPr>
              <p:cNvPr id="53" name="Freeform 40">
                <a:extLst>
                  <a:ext uri="{FF2B5EF4-FFF2-40B4-BE49-F238E27FC236}">
                    <a16:creationId xmlns:a16="http://schemas.microsoft.com/office/drawing/2014/main" id="{DE3A0A2E-9657-4794-8BF1-D2910976A536}"/>
                  </a:ext>
                </a:extLst>
              </p:cNvPr>
              <p:cNvSpPr>
                <a:spLocks/>
              </p:cNvSpPr>
              <p:nvPr/>
            </p:nvSpPr>
            <p:spPr bwMode="auto">
              <a:xfrm>
                <a:off x="6503988" y="4592638"/>
                <a:ext cx="101600" cy="168275"/>
              </a:xfrm>
              <a:custGeom>
                <a:avLst/>
                <a:gdLst>
                  <a:gd name="T0" fmla="*/ 67 w 86"/>
                  <a:gd name="T1" fmla="*/ 0 h 143"/>
                  <a:gd name="T2" fmla="*/ 67 w 86"/>
                  <a:gd name="T3" fmla="*/ 0 h 143"/>
                  <a:gd name="T4" fmla="*/ 43 w 86"/>
                  <a:gd name="T5" fmla="*/ 14 h 143"/>
                  <a:gd name="T6" fmla="*/ 19 w 86"/>
                  <a:gd name="T7" fmla="*/ 0 h 143"/>
                  <a:gd name="T8" fmla="*/ 18 w 86"/>
                  <a:gd name="T9" fmla="*/ 0 h 143"/>
                  <a:gd name="T10" fmla="*/ 0 w 86"/>
                  <a:gd name="T11" fmla="*/ 19 h 143"/>
                  <a:gd name="T12" fmla="*/ 0 w 86"/>
                  <a:gd name="T13" fmla="*/ 64 h 143"/>
                  <a:gd name="T14" fmla="*/ 9 w 86"/>
                  <a:gd name="T15" fmla="*/ 73 h 143"/>
                  <a:gd name="T16" fmla="*/ 17 w 86"/>
                  <a:gd name="T17" fmla="*/ 73 h 143"/>
                  <a:gd name="T18" fmla="*/ 26 w 86"/>
                  <a:gd name="T19" fmla="*/ 134 h 143"/>
                  <a:gd name="T20" fmla="*/ 35 w 86"/>
                  <a:gd name="T21" fmla="*/ 143 h 143"/>
                  <a:gd name="T22" fmla="*/ 50 w 86"/>
                  <a:gd name="T23" fmla="*/ 143 h 143"/>
                  <a:gd name="T24" fmla="*/ 60 w 86"/>
                  <a:gd name="T25" fmla="*/ 134 h 143"/>
                  <a:gd name="T26" fmla="*/ 68 w 86"/>
                  <a:gd name="T27" fmla="*/ 73 h 143"/>
                  <a:gd name="T28" fmla="*/ 77 w 86"/>
                  <a:gd name="T29" fmla="*/ 73 h 143"/>
                  <a:gd name="T30" fmla="*/ 86 w 86"/>
                  <a:gd name="T31" fmla="*/ 64 h 143"/>
                  <a:gd name="T32" fmla="*/ 86 w 86"/>
                  <a:gd name="T33" fmla="*/ 19 h 143"/>
                  <a:gd name="T34" fmla="*/ 67 w 86"/>
                  <a:gd name="T35"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 h="143">
                    <a:moveTo>
                      <a:pt x="67" y="0"/>
                    </a:moveTo>
                    <a:cubicBezTo>
                      <a:pt x="67" y="0"/>
                      <a:pt x="67" y="0"/>
                      <a:pt x="67" y="0"/>
                    </a:cubicBezTo>
                    <a:cubicBezTo>
                      <a:pt x="61" y="9"/>
                      <a:pt x="51" y="14"/>
                      <a:pt x="43" y="14"/>
                    </a:cubicBezTo>
                    <a:cubicBezTo>
                      <a:pt x="35" y="14"/>
                      <a:pt x="25" y="9"/>
                      <a:pt x="19" y="0"/>
                    </a:cubicBezTo>
                    <a:cubicBezTo>
                      <a:pt x="18" y="0"/>
                      <a:pt x="18" y="0"/>
                      <a:pt x="18" y="0"/>
                    </a:cubicBezTo>
                    <a:cubicBezTo>
                      <a:pt x="8" y="0"/>
                      <a:pt x="0" y="9"/>
                      <a:pt x="0" y="19"/>
                    </a:cubicBezTo>
                    <a:cubicBezTo>
                      <a:pt x="0" y="64"/>
                      <a:pt x="0" y="64"/>
                      <a:pt x="0" y="64"/>
                    </a:cubicBezTo>
                    <a:cubicBezTo>
                      <a:pt x="0" y="69"/>
                      <a:pt x="4" y="73"/>
                      <a:pt x="9" y="73"/>
                    </a:cubicBezTo>
                    <a:cubicBezTo>
                      <a:pt x="17" y="73"/>
                      <a:pt x="17" y="73"/>
                      <a:pt x="17" y="73"/>
                    </a:cubicBezTo>
                    <a:cubicBezTo>
                      <a:pt x="26" y="134"/>
                      <a:pt x="26" y="134"/>
                      <a:pt x="26" y="134"/>
                    </a:cubicBezTo>
                    <a:cubicBezTo>
                      <a:pt x="26" y="139"/>
                      <a:pt x="30" y="143"/>
                      <a:pt x="35" y="143"/>
                    </a:cubicBezTo>
                    <a:cubicBezTo>
                      <a:pt x="50" y="143"/>
                      <a:pt x="50" y="143"/>
                      <a:pt x="50" y="143"/>
                    </a:cubicBezTo>
                    <a:cubicBezTo>
                      <a:pt x="55" y="143"/>
                      <a:pt x="59" y="139"/>
                      <a:pt x="60" y="134"/>
                    </a:cubicBezTo>
                    <a:cubicBezTo>
                      <a:pt x="68" y="73"/>
                      <a:pt x="68" y="73"/>
                      <a:pt x="68" y="73"/>
                    </a:cubicBezTo>
                    <a:cubicBezTo>
                      <a:pt x="77" y="73"/>
                      <a:pt x="77" y="73"/>
                      <a:pt x="77" y="73"/>
                    </a:cubicBezTo>
                    <a:cubicBezTo>
                      <a:pt x="82" y="73"/>
                      <a:pt x="86" y="69"/>
                      <a:pt x="86" y="64"/>
                    </a:cubicBezTo>
                    <a:cubicBezTo>
                      <a:pt x="86" y="19"/>
                      <a:pt x="86" y="19"/>
                      <a:pt x="86" y="19"/>
                    </a:cubicBezTo>
                    <a:cubicBezTo>
                      <a:pt x="86" y="9"/>
                      <a:pt x="78" y="0"/>
                      <a:pt x="67" y="0"/>
                    </a:cubicBezTo>
                    <a:close/>
                  </a:path>
                </a:pathLst>
              </a:custGeom>
              <a:grpFill/>
              <a:ln>
                <a:noFill/>
              </a:ln>
              <a:effectLst>
                <a:outerShdw blurRad="635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D"/>
              </a:p>
            </p:txBody>
          </p:sp>
        </p:grpSp>
      </p:grpSp>
      <p:pic>
        <p:nvPicPr>
          <p:cNvPr id="48" name="Picture 43">
            <a:extLst>
              <a:ext uri="{FF2B5EF4-FFF2-40B4-BE49-F238E27FC236}">
                <a16:creationId xmlns:a16="http://schemas.microsoft.com/office/drawing/2014/main" id="{C3B2AF90-38DA-4269-AD9D-F665E71E67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83484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right)">
                                      <p:cBhvr>
                                        <p:cTn id="17" dur="500"/>
                                        <p:tgtEl>
                                          <p:spTgt spid="66"/>
                                        </p:tgtEl>
                                      </p:cBhvr>
                                    </p:animEffect>
                                  </p:childTnLst>
                                </p:cTn>
                              </p:par>
                              <p:par>
                                <p:cTn id="18" presetID="22" presetClass="entr" presetSubtype="2" fill="hold" grpId="0" nodeType="withEffect">
                                  <p:stCondLst>
                                    <p:cond delay="500"/>
                                  </p:stCondLst>
                                  <p:childTnLst>
                                    <p:set>
                                      <p:cBhvr>
                                        <p:cTn id="19" dur="1" fill="hold">
                                          <p:stCondLst>
                                            <p:cond delay="0"/>
                                          </p:stCondLst>
                                        </p:cTn>
                                        <p:tgtEl>
                                          <p:spTgt spid="47"/>
                                        </p:tgtEl>
                                        <p:attrNameLst>
                                          <p:attrName>style.visibility</p:attrName>
                                        </p:attrNameLst>
                                      </p:cBhvr>
                                      <p:to>
                                        <p:strVal val="visible"/>
                                      </p:to>
                                    </p:set>
                                    <p:animEffect transition="in" filter="wipe(right)">
                                      <p:cBhvr>
                                        <p:cTn id="20" dur="500"/>
                                        <p:tgtEl>
                                          <p:spTgt spid="47"/>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right)">
                                      <p:cBhvr>
                                        <p:cTn id="24" dur="500"/>
                                        <p:tgtEl>
                                          <p:spTgt spid="65"/>
                                        </p:tgtEl>
                                      </p:cBhvr>
                                    </p:animEffect>
                                  </p:childTnLst>
                                </p:cTn>
                              </p:par>
                              <p:par>
                                <p:cTn id="25" presetID="22" presetClass="entr" presetSubtype="2" fill="hold" grpId="0" nodeType="withEffect">
                                  <p:stCondLst>
                                    <p:cond delay="500"/>
                                  </p:stCondLst>
                                  <p:childTnLst>
                                    <p:set>
                                      <p:cBhvr>
                                        <p:cTn id="26" dur="1" fill="hold">
                                          <p:stCondLst>
                                            <p:cond delay="0"/>
                                          </p:stCondLst>
                                        </p:cTn>
                                        <p:tgtEl>
                                          <p:spTgt spid="45"/>
                                        </p:tgtEl>
                                        <p:attrNameLst>
                                          <p:attrName>style.visibility</p:attrName>
                                        </p:attrNameLst>
                                      </p:cBhvr>
                                      <p:to>
                                        <p:strVal val="visible"/>
                                      </p:to>
                                    </p:set>
                                    <p:animEffect transition="in" filter="wipe(right)">
                                      <p:cBhvr>
                                        <p:cTn id="27" dur="500"/>
                                        <p:tgtEl>
                                          <p:spTgt spid="4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right)">
                                      <p:cBhvr>
                                        <p:cTn id="31" dur="500"/>
                                        <p:tgtEl>
                                          <p:spTgt spid="64"/>
                                        </p:tgtEl>
                                      </p:cBhvr>
                                    </p:animEffect>
                                  </p:childTnLst>
                                </p:cTn>
                              </p:par>
                              <p:par>
                                <p:cTn id="32" presetID="22" presetClass="entr" presetSubtype="2" fill="hold" grpId="0" nodeType="withEffect">
                                  <p:stCondLst>
                                    <p:cond delay="500"/>
                                  </p:stCondLst>
                                  <p:childTnLst>
                                    <p:set>
                                      <p:cBhvr>
                                        <p:cTn id="33" dur="1" fill="hold">
                                          <p:stCondLst>
                                            <p:cond delay="0"/>
                                          </p:stCondLst>
                                        </p:cTn>
                                        <p:tgtEl>
                                          <p:spTgt spid="46"/>
                                        </p:tgtEl>
                                        <p:attrNameLst>
                                          <p:attrName>style.visibility</p:attrName>
                                        </p:attrNameLst>
                                      </p:cBhvr>
                                      <p:to>
                                        <p:strVal val="visible"/>
                                      </p:to>
                                    </p:set>
                                    <p:animEffect transition="in" filter="wipe(right)">
                                      <p:cBhvr>
                                        <p:cTn id="34" dur="500"/>
                                        <p:tgtEl>
                                          <p:spTgt spid="46"/>
                                        </p:tgtEl>
                                      </p:cBhvr>
                                    </p:animEffect>
                                  </p:childTnLst>
                                </p:cTn>
                              </p:par>
                            </p:childTnLst>
                          </p:cTn>
                        </p:par>
                        <p:par>
                          <p:cTn id="35" fill="hold">
                            <p:stCondLst>
                              <p:cond delay="4000"/>
                            </p:stCondLst>
                            <p:childTnLst>
                              <p:par>
                                <p:cTn id="36" presetID="22" presetClass="entr" presetSubtype="2"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right)">
                                      <p:cBhvr>
                                        <p:cTn id="38" dur="500"/>
                                        <p:tgtEl>
                                          <p:spTgt spid="63"/>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Effect transition="in" filter="wipe(right)">
                                      <p:cBhvr>
                                        <p:cTn id="4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29" grpId="0"/>
      <p:bldP spid="5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Rounded Corners 23">
            <a:extLst>
              <a:ext uri="{FF2B5EF4-FFF2-40B4-BE49-F238E27FC236}">
                <a16:creationId xmlns:a16="http://schemas.microsoft.com/office/drawing/2014/main" id="{A74942D3-1C67-4ED1-82A6-85727B3B9BBA}"/>
              </a:ext>
            </a:extLst>
          </p:cNvPr>
          <p:cNvSpPr/>
          <p:nvPr/>
        </p:nvSpPr>
        <p:spPr>
          <a:xfrm rot="2724476">
            <a:off x="-1550695" y="-968006"/>
            <a:ext cx="4366534" cy="3219970"/>
          </a:xfrm>
          <a:prstGeom prst="roundRect">
            <a:avLst>
              <a:gd name="adj" fmla="val 21551"/>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Rectangle: Rounded Corners 27">
            <a:extLst>
              <a:ext uri="{FF2B5EF4-FFF2-40B4-BE49-F238E27FC236}">
                <a16:creationId xmlns:a16="http://schemas.microsoft.com/office/drawing/2014/main" id="{E8A78512-9C99-4FC8-BDA8-B660788E659B}"/>
              </a:ext>
            </a:extLst>
          </p:cNvPr>
          <p:cNvSpPr/>
          <p:nvPr/>
        </p:nvSpPr>
        <p:spPr>
          <a:xfrm rot="18875524" flipH="1">
            <a:off x="9757424" y="-457717"/>
            <a:ext cx="2752720" cy="2261458"/>
          </a:xfrm>
          <a:prstGeom prst="roundRect">
            <a:avLst>
              <a:gd name="adj" fmla="val 21551"/>
            </a:avLst>
          </a:prstGeom>
          <a:noFill/>
          <a:ln w="28575">
            <a:solidFill>
              <a:srgbClr val="0BC5A2"/>
            </a:solid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9" name="Rectangle: Rounded Corners 28">
            <a:extLst>
              <a:ext uri="{FF2B5EF4-FFF2-40B4-BE49-F238E27FC236}">
                <a16:creationId xmlns:a16="http://schemas.microsoft.com/office/drawing/2014/main" id="{A53CB734-8EE8-4E2C-B181-2955C9F63A61}"/>
              </a:ext>
            </a:extLst>
          </p:cNvPr>
          <p:cNvSpPr/>
          <p:nvPr/>
        </p:nvSpPr>
        <p:spPr>
          <a:xfrm rot="18875524" flipH="1">
            <a:off x="9919380" y="-322017"/>
            <a:ext cx="2428808" cy="1995353"/>
          </a:xfrm>
          <a:prstGeom prst="roundRect">
            <a:avLst>
              <a:gd name="adj" fmla="val 21551"/>
            </a:avLst>
          </a:prstGeom>
          <a:solidFill>
            <a:srgbClr val="0BC5A2"/>
          </a:solidFill>
          <a:ln w="28575">
            <a:solidFill>
              <a:srgbClr val="0BC5A2"/>
            </a:solid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32" name="Rectangle: Rounded Corners 5">
            <a:extLst>
              <a:ext uri="{FF2B5EF4-FFF2-40B4-BE49-F238E27FC236}">
                <a16:creationId xmlns:a16="http://schemas.microsoft.com/office/drawing/2014/main" id="{07EFFCC5-E31A-4B22-8C16-41BF739BADCF}"/>
              </a:ext>
            </a:extLst>
          </p:cNvPr>
          <p:cNvSpPr/>
          <p:nvPr/>
        </p:nvSpPr>
        <p:spPr>
          <a:xfrm>
            <a:off x="4281916" y="-479458"/>
            <a:ext cx="3974791" cy="1745645"/>
          </a:xfrm>
          <a:prstGeom prst="roundRect">
            <a:avLst>
              <a:gd name="adj" fmla="val 15678"/>
            </a:avLst>
          </a:prstGeom>
          <a:gradFill>
            <a:gsLst>
              <a:gs pos="100000">
                <a:srgbClr val="0BC5A2"/>
              </a:gs>
              <a:gs pos="0">
                <a:srgbClr val="3FCDF4"/>
              </a:gs>
            </a:gsLst>
            <a:lin ang="8400000" scaled="0"/>
          </a:gradFill>
          <a:ln w="25400" cap="rnd">
            <a:noFill/>
            <a:round/>
          </a:ln>
          <a:effectLst>
            <a:outerShdw blurRad="1270000" dist="1003300" dir="5400000" sx="80000" sy="80000" algn="t" rotWithShape="0">
              <a:srgbClr val="3FCDF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ZoneTexte 74">
            <a:extLst>
              <a:ext uri="{FF2B5EF4-FFF2-40B4-BE49-F238E27FC236}">
                <a16:creationId xmlns:a16="http://schemas.microsoft.com/office/drawing/2014/main" id="{7ECEDC1C-1D7F-4473-97B5-FF072CDED623}"/>
              </a:ext>
            </a:extLst>
          </p:cNvPr>
          <p:cNvSpPr txBox="1"/>
          <p:nvPr/>
        </p:nvSpPr>
        <p:spPr>
          <a:xfrm>
            <a:off x="4281916" y="361324"/>
            <a:ext cx="3974791" cy="90486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Jazeel Bold" panose="00000800000000000000" pitchFamily="50" charset="-78"/>
                <a:cs typeface="Jazeel Bold" panose="00000800000000000000" pitchFamily="50" charset="-78"/>
              </a:rPr>
              <a:t>ماذا سنتعلم ؟</a:t>
            </a:r>
          </a:p>
        </p:txBody>
      </p:sp>
      <p:grpSp>
        <p:nvGrpSpPr>
          <p:cNvPr id="117" name="Group 116">
            <a:extLst>
              <a:ext uri="{FF2B5EF4-FFF2-40B4-BE49-F238E27FC236}">
                <a16:creationId xmlns:a16="http://schemas.microsoft.com/office/drawing/2014/main" id="{6877C0DB-2C50-45CE-9F02-CAAACFB72E05}"/>
              </a:ext>
            </a:extLst>
          </p:cNvPr>
          <p:cNvGrpSpPr/>
          <p:nvPr/>
        </p:nvGrpSpPr>
        <p:grpSpPr>
          <a:xfrm>
            <a:off x="9829738" y="3194622"/>
            <a:ext cx="1825584" cy="3424337"/>
            <a:chOff x="7465645" y="2198686"/>
            <a:chExt cx="2127914" cy="3375814"/>
          </a:xfrm>
          <a:gradFill>
            <a:gsLst>
              <a:gs pos="56000">
                <a:srgbClr val="29BFBC"/>
              </a:gs>
              <a:gs pos="0">
                <a:schemeClr val="accent3"/>
              </a:gs>
              <a:gs pos="99000">
                <a:schemeClr val="accent4"/>
              </a:gs>
            </a:gsLst>
            <a:lin ang="3000000" scaled="0"/>
          </a:gradFill>
        </p:grpSpPr>
        <p:grpSp>
          <p:nvGrpSpPr>
            <p:cNvPr id="118" name="Group 117">
              <a:extLst>
                <a:ext uri="{FF2B5EF4-FFF2-40B4-BE49-F238E27FC236}">
                  <a16:creationId xmlns:a16="http://schemas.microsoft.com/office/drawing/2014/main" id="{907E159B-7126-44CA-9A7A-B54C6B09683C}"/>
                </a:ext>
              </a:extLst>
            </p:cNvPr>
            <p:cNvGrpSpPr/>
            <p:nvPr/>
          </p:nvGrpSpPr>
          <p:grpSpPr>
            <a:xfrm>
              <a:off x="7582657" y="2198686"/>
              <a:ext cx="1889125" cy="3375814"/>
              <a:chOff x="7450137" y="2198686"/>
              <a:chExt cx="1889125" cy="3375814"/>
            </a:xfrm>
            <a:grpFill/>
          </p:grpSpPr>
          <p:sp>
            <p:nvSpPr>
              <p:cNvPr id="128" name="Oval 7">
                <a:extLst>
                  <a:ext uri="{FF2B5EF4-FFF2-40B4-BE49-F238E27FC236}">
                    <a16:creationId xmlns:a16="http://schemas.microsoft.com/office/drawing/2014/main" id="{ADF2F99D-1F0F-4E7D-A776-178854377BF5}"/>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129" name="Rectangle 14">
                <a:extLst>
                  <a:ext uri="{FF2B5EF4-FFF2-40B4-BE49-F238E27FC236}">
                    <a16:creationId xmlns:a16="http://schemas.microsoft.com/office/drawing/2014/main" id="{5A8D821A-ACD9-453D-A289-41EF4B503F5F}"/>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30" name="Freeform 15">
                <a:extLst>
                  <a:ext uri="{FF2B5EF4-FFF2-40B4-BE49-F238E27FC236}">
                    <a16:creationId xmlns:a16="http://schemas.microsoft.com/office/drawing/2014/main" id="{677ED5EE-F7BC-466D-AE24-AB7F4F3E57DA}"/>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31" name="Oval 16">
                <a:extLst>
                  <a:ext uri="{FF2B5EF4-FFF2-40B4-BE49-F238E27FC236}">
                    <a16:creationId xmlns:a16="http://schemas.microsoft.com/office/drawing/2014/main" id="{E0B4887B-555F-4E84-8726-07CD6E648DD6}"/>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sp>
          <p:nvSpPr>
            <p:cNvPr id="119" name="TextBox 118">
              <a:extLst>
                <a:ext uri="{FF2B5EF4-FFF2-40B4-BE49-F238E27FC236}">
                  <a16:creationId xmlns:a16="http://schemas.microsoft.com/office/drawing/2014/main" id="{55042E11-F7C1-48A2-BE1F-2ED35DC9DD14}"/>
                </a:ext>
              </a:extLst>
            </p:cNvPr>
            <p:cNvSpPr txBox="1"/>
            <p:nvPr/>
          </p:nvSpPr>
          <p:spPr>
            <a:xfrm>
              <a:off x="7465645" y="3296466"/>
              <a:ext cx="2127914" cy="876112"/>
            </a:xfrm>
            <a:prstGeom prst="rect">
              <a:avLst/>
            </a:prstGeom>
            <a:grpFill/>
          </p:spPr>
          <p:txBody>
            <a:bodyPr wrap="square" rtlCol="0">
              <a:spAutoFit/>
            </a:bodyPr>
            <a:lstStyle/>
            <a:p>
              <a:pPr algn="ctr">
                <a:lnSpc>
                  <a:spcPct val="150000"/>
                </a:lnSpc>
              </a:pP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الهجمات الإلكترونية.</a:t>
              </a:r>
              <a:endParaRPr lang="en-US" b="1" dirty="0">
                <a:solidFill>
                  <a:schemeClr val="bg2">
                    <a:lumMod val="10000"/>
                  </a:schemeClr>
                </a:solidFill>
                <a:latin typeface="RB" panose="00000500000000000000" pitchFamily="2" charset="-78"/>
                <a:cs typeface="RB" panose="00000500000000000000" pitchFamily="2" charset="-78"/>
              </a:endParaRPr>
            </a:p>
          </p:txBody>
        </p:sp>
        <p:grpSp>
          <p:nvGrpSpPr>
            <p:cNvPr id="120" name="Group 119">
              <a:extLst>
                <a:ext uri="{FF2B5EF4-FFF2-40B4-BE49-F238E27FC236}">
                  <a16:creationId xmlns:a16="http://schemas.microsoft.com/office/drawing/2014/main" id="{CFDE2088-2D6B-4868-AA6B-B5ABD33552E1}"/>
                </a:ext>
              </a:extLst>
            </p:cNvPr>
            <p:cNvGrpSpPr/>
            <p:nvPr/>
          </p:nvGrpSpPr>
          <p:grpSpPr>
            <a:xfrm>
              <a:off x="8372035" y="2454822"/>
              <a:ext cx="310367" cy="350707"/>
              <a:chOff x="3849688" y="3175"/>
              <a:chExt cx="757238" cy="855663"/>
            </a:xfrm>
            <a:grpFill/>
          </p:grpSpPr>
          <p:sp>
            <p:nvSpPr>
              <p:cNvPr id="121" name="Freeform 179">
                <a:extLst>
                  <a:ext uri="{FF2B5EF4-FFF2-40B4-BE49-F238E27FC236}">
                    <a16:creationId xmlns:a16="http://schemas.microsoft.com/office/drawing/2014/main" id="{8870624C-4915-44CF-93E7-FB06CA5578E6}"/>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2" name="Freeform 180">
                <a:extLst>
                  <a:ext uri="{FF2B5EF4-FFF2-40B4-BE49-F238E27FC236}">
                    <a16:creationId xmlns:a16="http://schemas.microsoft.com/office/drawing/2014/main" id="{BBF56A50-33FA-4CE6-8278-082A6C67BED3}"/>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3" name="Freeform 181">
                <a:extLst>
                  <a:ext uri="{FF2B5EF4-FFF2-40B4-BE49-F238E27FC236}">
                    <a16:creationId xmlns:a16="http://schemas.microsoft.com/office/drawing/2014/main" id="{1A37DCA7-CE63-42C6-9974-BE93DCA118D9}"/>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4" name="Freeform 182">
                <a:extLst>
                  <a:ext uri="{FF2B5EF4-FFF2-40B4-BE49-F238E27FC236}">
                    <a16:creationId xmlns:a16="http://schemas.microsoft.com/office/drawing/2014/main" id="{431D97F2-8E1A-4089-AC43-F662D8E25AF8}"/>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5" name="Freeform 183">
                <a:extLst>
                  <a:ext uri="{FF2B5EF4-FFF2-40B4-BE49-F238E27FC236}">
                    <a16:creationId xmlns:a16="http://schemas.microsoft.com/office/drawing/2014/main" id="{021764E0-D939-4704-B1C3-92F6F2C8F159}"/>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6" name="Freeform 184">
                <a:extLst>
                  <a:ext uri="{FF2B5EF4-FFF2-40B4-BE49-F238E27FC236}">
                    <a16:creationId xmlns:a16="http://schemas.microsoft.com/office/drawing/2014/main" id="{46015DCF-D96A-4F7A-8D39-A047AB03354F}"/>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27" name="Freeform 185">
                <a:extLst>
                  <a:ext uri="{FF2B5EF4-FFF2-40B4-BE49-F238E27FC236}">
                    <a16:creationId xmlns:a16="http://schemas.microsoft.com/office/drawing/2014/main" id="{737A003A-4A93-4F6B-9563-59444926291D}"/>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grpSp>
      <p:grpSp>
        <p:nvGrpSpPr>
          <p:cNvPr id="132" name="Group 131">
            <a:extLst>
              <a:ext uri="{FF2B5EF4-FFF2-40B4-BE49-F238E27FC236}">
                <a16:creationId xmlns:a16="http://schemas.microsoft.com/office/drawing/2014/main" id="{CFA953D3-C6B8-43E3-BD8A-A9E331DAF70E}"/>
              </a:ext>
            </a:extLst>
          </p:cNvPr>
          <p:cNvGrpSpPr/>
          <p:nvPr/>
        </p:nvGrpSpPr>
        <p:grpSpPr>
          <a:xfrm>
            <a:off x="7477122" y="3194622"/>
            <a:ext cx="1833757" cy="3663378"/>
            <a:chOff x="7465645" y="2198686"/>
            <a:chExt cx="2137440" cy="3611464"/>
          </a:xfrm>
          <a:gradFill>
            <a:gsLst>
              <a:gs pos="56000">
                <a:srgbClr val="29BFBC"/>
              </a:gs>
              <a:gs pos="0">
                <a:schemeClr val="accent3"/>
              </a:gs>
              <a:gs pos="99000">
                <a:schemeClr val="accent4"/>
              </a:gs>
            </a:gsLst>
            <a:lin ang="3000000" scaled="0"/>
          </a:gradFill>
        </p:grpSpPr>
        <p:grpSp>
          <p:nvGrpSpPr>
            <p:cNvPr id="133" name="Group 132">
              <a:extLst>
                <a:ext uri="{FF2B5EF4-FFF2-40B4-BE49-F238E27FC236}">
                  <a16:creationId xmlns:a16="http://schemas.microsoft.com/office/drawing/2014/main" id="{AE7EFA44-2C90-4B97-968C-D7A0C9207473}"/>
                </a:ext>
              </a:extLst>
            </p:cNvPr>
            <p:cNvGrpSpPr/>
            <p:nvPr/>
          </p:nvGrpSpPr>
          <p:grpSpPr>
            <a:xfrm>
              <a:off x="7582657" y="2198686"/>
              <a:ext cx="2020428" cy="3611464"/>
              <a:chOff x="7450137" y="2198686"/>
              <a:chExt cx="2020428" cy="3611464"/>
            </a:xfrm>
            <a:grpFill/>
          </p:grpSpPr>
          <p:sp>
            <p:nvSpPr>
              <p:cNvPr id="143" name="Oval 7">
                <a:extLst>
                  <a:ext uri="{FF2B5EF4-FFF2-40B4-BE49-F238E27FC236}">
                    <a16:creationId xmlns:a16="http://schemas.microsoft.com/office/drawing/2014/main" id="{426831D3-7202-4A98-8660-38C14A091F3F}"/>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144" name="Rectangle 14">
                <a:extLst>
                  <a:ext uri="{FF2B5EF4-FFF2-40B4-BE49-F238E27FC236}">
                    <a16:creationId xmlns:a16="http://schemas.microsoft.com/office/drawing/2014/main" id="{801E40B3-D432-4DD6-BFC5-00FF1BD6EBB6}"/>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45" name="Freeform 15">
                <a:extLst>
                  <a:ext uri="{FF2B5EF4-FFF2-40B4-BE49-F238E27FC236}">
                    <a16:creationId xmlns:a16="http://schemas.microsoft.com/office/drawing/2014/main" id="{48B311F0-0600-4524-A39E-A5410DA8DB23}"/>
                  </a:ext>
                </a:extLst>
              </p:cNvPr>
              <p:cNvSpPr>
                <a:spLocks/>
              </p:cNvSpPr>
              <p:nvPr/>
            </p:nvSpPr>
            <p:spPr bwMode="auto">
              <a:xfrm>
                <a:off x="8464089" y="5337076"/>
                <a:ext cx="1006476" cy="473074"/>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146" name="Oval 16">
                <a:extLst>
                  <a:ext uri="{FF2B5EF4-FFF2-40B4-BE49-F238E27FC236}">
                    <a16:creationId xmlns:a16="http://schemas.microsoft.com/office/drawing/2014/main" id="{4D7929F8-7711-4DBD-B3ED-3A0983523FC0}"/>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sp>
          <p:nvSpPr>
            <p:cNvPr id="134" name="TextBox 133">
              <a:extLst>
                <a:ext uri="{FF2B5EF4-FFF2-40B4-BE49-F238E27FC236}">
                  <a16:creationId xmlns:a16="http://schemas.microsoft.com/office/drawing/2014/main" id="{387E3998-2D6F-4222-A835-6EB5D7C6AB5F}"/>
                </a:ext>
              </a:extLst>
            </p:cNvPr>
            <p:cNvSpPr txBox="1"/>
            <p:nvPr/>
          </p:nvSpPr>
          <p:spPr>
            <a:xfrm>
              <a:off x="7465645" y="3296466"/>
              <a:ext cx="2127913" cy="1695332"/>
            </a:xfrm>
            <a:prstGeom prst="rect">
              <a:avLst/>
            </a:prstGeom>
            <a:grpFill/>
          </p:spPr>
          <p:txBody>
            <a:bodyPr wrap="square" rtlCol="0">
              <a:spAutoFit/>
            </a:bodyPr>
            <a:lstStyle/>
            <a:p>
              <a:pPr algn="ctr">
                <a:lnSpc>
                  <a:spcPct val="150000"/>
                </a:lnSpc>
              </a:pPr>
              <a:r>
                <a:rPr lang="ar-DZ" b="1" dirty="0">
                  <a:solidFill>
                    <a:schemeClr val="bg2">
                      <a:lumMod val="10000"/>
                    </a:schemeClr>
                  </a:solidFill>
                  <a:latin typeface="RB" panose="00000500000000000000" pitchFamily="2" charset="-78"/>
                  <a:cs typeface="RB" panose="00000500000000000000" pitchFamily="2" charset="-78"/>
                </a:rPr>
                <a:t>مقارنة </a:t>
              </a: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بين هجمات حجب الخدمات وحجب الخدمات الموزع.</a:t>
              </a:r>
              <a:endParaRPr lang="en-US" b="1" dirty="0">
                <a:solidFill>
                  <a:schemeClr val="bg2">
                    <a:lumMod val="10000"/>
                  </a:schemeClr>
                </a:solidFill>
                <a:latin typeface="RB" panose="00000500000000000000" pitchFamily="2" charset="-78"/>
                <a:cs typeface="RB" panose="00000500000000000000" pitchFamily="2" charset="-78"/>
              </a:endParaRPr>
            </a:p>
          </p:txBody>
        </p:sp>
        <p:grpSp>
          <p:nvGrpSpPr>
            <p:cNvPr id="135" name="Group 134">
              <a:extLst>
                <a:ext uri="{FF2B5EF4-FFF2-40B4-BE49-F238E27FC236}">
                  <a16:creationId xmlns:a16="http://schemas.microsoft.com/office/drawing/2014/main" id="{3BBD3930-44B1-422B-93D5-C1E5B1BFB37D}"/>
                </a:ext>
              </a:extLst>
            </p:cNvPr>
            <p:cNvGrpSpPr/>
            <p:nvPr/>
          </p:nvGrpSpPr>
          <p:grpSpPr>
            <a:xfrm>
              <a:off x="8372035" y="2454822"/>
              <a:ext cx="310367" cy="350707"/>
              <a:chOff x="3849688" y="3175"/>
              <a:chExt cx="757238" cy="855663"/>
            </a:xfrm>
            <a:grpFill/>
          </p:grpSpPr>
          <p:sp>
            <p:nvSpPr>
              <p:cNvPr id="136" name="Freeform 179">
                <a:extLst>
                  <a:ext uri="{FF2B5EF4-FFF2-40B4-BE49-F238E27FC236}">
                    <a16:creationId xmlns:a16="http://schemas.microsoft.com/office/drawing/2014/main" id="{C5F3F2DE-A631-4CA5-9BDA-987AC096AEEE}"/>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37" name="Freeform 180">
                <a:extLst>
                  <a:ext uri="{FF2B5EF4-FFF2-40B4-BE49-F238E27FC236}">
                    <a16:creationId xmlns:a16="http://schemas.microsoft.com/office/drawing/2014/main" id="{E2654E67-F3CD-4A36-A388-AD9BDB4921AA}"/>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38" name="Freeform 181">
                <a:extLst>
                  <a:ext uri="{FF2B5EF4-FFF2-40B4-BE49-F238E27FC236}">
                    <a16:creationId xmlns:a16="http://schemas.microsoft.com/office/drawing/2014/main" id="{C06440AB-1E28-46CE-B41C-51225F716A83}"/>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39" name="Freeform 182">
                <a:extLst>
                  <a:ext uri="{FF2B5EF4-FFF2-40B4-BE49-F238E27FC236}">
                    <a16:creationId xmlns:a16="http://schemas.microsoft.com/office/drawing/2014/main" id="{92C5DD36-6EFD-4C3F-99CA-6F33B9F9C432}"/>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40" name="Freeform 183">
                <a:extLst>
                  <a:ext uri="{FF2B5EF4-FFF2-40B4-BE49-F238E27FC236}">
                    <a16:creationId xmlns:a16="http://schemas.microsoft.com/office/drawing/2014/main" id="{B4C8796C-C233-49A2-B68F-643A5C3C4E0E}"/>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41" name="Freeform 184">
                <a:extLst>
                  <a:ext uri="{FF2B5EF4-FFF2-40B4-BE49-F238E27FC236}">
                    <a16:creationId xmlns:a16="http://schemas.microsoft.com/office/drawing/2014/main" id="{4AC30200-E963-4982-A5AB-06C8292D8DBC}"/>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42" name="Freeform 185">
                <a:extLst>
                  <a:ext uri="{FF2B5EF4-FFF2-40B4-BE49-F238E27FC236}">
                    <a16:creationId xmlns:a16="http://schemas.microsoft.com/office/drawing/2014/main" id="{52EA9079-18A2-4075-A419-3A70A56CACAA}"/>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grpSp>
      <p:grpSp>
        <p:nvGrpSpPr>
          <p:cNvPr id="147" name="Group 146">
            <a:extLst>
              <a:ext uri="{FF2B5EF4-FFF2-40B4-BE49-F238E27FC236}">
                <a16:creationId xmlns:a16="http://schemas.microsoft.com/office/drawing/2014/main" id="{C09C4F96-B6B7-4305-B289-05BD5EBBC109}"/>
              </a:ext>
            </a:extLst>
          </p:cNvPr>
          <p:cNvGrpSpPr/>
          <p:nvPr/>
        </p:nvGrpSpPr>
        <p:grpSpPr>
          <a:xfrm>
            <a:off x="5132678" y="3194622"/>
            <a:ext cx="1825584" cy="3424337"/>
            <a:chOff x="7465645" y="2198686"/>
            <a:chExt cx="2127914" cy="3375814"/>
          </a:xfrm>
          <a:gradFill>
            <a:gsLst>
              <a:gs pos="56000">
                <a:srgbClr val="29BFBC"/>
              </a:gs>
              <a:gs pos="0">
                <a:schemeClr val="accent3"/>
              </a:gs>
              <a:gs pos="99000">
                <a:schemeClr val="accent4"/>
              </a:gs>
            </a:gsLst>
            <a:lin ang="3000000" scaled="0"/>
          </a:gradFill>
        </p:grpSpPr>
        <p:grpSp>
          <p:nvGrpSpPr>
            <p:cNvPr id="148" name="Group 147">
              <a:extLst>
                <a:ext uri="{FF2B5EF4-FFF2-40B4-BE49-F238E27FC236}">
                  <a16:creationId xmlns:a16="http://schemas.microsoft.com/office/drawing/2014/main" id="{818FD053-56EE-4315-A56F-2A08D921D462}"/>
                </a:ext>
              </a:extLst>
            </p:cNvPr>
            <p:cNvGrpSpPr/>
            <p:nvPr/>
          </p:nvGrpSpPr>
          <p:grpSpPr>
            <a:xfrm>
              <a:off x="7582657" y="2198686"/>
              <a:ext cx="1889125" cy="3375814"/>
              <a:chOff x="7450137" y="2198686"/>
              <a:chExt cx="1889125" cy="3375814"/>
            </a:xfrm>
            <a:grpFill/>
          </p:grpSpPr>
          <p:sp>
            <p:nvSpPr>
              <p:cNvPr id="158" name="Oval 7">
                <a:extLst>
                  <a:ext uri="{FF2B5EF4-FFF2-40B4-BE49-F238E27FC236}">
                    <a16:creationId xmlns:a16="http://schemas.microsoft.com/office/drawing/2014/main" id="{05B60EF6-7F29-4640-B1F8-D22ABD312D79}"/>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159" name="Rectangle 14">
                <a:extLst>
                  <a:ext uri="{FF2B5EF4-FFF2-40B4-BE49-F238E27FC236}">
                    <a16:creationId xmlns:a16="http://schemas.microsoft.com/office/drawing/2014/main" id="{930AD9D7-876C-47EE-9921-BA01CF899C67}"/>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60" name="Freeform 15">
                <a:extLst>
                  <a:ext uri="{FF2B5EF4-FFF2-40B4-BE49-F238E27FC236}">
                    <a16:creationId xmlns:a16="http://schemas.microsoft.com/office/drawing/2014/main" id="{A5C952F4-024D-489E-BB6D-6385A51E47A0}"/>
                  </a:ext>
                </a:extLst>
              </p:cNvPr>
              <p:cNvSpPr>
                <a:spLocks/>
              </p:cNvSpPr>
              <p:nvPr/>
            </p:nvSpPr>
            <p:spPr bwMode="auto">
              <a:xfrm>
                <a:off x="8332787" y="4924423"/>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61" name="Oval 16">
                <a:extLst>
                  <a:ext uri="{FF2B5EF4-FFF2-40B4-BE49-F238E27FC236}">
                    <a16:creationId xmlns:a16="http://schemas.microsoft.com/office/drawing/2014/main" id="{EE037586-8592-44D5-A924-1934EB63F27E}"/>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sp>
          <p:nvSpPr>
            <p:cNvPr id="149" name="TextBox 148">
              <a:extLst>
                <a:ext uri="{FF2B5EF4-FFF2-40B4-BE49-F238E27FC236}">
                  <a16:creationId xmlns:a16="http://schemas.microsoft.com/office/drawing/2014/main" id="{0050B38D-3689-4EDE-964E-B82E2745AD47}"/>
                </a:ext>
              </a:extLst>
            </p:cNvPr>
            <p:cNvSpPr txBox="1"/>
            <p:nvPr/>
          </p:nvSpPr>
          <p:spPr>
            <a:xfrm>
              <a:off x="7465645" y="3296466"/>
              <a:ext cx="2127914" cy="876112"/>
            </a:xfrm>
            <a:prstGeom prst="rect">
              <a:avLst/>
            </a:prstGeom>
            <a:grpFill/>
          </p:spPr>
          <p:txBody>
            <a:bodyPr wrap="square" rtlCol="0">
              <a:spAutoFit/>
            </a:bodyPr>
            <a:lstStyle/>
            <a:p>
              <a:pPr algn="ctr">
                <a:lnSpc>
                  <a:spcPct val="150000"/>
                </a:lnSpc>
              </a:pP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هجوم </a:t>
              </a:r>
              <a:endParaRPr lang="ar-DZ"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endParaRPr>
            </a:p>
            <a:p>
              <a:pPr algn="ctr">
                <a:lnSpc>
                  <a:spcPct val="150000"/>
                </a:lnSpc>
              </a:pP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الوسيط.</a:t>
              </a:r>
              <a:endParaRPr lang="en-US" b="1" dirty="0">
                <a:solidFill>
                  <a:schemeClr val="bg2">
                    <a:lumMod val="10000"/>
                  </a:schemeClr>
                </a:solidFill>
                <a:latin typeface="RB" panose="00000500000000000000" pitchFamily="2" charset="-78"/>
                <a:cs typeface="RB" panose="00000500000000000000" pitchFamily="2" charset="-78"/>
              </a:endParaRPr>
            </a:p>
          </p:txBody>
        </p:sp>
        <p:grpSp>
          <p:nvGrpSpPr>
            <p:cNvPr id="150" name="Group 149">
              <a:extLst>
                <a:ext uri="{FF2B5EF4-FFF2-40B4-BE49-F238E27FC236}">
                  <a16:creationId xmlns:a16="http://schemas.microsoft.com/office/drawing/2014/main" id="{8CD04C18-5F64-4937-B648-1785714FC494}"/>
                </a:ext>
              </a:extLst>
            </p:cNvPr>
            <p:cNvGrpSpPr/>
            <p:nvPr/>
          </p:nvGrpSpPr>
          <p:grpSpPr>
            <a:xfrm>
              <a:off x="8372035" y="2454822"/>
              <a:ext cx="310367" cy="350707"/>
              <a:chOff x="3849688" y="3175"/>
              <a:chExt cx="757238" cy="855663"/>
            </a:xfrm>
            <a:grpFill/>
          </p:grpSpPr>
          <p:sp>
            <p:nvSpPr>
              <p:cNvPr id="151" name="Freeform 179">
                <a:extLst>
                  <a:ext uri="{FF2B5EF4-FFF2-40B4-BE49-F238E27FC236}">
                    <a16:creationId xmlns:a16="http://schemas.microsoft.com/office/drawing/2014/main" id="{1BBACA84-EEA3-4C47-A4C7-FBEF9560567E}"/>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2" name="Freeform 180">
                <a:extLst>
                  <a:ext uri="{FF2B5EF4-FFF2-40B4-BE49-F238E27FC236}">
                    <a16:creationId xmlns:a16="http://schemas.microsoft.com/office/drawing/2014/main" id="{953286BA-3084-4C15-AA99-4C1B5D3AF31A}"/>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3" name="Freeform 181">
                <a:extLst>
                  <a:ext uri="{FF2B5EF4-FFF2-40B4-BE49-F238E27FC236}">
                    <a16:creationId xmlns:a16="http://schemas.microsoft.com/office/drawing/2014/main" id="{302B3D4D-7B08-41D7-991B-CCB287243EB1}"/>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4" name="Freeform 182">
                <a:extLst>
                  <a:ext uri="{FF2B5EF4-FFF2-40B4-BE49-F238E27FC236}">
                    <a16:creationId xmlns:a16="http://schemas.microsoft.com/office/drawing/2014/main" id="{E917F826-46B9-48C8-9AD9-D93CE21C472D}"/>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5" name="Freeform 183">
                <a:extLst>
                  <a:ext uri="{FF2B5EF4-FFF2-40B4-BE49-F238E27FC236}">
                    <a16:creationId xmlns:a16="http://schemas.microsoft.com/office/drawing/2014/main" id="{CCFD8CD9-3959-4339-968F-C7A93C3C030C}"/>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6" name="Freeform 184">
                <a:extLst>
                  <a:ext uri="{FF2B5EF4-FFF2-40B4-BE49-F238E27FC236}">
                    <a16:creationId xmlns:a16="http://schemas.microsoft.com/office/drawing/2014/main" id="{7037D415-0651-4061-AC52-EA5D3F287843}"/>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157" name="Freeform 185">
                <a:extLst>
                  <a:ext uri="{FF2B5EF4-FFF2-40B4-BE49-F238E27FC236}">
                    <a16:creationId xmlns:a16="http://schemas.microsoft.com/office/drawing/2014/main" id="{6CEF45F3-8EFD-47E3-B18F-2BCEE3D9B388}"/>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grpSp>
      <p:grpSp>
        <p:nvGrpSpPr>
          <p:cNvPr id="68" name="Group 67">
            <a:extLst>
              <a:ext uri="{FF2B5EF4-FFF2-40B4-BE49-F238E27FC236}">
                <a16:creationId xmlns:a16="http://schemas.microsoft.com/office/drawing/2014/main" id="{14BBC057-DCFF-4563-816A-F99FC788A4A1}"/>
              </a:ext>
            </a:extLst>
          </p:cNvPr>
          <p:cNvGrpSpPr/>
          <p:nvPr/>
        </p:nvGrpSpPr>
        <p:grpSpPr>
          <a:xfrm>
            <a:off x="2788234" y="3206342"/>
            <a:ext cx="1825584" cy="3424337"/>
            <a:chOff x="7465645" y="2198686"/>
            <a:chExt cx="2127914" cy="3375814"/>
          </a:xfrm>
          <a:gradFill>
            <a:gsLst>
              <a:gs pos="56000">
                <a:srgbClr val="29BFBC"/>
              </a:gs>
              <a:gs pos="0">
                <a:schemeClr val="accent3"/>
              </a:gs>
              <a:gs pos="99000">
                <a:schemeClr val="accent4"/>
              </a:gs>
            </a:gsLst>
            <a:lin ang="3000000" scaled="0"/>
          </a:gradFill>
        </p:grpSpPr>
        <p:grpSp>
          <p:nvGrpSpPr>
            <p:cNvPr id="69" name="Group 68">
              <a:extLst>
                <a:ext uri="{FF2B5EF4-FFF2-40B4-BE49-F238E27FC236}">
                  <a16:creationId xmlns:a16="http://schemas.microsoft.com/office/drawing/2014/main" id="{EEEAB5BD-F25E-474D-9CBE-064A424D5BF2}"/>
                </a:ext>
              </a:extLst>
            </p:cNvPr>
            <p:cNvGrpSpPr/>
            <p:nvPr/>
          </p:nvGrpSpPr>
          <p:grpSpPr>
            <a:xfrm>
              <a:off x="7582657" y="2198686"/>
              <a:ext cx="1982912" cy="3375814"/>
              <a:chOff x="7450137" y="2198686"/>
              <a:chExt cx="1982912" cy="3375814"/>
            </a:xfrm>
            <a:grpFill/>
          </p:grpSpPr>
          <p:sp>
            <p:nvSpPr>
              <p:cNvPr id="79" name="Oval 7">
                <a:extLst>
                  <a:ext uri="{FF2B5EF4-FFF2-40B4-BE49-F238E27FC236}">
                    <a16:creationId xmlns:a16="http://schemas.microsoft.com/office/drawing/2014/main" id="{2265B6C0-2190-4B28-B5A3-92EF3F8AAB30}"/>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80" name="Rectangle 14">
                <a:extLst>
                  <a:ext uri="{FF2B5EF4-FFF2-40B4-BE49-F238E27FC236}">
                    <a16:creationId xmlns:a16="http://schemas.microsoft.com/office/drawing/2014/main" id="{4F489BE5-98FC-4634-B44D-37C8217C6A53}"/>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81" name="Freeform 15">
                <a:extLst>
                  <a:ext uri="{FF2B5EF4-FFF2-40B4-BE49-F238E27FC236}">
                    <a16:creationId xmlns:a16="http://schemas.microsoft.com/office/drawing/2014/main" id="{FDDED2A2-E344-4EBC-9E27-47F0593AA58C}"/>
                  </a:ext>
                </a:extLst>
              </p:cNvPr>
              <p:cNvSpPr>
                <a:spLocks/>
              </p:cNvSpPr>
              <p:nvPr/>
            </p:nvSpPr>
            <p:spPr bwMode="auto">
              <a:xfrm>
                <a:off x="8426574" y="4886908"/>
                <a:ext cx="1006475"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82" name="Oval 16">
                <a:extLst>
                  <a:ext uri="{FF2B5EF4-FFF2-40B4-BE49-F238E27FC236}">
                    <a16:creationId xmlns:a16="http://schemas.microsoft.com/office/drawing/2014/main" id="{8D507512-19E5-4898-AF00-A2BD05D45071}"/>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sp>
          <p:nvSpPr>
            <p:cNvPr id="70" name="TextBox 69">
              <a:extLst>
                <a:ext uri="{FF2B5EF4-FFF2-40B4-BE49-F238E27FC236}">
                  <a16:creationId xmlns:a16="http://schemas.microsoft.com/office/drawing/2014/main" id="{B80561BA-CE5F-452E-AF09-A63682FB6857}"/>
                </a:ext>
              </a:extLst>
            </p:cNvPr>
            <p:cNvSpPr txBox="1"/>
            <p:nvPr/>
          </p:nvSpPr>
          <p:spPr>
            <a:xfrm>
              <a:off x="7465645" y="3296466"/>
              <a:ext cx="2127914" cy="1285722"/>
            </a:xfrm>
            <a:prstGeom prst="rect">
              <a:avLst/>
            </a:prstGeom>
            <a:grpFill/>
          </p:spPr>
          <p:txBody>
            <a:bodyPr wrap="square" rtlCol="0">
              <a:spAutoFit/>
            </a:bodyPr>
            <a:lstStyle/>
            <a:p>
              <a:pPr algn="ctr">
                <a:lnSpc>
                  <a:spcPct val="150000"/>
                </a:lnSpc>
              </a:pP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أمثلة على الوسيط الإلكتروني.</a:t>
              </a:r>
              <a:endParaRPr lang="en-US" b="1" dirty="0">
                <a:solidFill>
                  <a:schemeClr val="bg2">
                    <a:lumMod val="10000"/>
                  </a:schemeClr>
                </a:solidFill>
                <a:latin typeface="RB" panose="00000500000000000000" pitchFamily="2" charset="-78"/>
                <a:cs typeface="RB" panose="00000500000000000000" pitchFamily="2" charset="-78"/>
              </a:endParaRPr>
            </a:p>
          </p:txBody>
        </p:sp>
        <p:grpSp>
          <p:nvGrpSpPr>
            <p:cNvPr id="71" name="Group 70">
              <a:extLst>
                <a:ext uri="{FF2B5EF4-FFF2-40B4-BE49-F238E27FC236}">
                  <a16:creationId xmlns:a16="http://schemas.microsoft.com/office/drawing/2014/main" id="{9F7C9156-741C-428C-8D09-8AA4A6033DD7}"/>
                </a:ext>
              </a:extLst>
            </p:cNvPr>
            <p:cNvGrpSpPr/>
            <p:nvPr/>
          </p:nvGrpSpPr>
          <p:grpSpPr>
            <a:xfrm>
              <a:off x="8372035" y="2454822"/>
              <a:ext cx="310367" cy="350707"/>
              <a:chOff x="3849688" y="3175"/>
              <a:chExt cx="757238" cy="855663"/>
            </a:xfrm>
            <a:grpFill/>
          </p:grpSpPr>
          <p:sp>
            <p:nvSpPr>
              <p:cNvPr id="72" name="Freeform 179">
                <a:extLst>
                  <a:ext uri="{FF2B5EF4-FFF2-40B4-BE49-F238E27FC236}">
                    <a16:creationId xmlns:a16="http://schemas.microsoft.com/office/drawing/2014/main" id="{0845C686-A571-4E64-A478-C47DA9C46277}"/>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3" name="Freeform 180">
                <a:extLst>
                  <a:ext uri="{FF2B5EF4-FFF2-40B4-BE49-F238E27FC236}">
                    <a16:creationId xmlns:a16="http://schemas.microsoft.com/office/drawing/2014/main" id="{7C53EE39-836C-482D-BE5B-775CA4865FCE}"/>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4" name="Freeform 181">
                <a:extLst>
                  <a:ext uri="{FF2B5EF4-FFF2-40B4-BE49-F238E27FC236}">
                    <a16:creationId xmlns:a16="http://schemas.microsoft.com/office/drawing/2014/main" id="{424DD4E1-5D95-423E-9CBF-6B3B20A281C4}"/>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5" name="Freeform 182">
                <a:extLst>
                  <a:ext uri="{FF2B5EF4-FFF2-40B4-BE49-F238E27FC236}">
                    <a16:creationId xmlns:a16="http://schemas.microsoft.com/office/drawing/2014/main" id="{38BBE8EA-A385-4DAC-B7A0-E622A8F5543F}"/>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6" name="Freeform 183">
                <a:extLst>
                  <a:ext uri="{FF2B5EF4-FFF2-40B4-BE49-F238E27FC236}">
                    <a16:creationId xmlns:a16="http://schemas.microsoft.com/office/drawing/2014/main" id="{A82AFA6F-E34B-4D10-86E0-3E918A192913}"/>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7" name="Freeform 184">
                <a:extLst>
                  <a:ext uri="{FF2B5EF4-FFF2-40B4-BE49-F238E27FC236}">
                    <a16:creationId xmlns:a16="http://schemas.microsoft.com/office/drawing/2014/main" id="{EEB32BB7-CDEB-4812-9C94-F33DEE98337A}"/>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78" name="Freeform 185">
                <a:extLst>
                  <a:ext uri="{FF2B5EF4-FFF2-40B4-BE49-F238E27FC236}">
                    <a16:creationId xmlns:a16="http://schemas.microsoft.com/office/drawing/2014/main" id="{006F7AC2-B2E9-4796-B4CA-6CCDE62402B7}"/>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grpSp>
      <p:grpSp>
        <p:nvGrpSpPr>
          <p:cNvPr id="83" name="Group 82">
            <a:extLst>
              <a:ext uri="{FF2B5EF4-FFF2-40B4-BE49-F238E27FC236}">
                <a16:creationId xmlns:a16="http://schemas.microsoft.com/office/drawing/2014/main" id="{47DACD34-4321-46BD-822A-55862829C1DD}"/>
              </a:ext>
            </a:extLst>
          </p:cNvPr>
          <p:cNvGrpSpPr/>
          <p:nvPr/>
        </p:nvGrpSpPr>
        <p:grpSpPr>
          <a:xfrm>
            <a:off x="443791" y="3220410"/>
            <a:ext cx="1825584" cy="3424337"/>
            <a:chOff x="7465645" y="2198686"/>
            <a:chExt cx="2127914" cy="3375814"/>
          </a:xfrm>
          <a:gradFill>
            <a:gsLst>
              <a:gs pos="56000">
                <a:srgbClr val="29BFBC"/>
              </a:gs>
              <a:gs pos="0">
                <a:schemeClr val="accent3"/>
              </a:gs>
              <a:gs pos="99000">
                <a:schemeClr val="accent4"/>
              </a:gs>
            </a:gsLst>
            <a:lin ang="3000000" scaled="0"/>
          </a:gradFill>
        </p:grpSpPr>
        <p:grpSp>
          <p:nvGrpSpPr>
            <p:cNvPr id="84" name="Group 83">
              <a:extLst>
                <a:ext uri="{FF2B5EF4-FFF2-40B4-BE49-F238E27FC236}">
                  <a16:creationId xmlns:a16="http://schemas.microsoft.com/office/drawing/2014/main" id="{1B855092-75E5-482B-8415-7C687EEB8A99}"/>
                </a:ext>
              </a:extLst>
            </p:cNvPr>
            <p:cNvGrpSpPr/>
            <p:nvPr/>
          </p:nvGrpSpPr>
          <p:grpSpPr>
            <a:xfrm>
              <a:off x="7582657" y="2198686"/>
              <a:ext cx="1889125" cy="3375814"/>
              <a:chOff x="7450137" y="2198686"/>
              <a:chExt cx="1889125" cy="3375814"/>
            </a:xfrm>
            <a:grpFill/>
          </p:grpSpPr>
          <p:sp>
            <p:nvSpPr>
              <p:cNvPr id="94" name="Oval 7">
                <a:extLst>
                  <a:ext uri="{FF2B5EF4-FFF2-40B4-BE49-F238E27FC236}">
                    <a16:creationId xmlns:a16="http://schemas.microsoft.com/office/drawing/2014/main" id="{7EDF6FF0-A720-47D3-95A9-A46CB436FADA}"/>
                  </a:ext>
                </a:extLst>
              </p:cNvPr>
              <p:cNvSpPr>
                <a:spLocks noChangeArrowheads="1"/>
              </p:cNvSpPr>
              <p:nvPr/>
            </p:nvSpPr>
            <p:spPr bwMode="auto">
              <a:xfrm>
                <a:off x="7893050" y="5371311"/>
                <a:ext cx="1003298" cy="203189"/>
              </a:xfrm>
              <a:prstGeom prst="ellipse">
                <a:avLst/>
              </a:prstGeom>
              <a:solidFill>
                <a:srgbClr val="0BC5A2">
                  <a:alpha val="8000"/>
                </a:srgbClr>
              </a:solidFill>
              <a:ln w="9525">
                <a:solidFill>
                  <a:schemeClr val="accent2">
                    <a:alpha val="0"/>
                  </a:schemeClr>
                </a:solidFill>
                <a:round/>
                <a:headEnd/>
                <a:tailEnd/>
              </a:ln>
              <a:effectLst>
                <a:glow rad="228600">
                  <a:schemeClr val="accent3">
                    <a:satMod val="175000"/>
                    <a:alpha val="40000"/>
                  </a:schemeClr>
                </a:glow>
              </a:effectLst>
            </p:spPr>
            <p:txBody>
              <a:bodyPr vert="horz" wrap="square" lIns="68580" tIns="34290" rIns="68580" bIns="34290" numCol="1" anchor="t" anchorCtr="0" compatLnSpc="1">
                <a:prstTxWarp prst="textNoShape">
                  <a:avLst/>
                </a:prstTxWarp>
              </a:bodyPr>
              <a:lstStyle/>
              <a:p>
                <a:pPr algn="ctr">
                  <a:lnSpc>
                    <a:spcPct val="150000"/>
                  </a:lnSpc>
                </a:pPr>
                <a:endParaRPr lang="en-US" b="1" dirty="0">
                  <a:solidFill>
                    <a:schemeClr val="bg2">
                      <a:lumMod val="10000"/>
                    </a:schemeClr>
                  </a:solidFill>
                  <a:latin typeface="RB" panose="00000500000000000000" pitchFamily="2" charset="-78"/>
                  <a:cs typeface="RB" panose="00000500000000000000" pitchFamily="2" charset="-78"/>
                </a:endParaRPr>
              </a:p>
            </p:txBody>
          </p:sp>
          <p:sp>
            <p:nvSpPr>
              <p:cNvPr id="95" name="Rectangle 14">
                <a:extLst>
                  <a:ext uri="{FF2B5EF4-FFF2-40B4-BE49-F238E27FC236}">
                    <a16:creationId xmlns:a16="http://schemas.microsoft.com/office/drawing/2014/main" id="{478C9330-4ED0-4618-A252-C9C4BAD42771}"/>
                  </a:ext>
                </a:extLst>
              </p:cNvPr>
              <p:cNvSpPr>
                <a:spLocks noChangeArrowheads="1"/>
              </p:cNvSpPr>
              <p:nvPr/>
            </p:nvSpPr>
            <p:spPr bwMode="auto">
              <a:xfrm>
                <a:off x="7450137" y="3033711"/>
                <a:ext cx="1889125" cy="18907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6" name="Freeform 15">
                <a:extLst>
                  <a:ext uri="{FF2B5EF4-FFF2-40B4-BE49-F238E27FC236}">
                    <a16:creationId xmlns:a16="http://schemas.microsoft.com/office/drawing/2014/main" id="{832C9CEF-932A-4454-AA37-2AFEF6140E04}"/>
                  </a:ext>
                </a:extLst>
              </p:cNvPr>
              <p:cNvSpPr>
                <a:spLocks/>
              </p:cNvSpPr>
              <p:nvPr/>
            </p:nvSpPr>
            <p:spPr bwMode="auto">
              <a:xfrm>
                <a:off x="8332788" y="4905665"/>
                <a:ext cx="1006474" cy="473075"/>
              </a:xfrm>
              <a:custGeom>
                <a:avLst/>
                <a:gdLst>
                  <a:gd name="T0" fmla="*/ 0 w 634"/>
                  <a:gd name="T1" fmla="*/ 0 h 298"/>
                  <a:gd name="T2" fmla="*/ 0 w 634"/>
                  <a:gd name="T3" fmla="*/ 298 h 298"/>
                  <a:gd name="T4" fmla="*/ 634 w 634"/>
                  <a:gd name="T5" fmla="*/ 0 h 298"/>
                  <a:gd name="T6" fmla="*/ 0 w 634"/>
                  <a:gd name="T7" fmla="*/ 0 h 298"/>
                </a:gdLst>
                <a:ahLst/>
                <a:cxnLst>
                  <a:cxn ang="0">
                    <a:pos x="T0" y="T1"/>
                  </a:cxn>
                  <a:cxn ang="0">
                    <a:pos x="T2" y="T3"/>
                  </a:cxn>
                  <a:cxn ang="0">
                    <a:pos x="T4" y="T5"/>
                  </a:cxn>
                  <a:cxn ang="0">
                    <a:pos x="T6" y="T7"/>
                  </a:cxn>
                </a:cxnLst>
                <a:rect l="0" t="0" r="r" b="b"/>
                <a:pathLst>
                  <a:path w="634" h="298">
                    <a:moveTo>
                      <a:pt x="0" y="0"/>
                    </a:moveTo>
                    <a:lnTo>
                      <a:pt x="0" y="298"/>
                    </a:lnTo>
                    <a:lnTo>
                      <a:pt x="634"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7" name="Oval 16">
                <a:extLst>
                  <a:ext uri="{FF2B5EF4-FFF2-40B4-BE49-F238E27FC236}">
                    <a16:creationId xmlns:a16="http://schemas.microsoft.com/office/drawing/2014/main" id="{7EC20AD6-A787-453B-BB7C-A8BDD231A6F9}"/>
                  </a:ext>
                </a:extLst>
              </p:cNvPr>
              <p:cNvSpPr>
                <a:spLocks noChangeArrowheads="1"/>
              </p:cNvSpPr>
              <p:nvPr/>
            </p:nvSpPr>
            <p:spPr bwMode="auto">
              <a:xfrm>
                <a:off x="7891462" y="2198686"/>
                <a:ext cx="1008063" cy="1009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sp>
          <p:nvSpPr>
            <p:cNvPr id="85" name="TextBox 84">
              <a:extLst>
                <a:ext uri="{FF2B5EF4-FFF2-40B4-BE49-F238E27FC236}">
                  <a16:creationId xmlns:a16="http://schemas.microsoft.com/office/drawing/2014/main" id="{2DFC7F42-4DA1-4325-BDAC-6CEBD067C355}"/>
                </a:ext>
              </a:extLst>
            </p:cNvPr>
            <p:cNvSpPr txBox="1"/>
            <p:nvPr/>
          </p:nvSpPr>
          <p:spPr>
            <a:xfrm>
              <a:off x="7465645" y="3296466"/>
              <a:ext cx="2127914" cy="1285722"/>
            </a:xfrm>
            <a:prstGeom prst="rect">
              <a:avLst/>
            </a:prstGeom>
            <a:grpFill/>
          </p:spPr>
          <p:txBody>
            <a:bodyPr wrap="square" rtlCol="0">
              <a:spAutoFit/>
            </a:bodyPr>
            <a:lstStyle/>
            <a:p>
              <a:pPr algn="ctr">
                <a:lnSpc>
                  <a:spcPct val="150000"/>
                </a:lnSpc>
              </a:pPr>
              <a:r>
                <a:rPr lang="ar-SA" b="1" dirty="0">
                  <a:solidFill>
                    <a:schemeClr val="bg2">
                      <a:lumMod val="10000"/>
                    </a:schemeClr>
                  </a:solidFill>
                  <a:effectLst/>
                  <a:latin typeface="RB" panose="00000500000000000000" pitchFamily="2" charset="-78"/>
                  <a:ea typeface="Calibri" panose="020F0502020204030204" pitchFamily="34" charset="0"/>
                  <a:cs typeface="RB" panose="00000500000000000000" pitchFamily="2" charset="-78"/>
                </a:rPr>
                <a:t>طرق الوقاية من الجرائم الإلكترونية.</a:t>
              </a:r>
              <a:endParaRPr lang="en-US" b="1" dirty="0">
                <a:solidFill>
                  <a:schemeClr val="bg2">
                    <a:lumMod val="10000"/>
                  </a:schemeClr>
                </a:solidFill>
                <a:latin typeface="RB" panose="00000500000000000000" pitchFamily="2" charset="-78"/>
                <a:cs typeface="RB" panose="00000500000000000000" pitchFamily="2" charset="-78"/>
              </a:endParaRPr>
            </a:p>
          </p:txBody>
        </p:sp>
        <p:grpSp>
          <p:nvGrpSpPr>
            <p:cNvPr id="86" name="Group 85">
              <a:extLst>
                <a:ext uri="{FF2B5EF4-FFF2-40B4-BE49-F238E27FC236}">
                  <a16:creationId xmlns:a16="http://schemas.microsoft.com/office/drawing/2014/main" id="{84198772-38A6-4EA9-8386-F3479B1F11A1}"/>
                </a:ext>
              </a:extLst>
            </p:cNvPr>
            <p:cNvGrpSpPr/>
            <p:nvPr/>
          </p:nvGrpSpPr>
          <p:grpSpPr>
            <a:xfrm>
              <a:off x="8372035" y="2454822"/>
              <a:ext cx="310367" cy="350707"/>
              <a:chOff x="3849688" y="3175"/>
              <a:chExt cx="757238" cy="855663"/>
            </a:xfrm>
            <a:grpFill/>
          </p:grpSpPr>
          <p:sp>
            <p:nvSpPr>
              <p:cNvPr id="87" name="Freeform 179">
                <a:extLst>
                  <a:ext uri="{FF2B5EF4-FFF2-40B4-BE49-F238E27FC236}">
                    <a16:creationId xmlns:a16="http://schemas.microsoft.com/office/drawing/2014/main" id="{BBB5CCF6-4680-41EF-9B24-AF022AE407CD}"/>
                  </a:ext>
                </a:extLst>
              </p:cNvPr>
              <p:cNvSpPr>
                <a:spLocks noEditPoints="1"/>
              </p:cNvSpPr>
              <p:nvPr/>
            </p:nvSpPr>
            <p:spPr bwMode="auto">
              <a:xfrm>
                <a:off x="3952876" y="104775"/>
                <a:ext cx="149225" cy="15081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44 w 288"/>
                  <a:gd name="T11" fmla="*/ 0 h 288"/>
                  <a:gd name="T12" fmla="*/ 144 w 288"/>
                  <a:gd name="T13" fmla="*/ 0 h 288"/>
                </a:gdLst>
                <a:ahLst/>
                <a:cxnLst>
                  <a:cxn ang="0">
                    <a:pos x="T0" y="T1"/>
                  </a:cxn>
                  <a:cxn ang="0">
                    <a:pos x="T2" y="T3"/>
                  </a:cxn>
                  <a:cxn ang="0">
                    <a:pos x="T4" y="T5"/>
                  </a:cxn>
                  <a:cxn ang="0">
                    <a:pos x="T6" y="T7"/>
                  </a:cxn>
                  <a:cxn ang="0">
                    <a:pos x="T8" y="T9"/>
                  </a:cxn>
                  <a:cxn ang="0">
                    <a:pos x="T10" y="T11"/>
                  </a:cxn>
                  <a:cxn ang="0">
                    <a:pos x="T12" y="T13"/>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144" y="0"/>
                    </a:moveTo>
                    <a:cubicBezTo>
                      <a:pt x="144" y="0"/>
                      <a:pt x="144" y="0"/>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88" name="Freeform 180">
                <a:extLst>
                  <a:ext uri="{FF2B5EF4-FFF2-40B4-BE49-F238E27FC236}">
                    <a16:creationId xmlns:a16="http://schemas.microsoft.com/office/drawing/2014/main" id="{EA53A036-A787-4408-AE80-58A39145F157}"/>
                  </a:ext>
                </a:extLst>
              </p:cNvPr>
              <p:cNvSpPr>
                <a:spLocks noEditPoints="1"/>
              </p:cNvSpPr>
              <p:nvPr/>
            </p:nvSpPr>
            <p:spPr bwMode="auto">
              <a:xfrm>
                <a:off x="4403726" y="155575"/>
                <a:ext cx="100013" cy="100013"/>
              </a:xfrm>
              <a:custGeom>
                <a:avLst/>
                <a:gdLst>
                  <a:gd name="T0" fmla="*/ 96 w 192"/>
                  <a:gd name="T1" fmla="*/ 0 h 192"/>
                  <a:gd name="T2" fmla="*/ 0 w 192"/>
                  <a:gd name="T3" fmla="*/ 96 h 192"/>
                  <a:gd name="T4" fmla="*/ 96 w 192"/>
                  <a:gd name="T5" fmla="*/ 192 h 192"/>
                  <a:gd name="T6" fmla="*/ 192 w 192"/>
                  <a:gd name="T7" fmla="*/ 96 h 192"/>
                  <a:gd name="T8" fmla="*/ 96 w 192"/>
                  <a:gd name="T9" fmla="*/ 0 h 192"/>
                  <a:gd name="T10" fmla="*/ 96 w 192"/>
                  <a:gd name="T11" fmla="*/ 0 h 192"/>
                  <a:gd name="T12" fmla="*/ 96 w 192"/>
                  <a:gd name="T13" fmla="*/ 0 h 192"/>
                </a:gdLst>
                <a:ahLst/>
                <a:cxnLst>
                  <a:cxn ang="0">
                    <a:pos x="T0" y="T1"/>
                  </a:cxn>
                  <a:cxn ang="0">
                    <a:pos x="T2" y="T3"/>
                  </a:cxn>
                  <a:cxn ang="0">
                    <a:pos x="T4" y="T5"/>
                  </a:cxn>
                  <a:cxn ang="0">
                    <a:pos x="T6" y="T7"/>
                  </a:cxn>
                  <a:cxn ang="0">
                    <a:pos x="T8" y="T9"/>
                  </a:cxn>
                  <a:cxn ang="0">
                    <a:pos x="T10" y="T11"/>
                  </a:cxn>
                  <a:cxn ang="0">
                    <a:pos x="T12" y="T13"/>
                  </a:cxn>
                </a:cxnLst>
                <a:rect l="0" t="0" r="r" b="b"/>
                <a:pathLst>
                  <a:path w="192" h="192">
                    <a:moveTo>
                      <a:pt x="96" y="0"/>
                    </a:moveTo>
                    <a:cubicBezTo>
                      <a:pt x="43" y="0"/>
                      <a:pt x="0" y="44"/>
                      <a:pt x="0" y="96"/>
                    </a:cubicBezTo>
                    <a:cubicBezTo>
                      <a:pt x="0" y="149"/>
                      <a:pt x="43" y="192"/>
                      <a:pt x="96" y="192"/>
                    </a:cubicBezTo>
                    <a:cubicBezTo>
                      <a:pt x="149" y="192"/>
                      <a:pt x="192" y="149"/>
                      <a:pt x="192" y="96"/>
                    </a:cubicBezTo>
                    <a:cubicBezTo>
                      <a:pt x="192" y="44"/>
                      <a:pt x="149" y="0"/>
                      <a:pt x="96" y="0"/>
                    </a:cubicBezTo>
                    <a:close/>
                    <a:moveTo>
                      <a:pt x="96" y="0"/>
                    </a:moveTo>
                    <a:cubicBezTo>
                      <a:pt x="96" y="0"/>
                      <a:pt x="96" y="0"/>
                      <a:pt x="9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89" name="Freeform 181">
                <a:extLst>
                  <a:ext uri="{FF2B5EF4-FFF2-40B4-BE49-F238E27FC236}">
                    <a16:creationId xmlns:a16="http://schemas.microsoft.com/office/drawing/2014/main" id="{CDFC8FFE-7D1A-48CC-8178-C04444E49ED6}"/>
                  </a:ext>
                </a:extLst>
              </p:cNvPr>
              <p:cNvSpPr>
                <a:spLocks noEditPoints="1"/>
              </p:cNvSpPr>
              <p:nvPr/>
            </p:nvSpPr>
            <p:spPr bwMode="auto">
              <a:xfrm>
                <a:off x="4152901" y="3175"/>
                <a:ext cx="200025" cy="200025"/>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0 h 384"/>
                  <a:gd name="T12" fmla="*/ 192 w 384"/>
                  <a:gd name="T13" fmla="*/ 0 h 384"/>
                </a:gdLst>
                <a:ahLst/>
                <a:cxnLst>
                  <a:cxn ang="0">
                    <a:pos x="T0" y="T1"/>
                  </a:cxn>
                  <a:cxn ang="0">
                    <a:pos x="T2" y="T3"/>
                  </a:cxn>
                  <a:cxn ang="0">
                    <a:pos x="T4" y="T5"/>
                  </a:cxn>
                  <a:cxn ang="0">
                    <a:pos x="T6" y="T7"/>
                  </a:cxn>
                  <a:cxn ang="0">
                    <a:pos x="T8" y="T9"/>
                  </a:cxn>
                  <a:cxn ang="0">
                    <a:pos x="T10" y="T11"/>
                  </a:cxn>
                  <a:cxn ang="0">
                    <a:pos x="T12" y="T1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0"/>
                    </a:moveTo>
                    <a:cubicBezTo>
                      <a:pt x="192" y="0"/>
                      <a:pt x="192" y="0"/>
                      <a:pt x="19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0" name="Freeform 182">
                <a:extLst>
                  <a:ext uri="{FF2B5EF4-FFF2-40B4-BE49-F238E27FC236}">
                    <a16:creationId xmlns:a16="http://schemas.microsoft.com/office/drawing/2014/main" id="{2164E460-FAFB-4BCB-A0F8-0743E9F2EEEB}"/>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close/>
                    <a:moveTo>
                      <a:pt x="0" y="0"/>
                    </a:move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1" name="Freeform 183">
                <a:extLst>
                  <a:ext uri="{FF2B5EF4-FFF2-40B4-BE49-F238E27FC236}">
                    <a16:creationId xmlns:a16="http://schemas.microsoft.com/office/drawing/2014/main" id="{53A0F9F9-861E-45A5-903F-254EE731CA47}"/>
                  </a:ext>
                </a:extLst>
              </p:cNvPr>
              <p:cNvSpPr>
                <a:spLocks noEditPoints="1"/>
              </p:cNvSpPr>
              <p:nvPr/>
            </p:nvSpPr>
            <p:spPr bwMode="auto">
              <a:xfrm>
                <a:off x="3967163" y="455613"/>
                <a:ext cx="522288" cy="150813"/>
              </a:xfrm>
              <a:custGeom>
                <a:avLst/>
                <a:gdLst>
                  <a:gd name="T0" fmla="*/ 0 w 329"/>
                  <a:gd name="T1" fmla="*/ 0 h 95"/>
                  <a:gd name="T2" fmla="*/ 95 w 329"/>
                  <a:gd name="T3" fmla="*/ 95 h 95"/>
                  <a:gd name="T4" fmla="*/ 234 w 329"/>
                  <a:gd name="T5" fmla="*/ 95 h 95"/>
                  <a:gd name="T6" fmla="*/ 329 w 329"/>
                  <a:gd name="T7" fmla="*/ 0 h 95"/>
                  <a:gd name="T8" fmla="*/ 0 w 329"/>
                  <a:gd name="T9" fmla="*/ 0 h 95"/>
                  <a:gd name="T10" fmla="*/ 0 w 329"/>
                  <a:gd name="T11" fmla="*/ 0 h 95"/>
                  <a:gd name="T12" fmla="*/ 0 w 329"/>
                  <a:gd name="T13" fmla="*/ 0 h 95"/>
                </a:gdLst>
                <a:ahLst/>
                <a:cxnLst>
                  <a:cxn ang="0">
                    <a:pos x="T0" y="T1"/>
                  </a:cxn>
                  <a:cxn ang="0">
                    <a:pos x="T2" y="T3"/>
                  </a:cxn>
                  <a:cxn ang="0">
                    <a:pos x="T4" y="T5"/>
                  </a:cxn>
                  <a:cxn ang="0">
                    <a:pos x="T6" y="T7"/>
                  </a:cxn>
                  <a:cxn ang="0">
                    <a:pos x="T8" y="T9"/>
                  </a:cxn>
                  <a:cxn ang="0">
                    <a:pos x="T10" y="T11"/>
                  </a:cxn>
                  <a:cxn ang="0">
                    <a:pos x="T12" y="T13"/>
                  </a:cxn>
                </a:cxnLst>
                <a:rect l="0" t="0" r="r" b="b"/>
                <a:pathLst>
                  <a:path w="329" h="95">
                    <a:moveTo>
                      <a:pt x="0" y="0"/>
                    </a:moveTo>
                    <a:lnTo>
                      <a:pt x="95" y="95"/>
                    </a:lnTo>
                    <a:lnTo>
                      <a:pt x="234" y="95"/>
                    </a:lnTo>
                    <a:lnTo>
                      <a:pt x="329" y="0"/>
                    </a:lnTo>
                    <a:lnTo>
                      <a:pt x="0" y="0"/>
                    </a:lnTo>
                    <a:moveTo>
                      <a:pt x="0" y="0"/>
                    </a:move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2" name="Freeform 184">
                <a:extLst>
                  <a:ext uri="{FF2B5EF4-FFF2-40B4-BE49-F238E27FC236}">
                    <a16:creationId xmlns:a16="http://schemas.microsoft.com/office/drawing/2014/main" id="{2EEB03CF-F2B3-4593-BA58-572E2DC2AC61}"/>
                  </a:ext>
                </a:extLst>
              </p:cNvPr>
              <p:cNvSpPr>
                <a:spLocks noEditPoints="1"/>
              </p:cNvSpPr>
              <p:nvPr/>
            </p:nvSpPr>
            <p:spPr bwMode="auto">
              <a:xfrm>
                <a:off x="3849688" y="306388"/>
                <a:ext cx="757238" cy="100013"/>
              </a:xfrm>
              <a:custGeom>
                <a:avLst/>
                <a:gdLst>
                  <a:gd name="T0" fmla="*/ 1441 w 1448"/>
                  <a:gd name="T1" fmla="*/ 30 h 192"/>
                  <a:gd name="T2" fmla="*/ 1396 w 1448"/>
                  <a:gd name="T3" fmla="*/ 0 h 192"/>
                  <a:gd name="T4" fmla="*/ 52 w 1448"/>
                  <a:gd name="T5" fmla="*/ 0 h 192"/>
                  <a:gd name="T6" fmla="*/ 8 w 1448"/>
                  <a:gd name="T7" fmla="*/ 30 h 192"/>
                  <a:gd name="T8" fmla="*/ 18 w 1448"/>
                  <a:gd name="T9" fmla="*/ 82 h 192"/>
                  <a:gd name="T10" fmla="*/ 128 w 1448"/>
                  <a:gd name="T11" fmla="*/ 192 h 192"/>
                  <a:gd name="T12" fmla="*/ 1320 w 1448"/>
                  <a:gd name="T13" fmla="*/ 192 h 192"/>
                  <a:gd name="T14" fmla="*/ 1430 w 1448"/>
                  <a:gd name="T15" fmla="*/ 82 h 192"/>
                  <a:gd name="T16" fmla="*/ 1441 w 1448"/>
                  <a:gd name="T17" fmla="*/ 30 h 192"/>
                  <a:gd name="T18" fmla="*/ 1441 w 1448"/>
                  <a:gd name="T19" fmla="*/ 30 h 192"/>
                  <a:gd name="T20" fmla="*/ 1441 w 1448"/>
                  <a:gd name="T21" fmla="*/ 3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8" h="192">
                    <a:moveTo>
                      <a:pt x="1441" y="30"/>
                    </a:moveTo>
                    <a:cubicBezTo>
                      <a:pt x="1433" y="12"/>
                      <a:pt x="1416" y="0"/>
                      <a:pt x="1396" y="0"/>
                    </a:cubicBezTo>
                    <a:cubicBezTo>
                      <a:pt x="52" y="0"/>
                      <a:pt x="52" y="0"/>
                      <a:pt x="52" y="0"/>
                    </a:cubicBezTo>
                    <a:cubicBezTo>
                      <a:pt x="33" y="0"/>
                      <a:pt x="15" y="12"/>
                      <a:pt x="8" y="30"/>
                    </a:cubicBezTo>
                    <a:cubicBezTo>
                      <a:pt x="0" y="48"/>
                      <a:pt x="5" y="69"/>
                      <a:pt x="18" y="82"/>
                    </a:cubicBezTo>
                    <a:cubicBezTo>
                      <a:pt x="128" y="192"/>
                      <a:pt x="128" y="192"/>
                      <a:pt x="128" y="192"/>
                    </a:cubicBezTo>
                    <a:cubicBezTo>
                      <a:pt x="1320" y="192"/>
                      <a:pt x="1320" y="192"/>
                      <a:pt x="1320" y="192"/>
                    </a:cubicBezTo>
                    <a:cubicBezTo>
                      <a:pt x="1430" y="82"/>
                      <a:pt x="1430" y="82"/>
                      <a:pt x="1430" y="82"/>
                    </a:cubicBezTo>
                    <a:cubicBezTo>
                      <a:pt x="1444" y="69"/>
                      <a:pt x="1448" y="48"/>
                      <a:pt x="1441" y="30"/>
                    </a:cubicBezTo>
                    <a:close/>
                    <a:moveTo>
                      <a:pt x="1441" y="30"/>
                    </a:moveTo>
                    <a:cubicBezTo>
                      <a:pt x="1441" y="30"/>
                      <a:pt x="1441" y="30"/>
                      <a:pt x="1441"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sp>
            <p:nvSpPr>
              <p:cNvPr id="93" name="Freeform 185">
                <a:extLst>
                  <a:ext uri="{FF2B5EF4-FFF2-40B4-BE49-F238E27FC236}">
                    <a16:creationId xmlns:a16="http://schemas.microsoft.com/office/drawing/2014/main" id="{337894BD-22F0-4985-8089-EA2E18A3E68A}"/>
                  </a:ext>
                </a:extLst>
              </p:cNvPr>
              <p:cNvSpPr>
                <a:spLocks noEditPoints="1"/>
              </p:cNvSpPr>
              <p:nvPr/>
            </p:nvSpPr>
            <p:spPr bwMode="auto">
              <a:xfrm>
                <a:off x="4152901" y="657225"/>
                <a:ext cx="150813" cy="201613"/>
              </a:xfrm>
              <a:custGeom>
                <a:avLst/>
                <a:gdLst>
                  <a:gd name="T0" fmla="*/ 0 w 288"/>
                  <a:gd name="T1" fmla="*/ 0 h 388"/>
                  <a:gd name="T2" fmla="*/ 0 w 288"/>
                  <a:gd name="T3" fmla="*/ 244 h 388"/>
                  <a:gd name="T4" fmla="*/ 27 w 288"/>
                  <a:gd name="T5" fmla="*/ 287 h 388"/>
                  <a:gd name="T6" fmla="*/ 219 w 288"/>
                  <a:gd name="T7" fmla="*/ 383 h 388"/>
                  <a:gd name="T8" fmla="*/ 240 w 288"/>
                  <a:gd name="T9" fmla="*/ 388 h 388"/>
                  <a:gd name="T10" fmla="*/ 265 w 288"/>
                  <a:gd name="T11" fmla="*/ 381 h 388"/>
                  <a:gd name="T12" fmla="*/ 288 w 288"/>
                  <a:gd name="T13" fmla="*/ 340 h 388"/>
                  <a:gd name="T14" fmla="*/ 288 w 288"/>
                  <a:gd name="T15" fmla="*/ 0 h 388"/>
                  <a:gd name="T16" fmla="*/ 0 w 288"/>
                  <a:gd name="T17" fmla="*/ 0 h 388"/>
                  <a:gd name="T18" fmla="*/ 0 w 288"/>
                  <a:gd name="T19" fmla="*/ 0 h 388"/>
                  <a:gd name="T20" fmla="*/ 0 w 288"/>
                  <a:gd name="T21"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388">
                    <a:moveTo>
                      <a:pt x="0" y="0"/>
                    </a:moveTo>
                    <a:cubicBezTo>
                      <a:pt x="0" y="244"/>
                      <a:pt x="0" y="244"/>
                      <a:pt x="0" y="244"/>
                    </a:cubicBezTo>
                    <a:cubicBezTo>
                      <a:pt x="0" y="262"/>
                      <a:pt x="10" y="278"/>
                      <a:pt x="27" y="287"/>
                    </a:cubicBezTo>
                    <a:cubicBezTo>
                      <a:pt x="219" y="383"/>
                      <a:pt x="219" y="383"/>
                      <a:pt x="219" y="383"/>
                    </a:cubicBezTo>
                    <a:cubicBezTo>
                      <a:pt x="226" y="386"/>
                      <a:pt x="233" y="388"/>
                      <a:pt x="240" y="388"/>
                    </a:cubicBezTo>
                    <a:cubicBezTo>
                      <a:pt x="249" y="388"/>
                      <a:pt x="258" y="385"/>
                      <a:pt x="265" y="381"/>
                    </a:cubicBezTo>
                    <a:cubicBezTo>
                      <a:pt x="280" y="372"/>
                      <a:pt x="288" y="356"/>
                      <a:pt x="288" y="340"/>
                    </a:cubicBezTo>
                    <a:cubicBezTo>
                      <a:pt x="288" y="0"/>
                      <a:pt x="288" y="0"/>
                      <a:pt x="288" y="0"/>
                    </a:cubicBezTo>
                    <a:lnTo>
                      <a:pt x="0" y="0"/>
                    </a:lnTo>
                    <a:close/>
                    <a:moveTo>
                      <a:pt x="0" y="0"/>
                    </a:move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algn="ctr">
                  <a:lnSpc>
                    <a:spcPct val="150000"/>
                  </a:lnSpc>
                </a:pPr>
                <a:endParaRPr lang="en-US" b="1">
                  <a:solidFill>
                    <a:schemeClr val="bg2">
                      <a:lumMod val="10000"/>
                    </a:schemeClr>
                  </a:solidFill>
                  <a:latin typeface="RB" panose="00000500000000000000" pitchFamily="2" charset="-78"/>
                  <a:cs typeface="RB" panose="00000500000000000000" pitchFamily="2" charset="-78"/>
                </a:endParaRPr>
              </a:p>
            </p:txBody>
          </p:sp>
        </p:grpSp>
      </p:grpSp>
      <p:pic>
        <p:nvPicPr>
          <p:cNvPr id="98" name="Picture 43">
            <a:extLst>
              <a:ext uri="{FF2B5EF4-FFF2-40B4-BE49-F238E27FC236}">
                <a16:creationId xmlns:a16="http://schemas.microsoft.com/office/drawing/2014/main" id="{B6CF3556-366C-4041-8E26-16B8849559A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67964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 calcmode="lin" valueType="num">
                                      <p:cBhvr additive="base">
                                        <p:cTn id="7" dur="500" fill="hold"/>
                                        <p:tgtEl>
                                          <p:spTgt spid="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17"/>
                                        </p:tgtEl>
                                        <p:attrNameLst>
                                          <p:attrName>style.visibility</p:attrName>
                                        </p:attrNameLst>
                                      </p:cBhvr>
                                      <p:to>
                                        <p:strVal val="visible"/>
                                      </p:to>
                                    </p:set>
                                    <p:animEffect transition="in" filter="wipe(up)">
                                      <p:cBhvr>
                                        <p:cTn id="12" dur="1000"/>
                                        <p:tgtEl>
                                          <p:spTgt spid="117"/>
                                        </p:tgtEl>
                                      </p:cBhvr>
                                    </p:animEffect>
                                  </p:childTnLst>
                                </p:cTn>
                              </p:par>
                            </p:childTnLst>
                          </p:cTn>
                        </p:par>
                        <p:par>
                          <p:cTn id="13" fill="hold">
                            <p:stCondLst>
                              <p:cond delay="1500"/>
                            </p:stCondLst>
                            <p:childTnLst>
                              <p:par>
                                <p:cTn id="14" presetID="22" presetClass="entr" presetSubtype="1" fill="hold" nodeType="after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wipe(up)">
                                      <p:cBhvr>
                                        <p:cTn id="16" dur="1000"/>
                                        <p:tgtEl>
                                          <p:spTgt spid="132"/>
                                        </p:tgtEl>
                                      </p:cBhvr>
                                    </p:animEffect>
                                  </p:childTnLst>
                                </p:cTn>
                              </p:par>
                            </p:childTnLst>
                          </p:cTn>
                        </p:par>
                        <p:par>
                          <p:cTn id="17" fill="hold">
                            <p:stCondLst>
                              <p:cond delay="2500"/>
                            </p:stCondLst>
                            <p:childTnLst>
                              <p:par>
                                <p:cTn id="18" presetID="22" presetClass="entr" presetSubtype="1" fill="hold" nodeType="afterEffect">
                                  <p:stCondLst>
                                    <p:cond delay="0"/>
                                  </p:stCondLst>
                                  <p:childTnLst>
                                    <p:set>
                                      <p:cBhvr>
                                        <p:cTn id="19" dur="1" fill="hold">
                                          <p:stCondLst>
                                            <p:cond delay="0"/>
                                          </p:stCondLst>
                                        </p:cTn>
                                        <p:tgtEl>
                                          <p:spTgt spid="147"/>
                                        </p:tgtEl>
                                        <p:attrNameLst>
                                          <p:attrName>style.visibility</p:attrName>
                                        </p:attrNameLst>
                                      </p:cBhvr>
                                      <p:to>
                                        <p:strVal val="visible"/>
                                      </p:to>
                                    </p:set>
                                    <p:animEffect transition="in" filter="wipe(up)">
                                      <p:cBhvr>
                                        <p:cTn id="20" dur="1000"/>
                                        <p:tgtEl>
                                          <p:spTgt spid="147"/>
                                        </p:tgtEl>
                                      </p:cBhvr>
                                    </p:animEffect>
                                  </p:childTnLst>
                                </p:cTn>
                              </p:par>
                            </p:childTnLst>
                          </p:cTn>
                        </p:par>
                        <p:par>
                          <p:cTn id="21" fill="hold">
                            <p:stCondLst>
                              <p:cond delay="3500"/>
                            </p:stCondLst>
                            <p:childTnLst>
                              <p:par>
                                <p:cTn id="22" presetID="22" presetClass="entr" presetSubtype="1"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wipe(up)">
                                      <p:cBhvr>
                                        <p:cTn id="24" dur="1000"/>
                                        <p:tgtEl>
                                          <p:spTgt spid="68"/>
                                        </p:tgtEl>
                                      </p:cBhvr>
                                    </p:animEffect>
                                  </p:childTnLst>
                                </p:cTn>
                              </p:par>
                            </p:childTnLst>
                          </p:cTn>
                        </p:par>
                        <p:par>
                          <p:cTn id="25" fill="hold">
                            <p:stCondLst>
                              <p:cond delay="4500"/>
                            </p:stCondLst>
                            <p:childTnLst>
                              <p:par>
                                <p:cTn id="26" presetID="22" presetClass="entr" presetSubtype="1" fill="hold"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wipe(up)">
                                      <p:cBhvr>
                                        <p:cTn id="28" dur="1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p:cNvSpPr>
          <p:nvPr/>
        </p:nvSpPr>
        <p:spPr bwMode="auto">
          <a:xfrm>
            <a:off x="9834960" y="2586038"/>
            <a:ext cx="2356644" cy="4271963"/>
          </a:xfrm>
          <a:custGeom>
            <a:avLst/>
            <a:gdLst>
              <a:gd name="T0" fmla="*/ 800 w 1485"/>
              <a:gd name="T1" fmla="*/ 2691 h 2691"/>
              <a:gd name="T2" fmla="*/ 1485 w 1485"/>
              <a:gd name="T3" fmla="*/ 2691 h 2691"/>
              <a:gd name="T4" fmla="*/ 1485 w 1485"/>
              <a:gd name="T5" fmla="*/ 0 h 2691"/>
              <a:gd name="T6" fmla="*/ 1010 w 1485"/>
              <a:gd name="T7" fmla="*/ 1241 h 2691"/>
              <a:gd name="T8" fmla="*/ 184 w 1485"/>
              <a:gd name="T9" fmla="*/ 2124 h 2691"/>
              <a:gd name="T10" fmla="*/ 800 w 1485"/>
              <a:gd name="T11" fmla="*/ 2691 h 2691"/>
            </a:gdLst>
            <a:ahLst/>
            <a:cxnLst>
              <a:cxn ang="0">
                <a:pos x="T0" y="T1"/>
              </a:cxn>
              <a:cxn ang="0">
                <a:pos x="T2" y="T3"/>
              </a:cxn>
              <a:cxn ang="0">
                <a:pos x="T4" y="T5"/>
              </a:cxn>
              <a:cxn ang="0">
                <a:pos x="T6" y="T7"/>
              </a:cxn>
              <a:cxn ang="0">
                <a:pos x="T8" y="T9"/>
              </a:cxn>
              <a:cxn ang="0">
                <a:pos x="T10" y="T11"/>
              </a:cxn>
            </a:cxnLst>
            <a:rect l="0" t="0" r="r" b="b"/>
            <a:pathLst>
              <a:path w="1485" h="2691">
                <a:moveTo>
                  <a:pt x="800" y="2691"/>
                </a:moveTo>
                <a:cubicBezTo>
                  <a:pt x="1485" y="2691"/>
                  <a:pt x="1485" y="2691"/>
                  <a:pt x="1485" y="2691"/>
                </a:cubicBezTo>
                <a:cubicBezTo>
                  <a:pt x="1485" y="0"/>
                  <a:pt x="1485" y="0"/>
                  <a:pt x="1485" y="0"/>
                </a:cubicBezTo>
                <a:cubicBezTo>
                  <a:pt x="477" y="220"/>
                  <a:pt x="1273" y="778"/>
                  <a:pt x="1010" y="1241"/>
                </a:cubicBezTo>
                <a:cubicBezTo>
                  <a:pt x="837" y="1544"/>
                  <a:pt x="0" y="1538"/>
                  <a:pt x="184" y="2124"/>
                </a:cubicBezTo>
                <a:cubicBezTo>
                  <a:pt x="265" y="2382"/>
                  <a:pt x="529" y="2566"/>
                  <a:pt x="800" y="2691"/>
                </a:cubicBezTo>
                <a:close/>
              </a:path>
            </a:pathLst>
          </a:custGeom>
          <a:gradFill>
            <a:gsLst>
              <a:gs pos="56000">
                <a:srgbClr val="29BFBC"/>
              </a:gs>
              <a:gs pos="0">
                <a:schemeClr val="accent3"/>
              </a:gs>
              <a:gs pos="99000">
                <a:schemeClr val="accent4"/>
              </a:gs>
            </a:gsLst>
            <a:lin ang="3000000" scaled="0"/>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1" name="Freeform 6"/>
          <p:cNvSpPr>
            <a:spLocks/>
          </p:cNvSpPr>
          <p:nvPr/>
        </p:nvSpPr>
        <p:spPr bwMode="auto">
          <a:xfrm>
            <a:off x="397" y="0"/>
            <a:ext cx="2356644" cy="4622800"/>
          </a:xfrm>
          <a:custGeom>
            <a:avLst/>
            <a:gdLst>
              <a:gd name="T0" fmla="*/ 1301 w 1485"/>
              <a:gd name="T1" fmla="*/ 788 h 2912"/>
              <a:gd name="T2" fmla="*/ 0 w 1485"/>
              <a:gd name="T3" fmla="*/ 0 h 2912"/>
              <a:gd name="T4" fmla="*/ 0 w 1485"/>
              <a:gd name="T5" fmla="*/ 2912 h 2912"/>
              <a:gd name="T6" fmla="*/ 476 w 1485"/>
              <a:gd name="T7" fmla="*/ 1671 h 2912"/>
              <a:gd name="T8" fmla="*/ 1301 w 1485"/>
              <a:gd name="T9" fmla="*/ 788 h 2912"/>
            </a:gdLst>
            <a:ahLst/>
            <a:cxnLst>
              <a:cxn ang="0">
                <a:pos x="T0" y="T1"/>
              </a:cxn>
              <a:cxn ang="0">
                <a:pos x="T2" y="T3"/>
              </a:cxn>
              <a:cxn ang="0">
                <a:pos x="T4" y="T5"/>
              </a:cxn>
              <a:cxn ang="0">
                <a:pos x="T6" y="T7"/>
              </a:cxn>
              <a:cxn ang="0">
                <a:pos x="T8" y="T9"/>
              </a:cxn>
            </a:cxnLst>
            <a:rect l="0" t="0" r="r" b="b"/>
            <a:pathLst>
              <a:path w="1485" h="2912">
                <a:moveTo>
                  <a:pt x="1301" y="788"/>
                </a:moveTo>
                <a:cubicBezTo>
                  <a:pt x="1130" y="244"/>
                  <a:pt x="143" y="28"/>
                  <a:pt x="0" y="0"/>
                </a:cubicBezTo>
                <a:cubicBezTo>
                  <a:pt x="0" y="2912"/>
                  <a:pt x="0" y="2912"/>
                  <a:pt x="0" y="2912"/>
                </a:cubicBezTo>
                <a:cubicBezTo>
                  <a:pt x="1008" y="2692"/>
                  <a:pt x="212" y="2134"/>
                  <a:pt x="476" y="1671"/>
                </a:cubicBezTo>
                <a:cubicBezTo>
                  <a:pt x="648" y="1368"/>
                  <a:pt x="1485" y="1374"/>
                  <a:pt x="1301" y="788"/>
                </a:cubicBezTo>
                <a:close/>
              </a:path>
            </a:pathLst>
          </a:custGeom>
          <a:gradFill>
            <a:gsLst>
              <a:gs pos="56000">
                <a:srgbClr val="29BFBC"/>
              </a:gs>
              <a:gs pos="0">
                <a:schemeClr val="accent3"/>
              </a:gs>
              <a:gs pos="99000">
                <a:schemeClr val="accent4"/>
              </a:gs>
            </a:gsLst>
            <a:lin ang="3000000" scaled="0"/>
          </a:gradFill>
          <a:ln>
            <a:noFill/>
          </a:ln>
        </p:spPr>
        <p:txBody>
          <a:bodyPr vert="horz" wrap="square" lIns="45720" tIns="22860" rIns="45720" bIns="22860" numCol="1" anchor="t" anchorCtr="0" compatLnSpc="1">
            <a:prstTxWarp prst="textNoShape">
              <a:avLst/>
            </a:prstTxWarp>
          </a:bodyPr>
          <a:lstStyle/>
          <a:p>
            <a:endParaRPr lang="ru-RU" sz="900"/>
          </a:p>
        </p:txBody>
      </p:sp>
      <p:sp>
        <p:nvSpPr>
          <p:cNvPr id="15" name="مربع نص 3">
            <a:extLst>
              <a:ext uri="{FF2B5EF4-FFF2-40B4-BE49-F238E27FC236}">
                <a16:creationId xmlns:a16="http://schemas.microsoft.com/office/drawing/2014/main" id="{EF4C5898-59EB-4A81-AEDC-D20240994E19}"/>
              </a:ext>
            </a:extLst>
          </p:cNvPr>
          <p:cNvSpPr txBox="1"/>
          <p:nvPr/>
        </p:nvSpPr>
        <p:spPr>
          <a:xfrm>
            <a:off x="4061059" y="374532"/>
            <a:ext cx="4184668" cy="769441"/>
          </a:xfrm>
          <a:prstGeom prst="rect">
            <a:avLst/>
          </a:prstGeom>
          <a:noFill/>
        </p:spPr>
        <p:txBody>
          <a:bodyPr wrap="square" rtlCol="1">
            <a:spAutoFit/>
          </a:bodyPr>
          <a:lstStyle/>
          <a:p>
            <a:pPr algn="ctr" rtl="1"/>
            <a:r>
              <a:rPr lang="ar-DZ" sz="4400" b="1" dirty="0">
                <a:solidFill>
                  <a:srgbClr val="14213D"/>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مخصر الدرس</a:t>
            </a:r>
            <a:endParaRPr lang="ar-DZ" sz="44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16" name="Freeform 5">
            <a:extLst>
              <a:ext uri="{FF2B5EF4-FFF2-40B4-BE49-F238E27FC236}">
                <a16:creationId xmlns:a16="http://schemas.microsoft.com/office/drawing/2014/main" id="{04F8C736-6273-4FA8-82EF-08ADF76E2551}"/>
              </a:ext>
            </a:extLst>
          </p:cNvPr>
          <p:cNvSpPr>
            <a:spLocks/>
          </p:cNvSpPr>
          <p:nvPr/>
        </p:nvSpPr>
        <p:spPr bwMode="auto">
          <a:xfrm>
            <a:off x="1726584" y="1421877"/>
            <a:ext cx="8651816" cy="5061591"/>
          </a:xfrm>
          <a:custGeom>
            <a:avLst/>
            <a:gdLst>
              <a:gd name="T0" fmla="*/ 5637 w 7532"/>
              <a:gd name="T1" fmla="*/ 724 h 4405"/>
              <a:gd name="T2" fmla="*/ 6701 w 7532"/>
              <a:gd name="T3" fmla="*/ 3124 h 4405"/>
              <a:gd name="T4" fmla="*/ 1975 w 7532"/>
              <a:gd name="T5" fmla="*/ 3111 h 4405"/>
              <a:gd name="T6" fmla="*/ 1106 w 7532"/>
              <a:gd name="T7" fmla="*/ 852 h 4405"/>
              <a:gd name="T8" fmla="*/ 5637 w 7532"/>
              <a:gd name="T9" fmla="*/ 724 h 4405"/>
            </a:gdLst>
            <a:ahLst/>
            <a:cxnLst>
              <a:cxn ang="0">
                <a:pos x="T0" y="T1"/>
              </a:cxn>
              <a:cxn ang="0">
                <a:pos x="T2" y="T3"/>
              </a:cxn>
              <a:cxn ang="0">
                <a:pos x="T4" y="T5"/>
              </a:cxn>
              <a:cxn ang="0">
                <a:pos x="T6" y="T7"/>
              </a:cxn>
              <a:cxn ang="0">
                <a:pos x="T8" y="T9"/>
              </a:cxn>
            </a:cxnLst>
            <a:rect l="0" t="0" r="r" b="b"/>
            <a:pathLst>
              <a:path w="7532" h="4405">
                <a:moveTo>
                  <a:pt x="5637" y="724"/>
                </a:moveTo>
                <a:cubicBezTo>
                  <a:pt x="7305" y="0"/>
                  <a:pt x="7532" y="2142"/>
                  <a:pt x="6701" y="3124"/>
                </a:cubicBezTo>
                <a:cubicBezTo>
                  <a:pt x="5616" y="4405"/>
                  <a:pt x="3632" y="2431"/>
                  <a:pt x="1975" y="3111"/>
                </a:cubicBezTo>
                <a:cubicBezTo>
                  <a:pt x="361" y="3774"/>
                  <a:pt x="0" y="1347"/>
                  <a:pt x="1106" y="852"/>
                </a:cubicBezTo>
                <a:cubicBezTo>
                  <a:pt x="2196" y="363"/>
                  <a:pt x="4224" y="1338"/>
                  <a:pt x="5637" y="724"/>
                </a:cubicBezTo>
                <a:close/>
              </a:path>
            </a:pathLst>
          </a:custGeom>
          <a:solidFill>
            <a:srgbClr val="091D42"/>
          </a:solidFill>
          <a:ln>
            <a:noFill/>
          </a:ln>
        </p:spPr>
        <p:txBody>
          <a:bodyPr vert="horz" wrap="square" lIns="45720" tIns="22860" rIns="45720" bIns="22860" numCol="1" anchor="t" anchorCtr="0" compatLnSpc="1">
            <a:prstTxWarp prst="textNoShape">
              <a:avLst/>
            </a:prstTxWarp>
          </a:bodyPr>
          <a:lstStyle/>
          <a:p>
            <a:endParaRPr lang="ru-RU" sz="900"/>
          </a:p>
        </p:txBody>
      </p:sp>
      <p:pic>
        <p:nvPicPr>
          <p:cNvPr id="6" name="Picture 5">
            <a:hlinkClick r:id="rId4" action="ppaction://hlinkfile"/>
            <a:extLst>
              <a:ext uri="{FF2B5EF4-FFF2-40B4-BE49-F238E27FC236}">
                <a16:creationId xmlns:a16="http://schemas.microsoft.com/office/drawing/2014/main" id="{637133AE-E7BB-4F12-9F03-0A310A311DE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32839" y="5446919"/>
            <a:ext cx="1261303" cy="1261303"/>
          </a:xfrm>
          <a:prstGeom prst="ellipse">
            <a:avLst/>
          </a:prstGeom>
        </p:spPr>
      </p:pic>
      <p:pic>
        <p:nvPicPr>
          <p:cNvPr id="3" name="Online Media 2" title="2">
            <a:hlinkClick r:id="" action="ppaction://media"/>
            <a:extLst>
              <a:ext uri="{FF2B5EF4-FFF2-40B4-BE49-F238E27FC236}">
                <a16:creationId xmlns:a16="http://schemas.microsoft.com/office/drawing/2014/main" id="{1AE32ED7-215D-49D6-85C0-6EBDC8053B1B}"/>
              </a:ext>
            </a:extLst>
          </p:cNvPr>
          <p:cNvPicPr>
            <a:picLocks noRot="1" noChangeAspect="1"/>
          </p:cNvPicPr>
          <p:nvPr>
            <a:videoFile r:link="rId1"/>
          </p:nvPr>
        </p:nvPicPr>
        <p:blipFill>
          <a:blip r:embed="rId6"/>
          <a:stretch>
            <a:fillRect/>
          </a:stretch>
        </p:blipFill>
        <p:spPr>
          <a:xfrm>
            <a:off x="2280218" y="1821337"/>
            <a:ext cx="7544547" cy="42626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302056450"/>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fill="hold" display="0">
                  <p:stCondLst>
                    <p:cond delay="indefinite"/>
                  </p:stCondLst>
                </p:cTn>
                <p:tgtEl>
                  <p:spTgt spid="3"/>
                </p:tgtEl>
              </p:cMediaNode>
            </p:video>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3"/>
                                        </p:tgtEl>
                                      </p:cBhvr>
                                    </p:cmd>
                                  </p:childTnLst>
                                </p:cTn>
                              </p:par>
                            </p:childTnLst>
                          </p:cTn>
                        </p:par>
                      </p:childTnLst>
                    </p:cTn>
                  </p:par>
                </p:childTnLst>
              </p:cTn>
              <p:nextCondLst>
                <p:cond evt="onClick" delay="0">
                  <p:tgtEl>
                    <p:spTgt spid="3"/>
                  </p:tgtEl>
                </p:cond>
              </p:nextCondLst>
            </p:seq>
          </p:childTnLst>
        </p:cTn>
      </p:par>
    </p:tnLst>
    <p:bldLst>
      <p:bldP spid="10" grpId="0" animBg="1"/>
      <p:bldP spid="11" grpId="0" animBg="1"/>
      <p:bldP spid="15" grpId="0"/>
      <p:bldP spid="1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932986" y="3063606"/>
            <a:ext cx="2550942" cy="1920526"/>
          </a:xfrm>
          <a:prstGeom prst="rect">
            <a:avLst/>
          </a:prstGeom>
          <a:noFill/>
        </p:spPr>
        <p:txBody>
          <a:bodyPr wrap="square" rtlCol="0">
            <a:spAutoFit/>
          </a:bodyPr>
          <a:lstStyle/>
          <a:p>
            <a:pPr algn="ctr" rtl="1">
              <a:lnSpc>
                <a:spcPct val="110000"/>
              </a:lnSpc>
            </a:pPr>
            <a:r>
              <a:rPr lang="ar-DZ" sz="5400" b="1" dirty="0">
                <a:solidFill>
                  <a:srgbClr val="0BC5A2"/>
                </a:solidFill>
                <a:latin typeface="Jazeel Bold" panose="00000800000000000000" pitchFamily="50" charset="-78"/>
                <a:cs typeface="Jazeel Bold" panose="00000800000000000000" pitchFamily="50" charset="-78"/>
              </a:rPr>
              <a:t>ورقة</a:t>
            </a:r>
          </a:p>
          <a:p>
            <a:pPr algn="ctr" rtl="1">
              <a:lnSpc>
                <a:spcPct val="110000"/>
              </a:lnSpc>
            </a:pPr>
            <a:r>
              <a:rPr lang="ar-DZ" sz="5400" b="1" dirty="0">
                <a:solidFill>
                  <a:schemeClr val="bg1"/>
                </a:solidFill>
                <a:latin typeface="Jazeel Bold" panose="00000800000000000000" pitchFamily="50" charset="-78"/>
                <a:cs typeface="Jazeel Bold" panose="00000800000000000000" pitchFamily="50" charset="-78"/>
              </a:rPr>
              <a:t>العمل</a:t>
            </a:r>
          </a:p>
        </p:txBody>
      </p:sp>
      <p:pic>
        <p:nvPicPr>
          <p:cNvPr id="11" name="Graphic 10">
            <a:extLst>
              <a:ext uri="{FF2B5EF4-FFF2-40B4-BE49-F238E27FC236}">
                <a16:creationId xmlns:a16="http://schemas.microsoft.com/office/drawing/2014/main" id="{EA36A577-0495-4B0E-AA13-B47467E771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37984" y="2061866"/>
            <a:ext cx="690562" cy="690562"/>
          </a:xfrm>
          <a:prstGeom prst="rect">
            <a:avLst/>
          </a:prstGeom>
        </p:spPr>
      </p:pic>
      <p:pic>
        <p:nvPicPr>
          <p:cNvPr id="6" name="Picture 43">
            <a:extLst>
              <a:ext uri="{FF2B5EF4-FFF2-40B4-BE49-F238E27FC236}">
                <a16:creationId xmlns:a16="http://schemas.microsoft.com/office/drawing/2014/main" id="{3FB3E8F4-2A81-46BE-892B-37C24350579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451855" y="679327"/>
            <a:ext cx="1076691" cy="817967"/>
          </a:xfrm>
          <a:prstGeom prst="rect">
            <a:avLst/>
          </a:prstGeom>
        </p:spPr>
      </p:pic>
      <p:pic>
        <p:nvPicPr>
          <p:cNvPr id="3" name="Picture 2">
            <a:extLst>
              <a:ext uri="{FF2B5EF4-FFF2-40B4-BE49-F238E27FC236}">
                <a16:creationId xmlns:a16="http://schemas.microsoft.com/office/drawing/2014/main" id="{E5CACE67-7AA2-4F57-BCB3-583F66D88DE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3181" y="0"/>
            <a:ext cx="7339863" cy="6857999"/>
          </a:xfrm>
          <a:prstGeom prst="rect">
            <a:avLst/>
          </a:prstGeom>
        </p:spPr>
      </p:pic>
    </p:spTree>
    <p:extLst>
      <p:ext uri="{BB962C8B-B14F-4D97-AF65-F5344CB8AC3E}">
        <p14:creationId xmlns:p14="http://schemas.microsoft.com/office/powerpoint/2010/main" val="21293415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animEffect transition="in" filter="circle(in)">
                                      <p:cBhvr>
                                        <p:cTn id="11" dur="2000"/>
                                        <p:tgtEl>
                                          <p:spTgt spid="29">
                                            <p:txEl>
                                              <p:pRg st="1" end="1"/>
                                            </p:txEl>
                                          </p:spTgt>
                                        </p:tgtEl>
                                      </p:cBhvr>
                                    </p:animEffect>
                                  </p:childTnLst>
                                </p:cTn>
                              </p:par>
                            </p:childTnLst>
                          </p:cTn>
                        </p:par>
                        <p:par>
                          <p:cTn id="12" fill="hold">
                            <p:stCondLst>
                              <p:cond delay="4000"/>
                            </p:stCondLst>
                            <p:childTnLst>
                              <p:par>
                                <p:cTn id="13" presetID="18" presetClass="entr" presetSubtype="1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18752" y="2405008"/>
            <a:ext cx="6877482" cy="3262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081521" y="2914413"/>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821799"/>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الهجمات الإلكترونية:</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52436" y="2582087"/>
            <a:ext cx="3311514" cy="2565961"/>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201587" y="2510911"/>
            <a:ext cx="6678523" cy="2823850"/>
          </a:xfrm>
          <a:prstGeom prst="rect">
            <a:avLst/>
          </a:prstGeom>
          <a:noFill/>
        </p:spPr>
        <p:txBody>
          <a:bodyPr wrap="square" rtlCol="0">
            <a:spAutoFit/>
          </a:bodyPr>
          <a:lstStyle/>
          <a:p>
            <a:pPr algn="justLow" rtl="1">
              <a:lnSpc>
                <a:spcPct val="150000"/>
              </a:lnSpc>
              <a:defRPr/>
            </a:pP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الهجمات الإلكترونية هي محاولات لسرقة المعلومات، أو كشفها، أو تعطيلها، أو إتلافها من خلال الوصول غير المصرح به إلى جهاز الحاسب. وهي أيضًا محاولة للوصول غير المصرح به إلى نظام الحوسبة أو شبكة الحاسب بقصد إحداث ضرر. عادة ما يتم تنفيذ الهجمات الإلكترونية بطريقة غير قانونية وبنية إحداث ضرر، ويمكن أن يكون لها عواقب وخيمة على المهاجمين.</a:t>
            </a:r>
          </a:p>
        </p:txBody>
      </p:sp>
    </p:spTree>
    <p:extLst>
      <p:ext uri="{BB962C8B-B14F-4D97-AF65-F5344CB8AC3E}">
        <p14:creationId xmlns:p14="http://schemas.microsoft.com/office/powerpoint/2010/main" val="48777715"/>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702569" y="1997069"/>
            <a:ext cx="8195895" cy="398938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4122295" y="1412294"/>
            <a:ext cx="7836873"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هجمات حجب الخدمات وحجب الخدمات الموزع:</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59757" y="2291513"/>
            <a:ext cx="3392161" cy="255031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3" name="مجموعة 2">
            <a:extLst>
              <a:ext uri="{FF2B5EF4-FFF2-40B4-BE49-F238E27FC236}">
                <a16:creationId xmlns:a16="http://schemas.microsoft.com/office/drawing/2014/main" id="{45F59B15-A12D-404D-9D82-5A8051C73123}"/>
              </a:ext>
            </a:extLst>
          </p:cNvPr>
          <p:cNvGrpSpPr/>
          <p:nvPr/>
        </p:nvGrpSpPr>
        <p:grpSpPr>
          <a:xfrm>
            <a:off x="3872434" y="2013724"/>
            <a:ext cx="7836874" cy="3888604"/>
            <a:chOff x="5824216" y="2016967"/>
            <a:chExt cx="6063309" cy="3888604"/>
          </a:xfrm>
        </p:grpSpPr>
        <p:sp>
          <p:nvSpPr>
            <p:cNvPr id="52" name="ZoneTexte 51">
              <a:extLst>
                <a:ext uri="{FF2B5EF4-FFF2-40B4-BE49-F238E27FC236}">
                  <a16:creationId xmlns:a16="http://schemas.microsoft.com/office/drawing/2014/main" id="{E365B862-2863-029D-54B7-1C017DF1D74D}"/>
                </a:ext>
              </a:extLst>
            </p:cNvPr>
            <p:cNvSpPr txBox="1"/>
            <p:nvPr/>
          </p:nvSpPr>
          <p:spPr>
            <a:xfrm>
              <a:off x="5824216" y="2016967"/>
              <a:ext cx="6063309" cy="1548000"/>
            </a:xfrm>
            <a:prstGeom prst="rect">
              <a:avLst/>
            </a:prstGeom>
            <a:noFill/>
          </p:spPr>
          <p:txBody>
            <a:bodyPr wrap="square" rtlCol="0">
              <a:spAutoFit/>
            </a:bodyPr>
            <a:lstStyle/>
            <a:p>
              <a:pPr algn="justLow" rtl="1">
                <a:lnSpc>
                  <a:spcPct val="150000"/>
                </a:lnSpc>
              </a:pPr>
              <a:r>
                <a:rPr lang="ar-DZ"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01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حجب الخدمات:</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حجب الخدمات هو نوع من أنواع الهجمات السيبرانية حيث يقوم جهاز حاسب واحد أو شبكة بإغراق موقع أو</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cs typeface="RB" panose="00000500000000000000" pitchFamily="2" charset="-78"/>
                </a:rPr>
                <a:t>خادم</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مستهدف بحركة المرور، مما يؤدي إلى إرباكه وجعله غير متاح للمستخدمين.</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6" name="ZoneTexte 25">
              <a:extLst>
                <a:ext uri="{FF2B5EF4-FFF2-40B4-BE49-F238E27FC236}">
                  <a16:creationId xmlns:a16="http://schemas.microsoft.com/office/drawing/2014/main" id="{18E63DE7-705D-A1A9-FDB2-D621E4047C94}"/>
                </a:ext>
              </a:extLst>
            </p:cNvPr>
            <p:cNvSpPr txBox="1"/>
            <p:nvPr/>
          </p:nvSpPr>
          <p:spPr>
            <a:xfrm>
              <a:off x="5824216" y="3543386"/>
              <a:ext cx="6063309" cy="2362185"/>
            </a:xfrm>
            <a:prstGeom prst="rect">
              <a:avLst/>
            </a:prstGeom>
            <a:noFill/>
          </p:spPr>
          <p:txBody>
            <a:bodyPr wrap="square" rtlCol="0">
              <a:spAutoFit/>
            </a:bodyPr>
            <a:lstStyle/>
            <a:p>
              <a:pPr algn="justLow" rtl="1">
                <a:lnSpc>
                  <a:spcPct val="150000"/>
                </a:lnSpc>
              </a:pPr>
              <a:r>
                <a:rPr lang="ar-DZ"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02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حجب الخدمات الموزع:</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حجب الخدمات الموزع هو إصدار أكثر تقدمًا من هجوم حجب الخدمات حيث يتم استخدام العديد من أجهزة الحاسب أو الشبكات لإغراق موقع ويب أو خادم مستهدف بحركة المرور، مما يجعل الدفاع ضده أكثر صعوبة. تجعل المصادر المتعددة لحركة المرور من الصعب منع الهجوم؛ لأنه يبدو أنه قادم من مواقع متعددة.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gr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987810839"/>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52276" y="2313756"/>
            <a:ext cx="7735250" cy="316193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3642610" y="1382313"/>
            <a:ext cx="8316558"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هجمات حجب الخدمات وحجب الخدمات الموزع:</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04475" y="2368447"/>
            <a:ext cx="3638493" cy="2683526"/>
          </a:xfrm>
          <a:prstGeom prst="roundRect">
            <a:avLst>
              <a:gd name="adj" fmla="val 11905"/>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a:extLst>
              <a:ext uri="{FF2B5EF4-FFF2-40B4-BE49-F238E27FC236}">
                <a16:creationId xmlns:a16="http://schemas.microsoft.com/office/drawing/2014/main" id="{6179B86F-CAC9-7B14-47E9-4CA03668E412}"/>
              </a:ext>
            </a:extLst>
          </p:cNvPr>
          <p:cNvSpPr txBox="1"/>
          <p:nvPr/>
        </p:nvSpPr>
        <p:spPr>
          <a:xfrm>
            <a:off x="4287187" y="2489164"/>
            <a:ext cx="7469291" cy="2823850"/>
          </a:xfrm>
          <a:prstGeom prst="rect">
            <a:avLst/>
          </a:prstGeom>
          <a:noFill/>
        </p:spPr>
        <p:txBody>
          <a:bodyPr wrap="square" rtlCol="0">
            <a:spAutoFit/>
          </a:bodyPr>
          <a:lstStyle/>
          <a:p>
            <a:pPr algn="justLow" rtl="1">
              <a:lnSpc>
                <a:spcPct val="150000"/>
              </a:lnSpc>
            </a:pPr>
            <a:r>
              <a:rPr lang="ar-DZ"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الوسيط:</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هجوم الوسيط هو نوع من الهجمات الإلكترونية يتطفل فيه المهاجم بين اتصال المستخدم والتطبيق، ويجلس في منتصفه متظاهرًا بأنه الطرف الآخر، ويمكنه قراءة أو تعديل أو إدخال رسائل جديدة في تدفق الاتصال. يمكن استخدام هجوم الوسيط لسرقة معلومات حساسة أو نشر برامج ضارة أو تنفيذ أنشطة ضارة أخرى. يمكن التخفيف من هذه الهجمات باستخدام أساليب التشفير والمصادقة.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391164119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27518" y="2636091"/>
            <a:ext cx="7094593" cy="332711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3853939" y="1399032"/>
            <a:ext cx="833806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هجمات حجب الخدمات وحجب الخدمات الموزع:</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5049662" y="2702800"/>
            <a:ext cx="6837863" cy="1900520"/>
          </a:xfrm>
          <a:prstGeom prst="rect">
            <a:avLst/>
          </a:prstGeom>
          <a:noFill/>
        </p:spPr>
        <p:txBody>
          <a:bodyPr wrap="square" rtlCol="0">
            <a:spAutoFit/>
          </a:bodyPr>
          <a:lstStyle/>
          <a:p>
            <a:pPr algn="justLow" rtl="1">
              <a:lnSpc>
                <a:spcPct val="150000"/>
              </a:lnSpc>
            </a:pPr>
            <a:r>
              <a:rPr lang="ar-DZ"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01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التنصت على الواي فاي</a:t>
            </a:r>
            <a:r>
              <a:rPr lang="ar-SA" sz="2000" b="1"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يمكن للمهاجم إعداد نقطة وصول واي فاي خادعة تظهر على أنها نقطة وصول شرعية، مما يسمح له باعتراض وقراءة حركة مرور الشبكة غير المشفرة المرسلة من قبل الضحايا المطمئنين الذين يتصلون بنقطة الوصول الخادعة.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20336" y="2339272"/>
            <a:ext cx="4729326" cy="2445393"/>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6" name="ZoneTexte 25">
            <a:extLst>
              <a:ext uri="{FF2B5EF4-FFF2-40B4-BE49-F238E27FC236}">
                <a16:creationId xmlns:a16="http://schemas.microsoft.com/office/drawing/2014/main" id="{18E63DE7-705D-A1A9-FDB2-D621E4047C94}"/>
              </a:ext>
            </a:extLst>
          </p:cNvPr>
          <p:cNvSpPr txBox="1"/>
          <p:nvPr/>
        </p:nvSpPr>
        <p:spPr>
          <a:xfrm>
            <a:off x="5049662" y="4586984"/>
            <a:ext cx="6837863" cy="1438855"/>
          </a:xfrm>
          <a:prstGeom prst="rect">
            <a:avLst/>
          </a:prstGeom>
          <a:noFill/>
        </p:spPr>
        <p:txBody>
          <a:bodyPr wrap="square" rtlCol="0">
            <a:spAutoFit/>
          </a:bodyPr>
          <a:lstStyle/>
          <a:p>
            <a:pPr algn="justLow" rtl="1">
              <a:lnSpc>
                <a:spcPct val="150000"/>
              </a:lnSpc>
            </a:pPr>
            <a:r>
              <a:rPr lang="ar-DZ"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02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انتحال أسماء النطاقات</a:t>
            </a:r>
            <a:r>
              <a:rPr lang="ar-SA" sz="2000" b="1"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في هذا الهجوم، يعترض المهاجم استعلامات نظام اسم النطاق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DNS</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ويغيرها، ويعيد توجيه الضحايا إلى موقع ويب ضار بدلًا من موقع الويب المشروع المقصود.</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18" name="ZoneTexte 22">
            <a:extLst>
              <a:ext uri="{FF2B5EF4-FFF2-40B4-BE49-F238E27FC236}">
                <a16:creationId xmlns:a16="http://schemas.microsoft.com/office/drawing/2014/main" id="{70067171-7A64-4F23-B7F1-341AB9CD986A}"/>
              </a:ext>
            </a:extLst>
          </p:cNvPr>
          <p:cNvSpPr txBox="1"/>
          <p:nvPr/>
        </p:nvSpPr>
        <p:spPr>
          <a:xfrm>
            <a:off x="5839653" y="2019893"/>
            <a:ext cx="6063308" cy="461665"/>
          </a:xfrm>
          <a:prstGeom prst="rect">
            <a:avLst/>
          </a:prstGeom>
          <a:noFill/>
        </p:spPr>
        <p:txBody>
          <a:bodyPr wrap="square" rtlCol="0">
            <a:spAutoFit/>
          </a:bodyPr>
          <a:lstStyle/>
          <a:p>
            <a:pPr algn="justLow" rtl="1"/>
            <a:r>
              <a:rPr lang="ar-SA" sz="24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rPr>
              <a:t>أمثلة على هجوم الوسيط الإلكتروني:</a:t>
            </a:r>
            <a:endParaRPr lang="ar-DZ" sz="24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3501370023"/>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681272" y="2508627"/>
            <a:ext cx="6206253" cy="21293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4858328" y="1876984"/>
            <a:ext cx="7100840"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أمثلة على هجوم الوسيط الإلكتروني: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67277" y="2338649"/>
            <a:ext cx="4445281" cy="2299326"/>
          </a:xfrm>
          <a:prstGeom prst="roundRect">
            <a:avLst>
              <a:gd name="adj" fmla="val 11905"/>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a:extLst>
              <a:ext uri="{FF2B5EF4-FFF2-40B4-BE49-F238E27FC236}">
                <a16:creationId xmlns:a16="http://schemas.microsoft.com/office/drawing/2014/main" id="{6179B86F-CAC9-7B14-47E9-4CA03668E412}"/>
              </a:ext>
            </a:extLst>
          </p:cNvPr>
          <p:cNvSpPr txBox="1"/>
          <p:nvPr/>
        </p:nvSpPr>
        <p:spPr>
          <a:xfrm>
            <a:off x="5824216" y="2489164"/>
            <a:ext cx="5932262" cy="1900520"/>
          </a:xfrm>
          <a:prstGeom prst="rect">
            <a:avLst/>
          </a:prstGeom>
          <a:noFill/>
        </p:spPr>
        <p:txBody>
          <a:bodyPr wrap="square" rtlCol="0">
            <a:spAutoFit/>
          </a:bodyPr>
          <a:lstStyle/>
          <a:p>
            <a:pPr algn="justLow" rtl="1">
              <a:lnSpc>
                <a:spcPct val="150000"/>
              </a:lnSpc>
            </a:pPr>
            <a:r>
              <a:rPr lang="ar-DZ"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التصيد الاحتيالي للبريد الإلكتروني:</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هذا النوع من الهجوم يعترض المهاجم رسائل البريد الإلكتروني وتغيير المحتوى أو إضافة مرفقات أو روابط ضارة لسرقة معلومات حساسة أو لنشر برامج ضارة.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107185716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image here">
            <a:extLst>
              <a:ext uri="{FF2B5EF4-FFF2-40B4-BE49-F238E27FC236}">
                <a16:creationId xmlns:a16="http://schemas.microsoft.com/office/drawing/2014/main" id="{329C6E33-1560-C36B-0CAD-694E722C0B79}"/>
              </a:ext>
            </a:extLst>
          </p:cNvPr>
          <p:cNvSpPr/>
          <p:nvPr/>
        </p:nvSpPr>
        <p:spPr>
          <a:xfrm>
            <a:off x="495561" y="1657570"/>
            <a:ext cx="4060124" cy="3508590"/>
          </a:xfrm>
          <a:prstGeom prst="roundRect">
            <a:avLst>
              <a:gd name="adj" fmla="val 11905"/>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DF3A2737-D26D-2A8C-98AC-2426D88C1A6B}"/>
              </a:ext>
            </a:extLst>
          </p:cNvPr>
          <p:cNvSpPr/>
          <p:nvPr/>
        </p:nvSpPr>
        <p:spPr>
          <a:xfrm>
            <a:off x="4941411" y="2463656"/>
            <a:ext cx="6946115" cy="24482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8959" y="1399344"/>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091433" y="2409477"/>
            <a:ext cx="6795481" cy="2550698"/>
          </a:xfrm>
          <a:prstGeom prst="rect">
            <a:avLst/>
          </a:prstGeom>
          <a:noFill/>
        </p:spPr>
        <p:txBody>
          <a:bodyPr wrap="square" rtlCol="0">
            <a:spAutoFit/>
          </a:bodyPr>
          <a:lstStyle/>
          <a:p>
            <a:pPr algn="justLow" rtl="1">
              <a:lnSpc>
                <a:spcPct val="150000"/>
              </a:lnSpc>
            </a:pPr>
            <a:r>
              <a:rPr lang="ar-DZ"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01</a:t>
            </a:r>
            <a:r>
              <a:rPr lang="ar-DZ"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التحديث الدوري للبرامج:</a:t>
            </a:r>
            <a:r>
              <a:rPr lang="ar-SA"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يُعدُّ تحديث البرمجيات أحد أكثر حلول الأمن السيبراني للتقليل من خطر برمجيات الاختراق الخاصة وخاصة تلك التي تعتمد على ابتزاز المستخدم، يجب أن يشمل هذا التحديث المستمر كلًا من نظام التشغيل والتطبيقات، وذلك لإزالة الثغرات الأمنية الحرجة التي قد يستخدمها المتسللون للوصول إلى الأجهزة الثابتة والمحمولة والهواتف الذكية.</a:t>
            </a:r>
            <a:endParaRPr lang="ar-DZ"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5157463" y="1966209"/>
            <a:ext cx="6795481" cy="400110"/>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a:t>
            </a:r>
            <a:r>
              <a:rPr kumimoji="0" lang="ar-SA" sz="20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الجرائم الإلكترونية</a:t>
            </a:r>
            <a:r>
              <a:rPr kumimoji="0" lang="ar-DZ" sz="20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39128161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2788170" y="2310990"/>
            <a:ext cx="9099355" cy="4108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602941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1043253" y="247735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9570" y="1284009"/>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407073"/>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42372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0" y="1551461"/>
            <a:ext cx="2611935" cy="3983310"/>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DD2A2705-D741-EB9C-862E-24730070B0AB}"/>
              </a:ext>
            </a:extLst>
          </p:cNvPr>
          <p:cNvSpPr txBox="1"/>
          <p:nvPr/>
        </p:nvSpPr>
        <p:spPr>
          <a:xfrm>
            <a:off x="5048931" y="1832565"/>
            <a:ext cx="7012545" cy="400110"/>
          </a:xfrm>
          <a:prstGeom prst="rect">
            <a:avLst/>
          </a:prstGeom>
          <a:noFill/>
        </p:spPr>
        <p:txBody>
          <a:bodyPr wrap="square" rtlCol="0">
            <a:spAutoFit/>
          </a:bodyPr>
          <a:lstStyle/>
          <a:p>
            <a:pPr lvl="0" algn="justLow" rtl="1">
              <a:defRPr/>
            </a:pPr>
            <a:r>
              <a:rPr lang="ar-SA"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 الجرائم الإلكترونية</a:t>
            </a:r>
            <a:r>
              <a:rPr lang="ar-DZ" sz="20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
        <p:nvSpPr>
          <p:cNvPr id="5" name="ZoneTexte 25">
            <a:extLst>
              <a:ext uri="{FF2B5EF4-FFF2-40B4-BE49-F238E27FC236}">
                <a16:creationId xmlns:a16="http://schemas.microsoft.com/office/drawing/2014/main" id="{A4469F9B-6E3F-FFF9-4265-B06284B2732E}"/>
              </a:ext>
            </a:extLst>
          </p:cNvPr>
          <p:cNvSpPr txBox="1"/>
          <p:nvPr/>
        </p:nvSpPr>
        <p:spPr>
          <a:xfrm>
            <a:off x="2788169" y="2204552"/>
            <a:ext cx="9099355" cy="4124206"/>
          </a:xfrm>
          <a:prstGeom prst="rect">
            <a:avLst/>
          </a:prstGeom>
          <a:noFill/>
        </p:spPr>
        <p:txBody>
          <a:bodyPr wrap="square" rtlCol="0">
            <a:spAutoFit/>
          </a:bodyPr>
          <a:lstStyle/>
          <a:p>
            <a:pPr algn="justLow" rtl="1">
              <a:lnSpc>
                <a:spcPct val="150000"/>
              </a:lnSpc>
            </a:pPr>
            <a:r>
              <a:rPr lang="ar-DZ" sz="16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02 </a:t>
            </a:r>
            <a:r>
              <a:rPr lang="ar-SA" sz="16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استخدام برامج مكافحة الفيروسات وجدار الحماية:</a:t>
            </a:r>
            <a:r>
              <a:rPr lang="ar-SA" sz="16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يُعدُّ برنامج مكافحة الفيروسات الحل الأكثر نجاحًا في محاربة الهجمات؛ نظرًا لأنه يمنع البرمجيات الضارة والفيروسات الخبيثة الأخرى من الدخول إلى جهازك وتعريض بياناتك للخطر، ويُعدُّ استخدام برنامج حماية مناسب مهمًا في الحفاظ على بياناتك من الهجمات، فهو يساعد على حجب المتسللين والفيروسات والنشاطات الضارة الأخرى عبر الإنترنت وتحديد وتقنين البيانات المسموح بمرورها إلى جهازك.</a:t>
            </a:r>
          </a:p>
          <a:p>
            <a:pPr algn="justLow" rtl="1">
              <a:lnSpc>
                <a:spcPct val="150000"/>
              </a:lnSpc>
            </a:pP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يتحكم جدار الحماية في حركة مرور البيانات الواردة والصادرة من خلال تحليل حزم البيانات وتحديد ما إذ</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اكان ينبغي السماح بمرورها أم لا. وقد تأتي جدر الحماية على صورة برامج يتم تثبيتها على أجهزة الحاسب</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بشكل فردي، أو على شكل أجهزة خارجية منفصلة تستخدم ضمن هيكل الشبكة لحمايتها من الهجمات</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الخارجية. يمكن لبرامج جدار الحماية المثبتة على أجهزة الحاسب الفردية أن تفحص البيانات عن كثب،</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ويمكن أن تمنع برامج محددة من إرسال البيانات إلى الإنترنت. تستخدم الشبكات ذات الاحتياطات الأمنية</a:t>
            </a:r>
            <a:r>
              <a:rPr lang="ar-SA"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DZ" sz="16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العالية كلا النوعين من جدران الحماية لتأمين شبكة أمان كاملة.</a:t>
            </a:r>
          </a:p>
        </p:txBody>
      </p:sp>
    </p:spTree>
    <p:extLst>
      <p:ext uri="{BB962C8B-B14F-4D97-AF65-F5344CB8AC3E}">
        <p14:creationId xmlns:p14="http://schemas.microsoft.com/office/powerpoint/2010/main" val="143966373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222886" y="2935908"/>
            <a:ext cx="8664640" cy="23990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9570" y="1468612"/>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7" name="ZoneTexte 26">
            <a:extLst>
              <a:ext uri="{FF2B5EF4-FFF2-40B4-BE49-F238E27FC236}">
                <a16:creationId xmlns:a16="http://schemas.microsoft.com/office/drawing/2014/main" id="{6179B86F-CAC9-7B14-47E9-4CA03668E412}"/>
              </a:ext>
            </a:extLst>
          </p:cNvPr>
          <p:cNvSpPr txBox="1"/>
          <p:nvPr/>
        </p:nvSpPr>
        <p:spPr>
          <a:xfrm>
            <a:off x="3365720" y="2946081"/>
            <a:ext cx="8460921" cy="2362185"/>
          </a:xfrm>
          <a:prstGeom prst="rect">
            <a:avLst/>
          </a:prstGeom>
          <a:noFill/>
        </p:spPr>
        <p:txBody>
          <a:bodyPr wrap="square" rtlCol="0">
            <a:spAutoFit/>
          </a:bodyPr>
          <a:lstStyle/>
          <a:p>
            <a:pPr algn="justLow" rtl="1">
              <a:lnSpc>
                <a:spcPct val="150000"/>
              </a:lnSpc>
            </a:pPr>
            <a:r>
              <a:rPr lang="ar-DZ"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03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التواصل الرقمي الحذر:</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الانتباه إلى كافة أشكال التواصل الرقمي سواء عبر البريد الإلكتروني أو منصات التواصل الاجتماعية وحتى المكالمات الهاتفية والرسائل النصية. فمثلًا تجنب فتح الرسائل الإلكترونية المرسلة من جهات مجهولة، والتأكد من الروابط التشعبية بدقة قبل الضغط عليها، وتوخي الحذر من مشاركة أي معلومات شخصية عبر هذه المنصات.</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19022"/>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35677"/>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84947" y="1468612"/>
            <a:ext cx="2769378" cy="355726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DD2A2705-D741-EB9C-862E-24730070B0AB}"/>
              </a:ext>
            </a:extLst>
          </p:cNvPr>
          <p:cNvSpPr txBox="1"/>
          <p:nvPr/>
        </p:nvSpPr>
        <p:spPr>
          <a:xfrm>
            <a:off x="3373136" y="2212195"/>
            <a:ext cx="8514389"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 الجرائم الإلكترونية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386226354"/>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animBg="1"/>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392118" y="2475642"/>
            <a:ext cx="7567049" cy="37494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03527"/>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301212" y="1327664"/>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39966"/>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56621"/>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691810" y="1384741"/>
            <a:ext cx="2562906" cy="4128644"/>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24B06266-9966-6668-BDE5-8FA9DEAA2824}"/>
              </a:ext>
            </a:extLst>
          </p:cNvPr>
          <p:cNvSpPr txBox="1"/>
          <p:nvPr/>
        </p:nvSpPr>
        <p:spPr>
          <a:xfrm>
            <a:off x="4002375" y="1945449"/>
            <a:ext cx="7956792"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 الجرائم الإلكترونية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
        <p:nvSpPr>
          <p:cNvPr id="4" name="ZoneTexte 27">
            <a:extLst>
              <a:ext uri="{FF2B5EF4-FFF2-40B4-BE49-F238E27FC236}">
                <a16:creationId xmlns:a16="http://schemas.microsoft.com/office/drawing/2014/main" id="{3F2238B9-7620-3415-B832-50C3AE0C78BF}"/>
              </a:ext>
            </a:extLst>
          </p:cNvPr>
          <p:cNvSpPr txBox="1"/>
          <p:nvPr/>
        </p:nvSpPr>
        <p:spPr>
          <a:xfrm>
            <a:off x="4572000" y="2537859"/>
            <a:ext cx="7354797" cy="3747180"/>
          </a:xfrm>
          <a:prstGeom prst="rect">
            <a:avLst/>
          </a:prstGeom>
          <a:noFill/>
        </p:spPr>
        <p:txBody>
          <a:bodyPr wrap="square" rtlCol="0">
            <a:spAutoFit/>
          </a:bodyPr>
          <a:lstStyle/>
          <a:p>
            <a:pPr algn="justLow" rtl="1">
              <a:lnSpc>
                <a:spcPct val="150000"/>
              </a:lnSpc>
            </a:pPr>
            <a:r>
              <a:rPr lang="ar-DZ"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04 </a:t>
            </a:r>
            <a:r>
              <a:rPr lang="ar-SA" sz="2000"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استخدام كلات المرور القوية وأدوات كلمات المرور:</a:t>
            </a:r>
            <a:r>
              <a:rPr lang="ar-SA" sz="2000"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يُعدُّ استخدام كلمات المرور القوية أمرًا ضروريًا مهمًّا لاعتبارات الأمن عبر الإنترنت، ووفقًا لسياسة استخدام كلمات المرور الجديدة، يجب أن تكون كلمة المرور القوية على درجة كافية من التعقيد، وتتغير بشكل دوري. وفي هذا الوقت الذي تتعدد حسابات المستخدمين على منصات وتطبيقات عديدة، ظهرت الحاجة إلى استخدام أدوات إدارة كلمات المرور والتي تحتفظ بكلمات المرور بصورة مشفرة في قواعد بيانات آمنة، بحيث يتم استرجاعها عند طلب المستخدم والتحقق من هويته.</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4199114921"/>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132944" y="2483307"/>
            <a:ext cx="8754581" cy="32800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9570" y="1394267"/>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260334" y="1094599"/>
            <a:ext cx="2658390" cy="4176755"/>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27">
            <a:extLst>
              <a:ext uri="{FF2B5EF4-FFF2-40B4-BE49-F238E27FC236}">
                <a16:creationId xmlns:a16="http://schemas.microsoft.com/office/drawing/2014/main" id="{381C9BC6-0688-D147-81D9-B5656996E150}"/>
              </a:ext>
            </a:extLst>
          </p:cNvPr>
          <p:cNvSpPr txBox="1"/>
          <p:nvPr/>
        </p:nvSpPr>
        <p:spPr>
          <a:xfrm>
            <a:off x="3132944" y="2510227"/>
            <a:ext cx="8737268" cy="2966197"/>
          </a:xfrm>
          <a:prstGeom prst="rect">
            <a:avLst/>
          </a:prstGeom>
          <a:noFill/>
        </p:spPr>
        <p:txBody>
          <a:bodyPr wrap="square" rtlCol="0">
            <a:spAutoFit/>
          </a:bodyPr>
          <a:lstStyle/>
          <a:p>
            <a:pPr algn="justLow" rtl="1">
              <a:lnSpc>
                <a:spcPct val="150000"/>
              </a:lnSpc>
            </a:pPr>
            <a:r>
              <a:rPr lang="ar-DZ"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5 التحقق الثنائي أو المتعدد:</a:t>
            </a:r>
            <a:r>
              <a:rPr lang="ar-SA"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تقدم عملية التحقق الثنائي أو المتعدد خيارات أمان إضافية، حيث تتطلب عملية المصادقة التقليدية إدخال اسم المستخدم وكلمة المرور فقط، بينما يتطلب التحقق الثنائي استخدام طريقة إضافية كرمز التعريف الشخصي أو كلمة مرور أخرى أو حتى استخدام بصمة الإصبع. أما استخدام التحقق متعدد العوامل فيتطلب أكثر من طريقتين. تتضمن أمثلة التحقق الثنائي أو المتعدد استخدام مزيج من هذه العناصر للمصادقة مثل: الرموز الناتجة عن تطبيقات الهواتف الذكية، البطاقات أو أجهزة </a:t>
            </a:r>
            <a:r>
              <a:rPr lang="en-US"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USB</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أو الأجهزة المادية الأخرى، بصمات الأصابع، الرموز المرسلة إلى عنوان بريد إلكتروني، التعرف على الوجه وإجابات لأسئلة الأمان الشخصي.</a:t>
            </a:r>
            <a:endParaRPr lang="ar-DZ"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6" name="ZoneTexte 51">
            <a:extLst>
              <a:ext uri="{FF2B5EF4-FFF2-40B4-BE49-F238E27FC236}">
                <a16:creationId xmlns:a16="http://schemas.microsoft.com/office/drawing/2014/main" id="{24B06266-9966-6668-BDE5-8FA9DEAA2824}"/>
              </a:ext>
            </a:extLst>
          </p:cNvPr>
          <p:cNvSpPr txBox="1"/>
          <p:nvPr/>
        </p:nvSpPr>
        <p:spPr>
          <a:xfrm>
            <a:off x="3842130" y="2021642"/>
            <a:ext cx="8045395"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 الجرائم الإلكترونية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026046112"/>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836734" y="2544579"/>
            <a:ext cx="8050792" cy="32566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570314"/>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28959" y="1320334"/>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3972393" y="2544579"/>
            <a:ext cx="7914521" cy="2966197"/>
          </a:xfrm>
          <a:prstGeom prst="rect">
            <a:avLst/>
          </a:prstGeom>
          <a:noFill/>
        </p:spPr>
        <p:txBody>
          <a:bodyPr wrap="square" rtlCol="0">
            <a:spAutoFit/>
          </a:bodyPr>
          <a:lstStyle/>
          <a:p>
            <a:pPr algn="justLow" rtl="1">
              <a:lnSpc>
                <a:spcPct val="150000"/>
              </a:lnSpc>
            </a:pPr>
            <a:r>
              <a:rPr lang="ar-DZ"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6</a:t>
            </a:r>
            <a:r>
              <a:rPr lang="ar-DZ"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النسخ الاحتياطي الدوري للبيانات:</a:t>
            </a:r>
            <a:r>
              <a:rPr lang="ar-SA"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يعد إجراء نسخ احتياطي للبيانات بشكل دوري خطوة مهمة في مجال الحفاظ على أمان الإنترنت الشخصي، فبشكل أساسي عليك الاحتفاظ بثلاث نسخ من بياناتك على نوعين مختلفين من وسائط تخزين البيانات، كنسختين على (القرص الصلب المحلي والخارجي)، ونسخة أخرى على موقع خارجي أو باستخدام التخزين السحابي. في حالة استهدافك بالبرمجيات الضارة تكون الطريقة الوحيدة لاستعادة البيانات هي باستعادة آخر نسخة احتياطية كبديل عن النظام الحالي المصاب بالبرمجيات الضارة.</a:t>
            </a:r>
            <a:endParaRPr lang="ar-DZ"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405796" y="1659103"/>
            <a:ext cx="3081113" cy="3508590"/>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3972393" y="1921764"/>
            <a:ext cx="791452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الجرائم الإلكترونية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085252228"/>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047344" y="2703448"/>
            <a:ext cx="7832765" cy="25541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602941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278111" y="1311282"/>
            <a:ext cx="565795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الوقاية من الجرائم الإلكترونية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407073"/>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423728"/>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EG"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image here">
            <a:extLst>
              <a:ext uri="{FF2B5EF4-FFF2-40B4-BE49-F238E27FC236}">
                <a16:creationId xmlns:a16="http://schemas.microsoft.com/office/drawing/2014/main" id="{20A80C25-5821-EFB7-EF34-3D7BB4A41204}"/>
              </a:ext>
            </a:extLst>
          </p:cNvPr>
          <p:cNvSpPr/>
          <p:nvPr/>
        </p:nvSpPr>
        <p:spPr>
          <a:xfrm>
            <a:off x="147000" y="1799708"/>
            <a:ext cx="3694685" cy="352459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1">
            <a:extLst>
              <a:ext uri="{FF2B5EF4-FFF2-40B4-BE49-F238E27FC236}">
                <a16:creationId xmlns:a16="http://schemas.microsoft.com/office/drawing/2014/main" id="{DD2A2705-D741-EB9C-862E-24730070B0AB}"/>
              </a:ext>
            </a:extLst>
          </p:cNvPr>
          <p:cNvSpPr txBox="1"/>
          <p:nvPr/>
        </p:nvSpPr>
        <p:spPr>
          <a:xfrm>
            <a:off x="3672590" y="2206224"/>
            <a:ext cx="8207519" cy="461665"/>
          </a:xfrm>
          <a:prstGeom prst="rect">
            <a:avLst/>
          </a:prstGeom>
          <a:noFill/>
        </p:spPr>
        <p:txBody>
          <a:bodyPr wrap="square" rtlCol="0">
            <a:spAutoFit/>
          </a:bodyPr>
          <a:lstStyle/>
          <a:p>
            <a:pPr lvl="0" algn="justLow" rtl="1">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بعض التدابير التي تنصح باتخاذها للوقاية من الجرائم الإلكترونية</a:t>
            </a:r>
            <a:r>
              <a:rPr lang="ar-DZ"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a:t>
            </a:r>
          </a:p>
        </p:txBody>
      </p:sp>
      <p:sp>
        <p:nvSpPr>
          <p:cNvPr id="5" name="ZoneTexte 25">
            <a:extLst>
              <a:ext uri="{FF2B5EF4-FFF2-40B4-BE49-F238E27FC236}">
                <a16:creationId xmlns:a16="http://schemas.microsoft.com/office/drawing/2014/main" id="{A4469F9B-6E3F-FFF9-4265-B06284B2732E}"/>
              </a:ext>
            </a:extLst>
          </p:cNvPr>
          <p:cNvSpPr txBox="1"/>
          <p:nvPr/>
        </p:nvSpPr>
        <p:spPr>
          <a:xfrm>
            <a:off x="4219810" y="2817164"/>
            <a:ext cx="7660299" cy="2135200"/>
          </a:xfrm>
          <a:prstGeom prst="rect">
            <a:avLst/>
          </a:prstGeom>
          <a:noFill/>
        </p:spPr>
        <p:txBody>
          <a:bodyPr wrap="square" rtlCol="0">
            <a:spAutoFit/>
          </a:bodyPr>
          <a:lstStyle/>
          <a:p>
            <a:pPr algn="justLow" rtl="1">
              <a:lnSpc>
                <a:spcPct val="150000"/>
              </a:lnSpc>
            </a:pPr>
            <a:r>
              <a:rPr lang="ar-DZ"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7</a:t>
            </a:r>
            <a:r>
              <a:rPr lang="ar-DZ"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b="1"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تجنب استخدام شبكات واي فاي العامة:</a:t>
            </a:r>
            <a:r>
              <a:rPr lang="ar-SA" dirty="0">
                <a:solidFill>
                  <a:srgbClr val="0070C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ينصح بتجنب استخدام شبكة واي فاي العامة دون استخدام شبكة افتراضية خاصة، فباستخدام هذه الشبكة، يتم تشفير حركة نقل البيانات بين الجهاز وخادم </a:t>
            </a:r>
            <a:r>
              <a:rPr lang="en-US"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VPN</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مما يصعب على القراصنة الوصول إلى بياناتك على الإنترنت، كما يوصى باستخدام الشبكة الخلوية عند عدم وجود شبكة </a:t>
            </a:r>
            <a:r>
              <a:rPr lang="en-US"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VPN</a:t>
            </a:r>
            <a:r>
              <a:rPr lang="ar-SA"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وذلك للحصول على مستوى أعلى من الأمان.</a:t>
            </a:r>
          </a:p>
        </p:txBody>
      </p:sp>
    </p:spTree>
    <p:extLst>
      <p:ext uri="{BB962C8B-B14F-4D97-AF65-F5344CB8AC3E}">
        <p14:creationId xmlns:p14="http://schemas.microsoft.com/office/powerpoint/2010/main" val="1006937076"/>
      </p:ext>
    </p:extLst>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10347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07886"/>
          </a:xfrm>
          <a:prstGeom prst="rect">
            <a:avLst/>
          </a:prstGeom>
          <a:noFill/>
        </p:spPr>
        <p:txBody>
          <a:bodyPr wrap="square" rtlCol="0">
            <a:spAutoFit/>
          </a:bodyPr>
          <a:lstStyle/>
          <a:p>
            <a:pPr algn="justLow" rtl="1"/>
            <a:r>
              <a:rPr lang="ar-DZ" sz="4000" b="1" dirty="0">
                <a:solidFill>
                  <a:schemeClr val="bg1"/>
                </a:solidFill>
                <a:latin typeface="Frutiger LT Arabic 55 Roman" panose="01000000000000000000" pitchFamily="2" charset="-78"/>
                <a:cs typeface="Frutiger LT Arabic 55 Roman" panose="01000000000000000000"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103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043C86"/>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794479" y="3959548"/>
            <a:ext cx="5693599"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solidFill>
                  <a:srgbClr val="103476"/>
                </a:solidFill>
                <a:latin typeface="RB" panose="00000500000000000000" pitchFamily="2" charset="-78"/>
                <a:cs typeface="RB" panose="00000500000000000000" pitchFamily="2" charset="-78"/>
              </a:rPr>
              <a:t>لماذا تنشط الهجمات الإلكترونية وقت الحروب؟</a:t>
            </a:r>
            <a:endParaRPr lang="ar-DZ" sz="2800" b="1" dirty="0">
              <a:solidFill>
                <a:srgbClr val="103476"/>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43">
            <a:extLst>
              <a:ext uri="{FF2B5EF4-FFF2-40B4-BE49-F238E27FC236}">
                <a16:creationId xmlns:a16="http://schemas.microsoft.com/office/drawing/2014/main" id="{596743C0-9DD2-4E46-AD11-1E869278828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81303" y="197480"/>
            <a:ext cx="1076691" cy="817966"/>
          </a:xfrm>
          <a:prstGeom prst="rect">
            <a:avLst/>
          </a:prstGeom>
        </p:spPr>
      </p:pic>
    </p:spTree>
    <p:extLst>
      <p:ext uri="{BB962C8B-B14F-4D97-AF65-F5344CB8AC3E}">
        <p14:creationId xmlns:p14="http://schemas.microsoft.com/office/powerpoint/2010/main" val="1596720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FB4AC276-7003-4086-A2CF-0831496901F6}"/>
              </a:ext>
            </a:extLst>
          </p:cNvPr>
          <p:cNvSpPr txBox="1"/>
          <p:nvPr/>
        </p:nvSpPr>
        <p:spPr>
          <a:xfrm>
            <a:off x="1965079" y="644927"/>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9ABD7155-390A-4EAF-9475-7C3A13E69ED6}"/>
              </a:ext>
            </a:extLst>
          </p:cNvPr>
          <p:cNvSpPr/>
          <p:nvPr/>
        </p:nvSpPr>
        <p:spPr>
          <a:xfrm>
            <a:off x="1050832" y="1494581"/>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محاولات سرقة المعلومات، أو كشفها، وتعطيلها، تسمى:</a:t>
            </a:r>
            <a:endParaRPr lang="en-US" sz="2400" b="1" dirty="0">
              <a:solidFill>
                <a:srgbClr val="FFFFFF"/>
              </a:solidFill>
              <a:latin typeface="RB" panose="00000500000000000000" pitchFamily="2" charset="-78"/>
              <a:cs typeface="RB" panose="00000500000000000000" pitchFamily="2" charset="-78"/>
            </a:endParaRPr>
          </a:p>
        </p:txBody>
      </p:sp>
      <p:sp>
        <p:nvSpPr>
          <p:cNvPr id="9" name="A1">
            <a:hlinkClick r:id="" action="ppaction://noaction">
              <a:snd r:embed="rId6" name="correct.wav"/>
            </a:hlinkClick>
            <a:extLst>
              <a:ext uri="{FF2B5EF4-FFF2-40B4-BE49-F238E27FC236}">
                <a16:creationId xmlns:a16="http://schemas.microsoft.com/office/drawing/2014/main" id="{5710C0F0-B851-49AB-ADC5-44F605DB341C}"/>
              </a:ext>
            </a:extLst>
          </p:cNvPr>
          <p:cNvSpPr/>
          <p:nvPr/>
        </p:nvSpPr>
        <p:spPr>
          <a:xfrm>
            <a:off x="1657500" y="4132033"/>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الهجمات الإلكترونية</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05401AFD-F58B-46BF-B049-0F4D18DAC48F}"/>
              </a:ext>
            </a:extLst>
          </p:cNvPr>
          <p:cNvSpPr/>
          <p:nvPr/>
        </p:nvSpPr>
        <p:spPr>
          <a:xfrm>
            <a:off x="1657500" y="3327350"/>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مثلث الحماية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6CBA77F3-693E-42B6-BF79-B9AFE7F5CA15}"/>
              </a:ext>
            </a:extLst>
          </p:cNvPr>
          <p:cNvSpPr/>
          <p:nvPr/>
        </p:nvSpPr>
        <p:spPr>
          <a:xfrm>
            <a:off x="1657500" y="4936716"/>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الأمن السيبراني</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20D878EE-97F3-4ABB-9CE8-379A20BD50DE}"/>
              </a:ext>
            </a:extLst>
          </p:cNvPr>
          <p:cNvSpPr/>
          <p:nvPr/>
        </p:nvSpPr>
        <p:spPr>
          <a:xfrm>
            <a:off x="7008732" y="413203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D0E3B44D-CD6C-44CD-91B4-CBFD19F05F97}"/>
              </a:ext>
            </a:extLst>
          </p:cNvPr>
          <p:cNvSpPr/>
          <p:nvPr/>
        </p:nvSpPr>
        <p:spPr>
          <a:xfrm>
            <a:off x="7008732" y="3327350"/>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F5688B1E-4E26-4A56-B718-A62305CA23CE}"/>
              </a:ext>
            </a:extLst>
          </p:cNvPr>
          <p:cNvSpPr/>
          <p:nvPr/>
        </p:nvSpPr>
        <p:spPr>
          <a:xfrm>
            <a:off x="7008732" y="4936716"/>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7162240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13" name="TextBox 12">
            <a:extLst>
              <a:ext uri="{FF2B5EF4-FFF2-40B4-BE49-F238E27FC236}">
                <a16:creationId xmlns:a16="http://schemas.microsoft.com/office/drawing/2014/main" id="{9A9FC05C-8D20-4AAC-A46F-9F43ED28AAA4}"/>
              </a:ext>
            </a:extLst>
          </p:cNvPr>
          <p:cNvSpPr txBox="1"/>
          <p:nvPr/>
        </p:nvSpPr>
        <p:spPr>
          <a:xfrm>
            <a:off x="1932997" y="633083"/>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6" name="Q">
            <a:extLst>
              <a:ext uri="{FF2B5EF4-FFF2-40B4-BE49-F238E27FC236}">
                <a16:creationId xmlns:a16="http://schemas.microsoft.com/office/drawing/2014/main" id="{4BD511DD-700A-4706-ADC0-F772274EDA69}"/>
              </a:ext>
            </a:extLst>
          </p:cNvPr>
          <p:cNvSpPr/>
          <p:nvPr/>
        </p:nvSpPr>
        <p:spPr>
          <a:xfrm>
            <a:off x="1018750" y="1482737"/>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هجوم إلكتروني يؤدي إلى إغراق موقع أو خادم مستهدف بحركة المرور، مما يؤدي إلى جعله غير متاح للمستخدمين:</a:t>
            </a:r>
            <a:endParaRPr lang="en-US" sz="2400" b="1" dirty="0">
              <a:solidFill>
                <a:srgbClr val="FFFFFF"/>
              </a:solidFill>
              <a:latin typeface="RB" panose="00000500000000000000" pitchFamily="2" charset="-78"/>
              <a:cs typeface="RB" panose="00000500000000000000" pitchFamily="2" charset="-78"/>
            </a:endParaRPr>
          </a:p>
        </p:txBody>
      </p:sp>
      <p:sp>
        <p:nvSpPr>
          <p:cNvPr id="17" name="A1">
            <a:hlinkClick r:id="" action="ppaction://noaction">
              <a:snd r:embed="rId6" name="correct.wav"/>
            </a:hlinkClick>
            <a:extLst>
              <a:ext uri="{FF2B5EF4-FFF2-40B4-BE49-F238E27FC236}">
                <a16:creationId xmlns:a16="http://schemas.microsoft.com/office/drawing/2014/main" id="{CE54086B-7501-4600-8310-FA8844D15A90}"/>
              </a:ext>
            </a:extLst>
          </p:cNvPr>
          <p:cNvSpPr/>
          <p:nvPr/>
        </p:nvSpPr>
        <p:spPr>
          <a:xfrm>
            <a:off x="1545208" y="33219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هجوم حجب الخدمات </a:t>
            </a:r>
            <a:endParaRPr lang="en-IN" sz="2133" b="1" dirty="0">
              <a:solidFill>
                <a:srgbClr val="091D42"/>
              </a:solidFill>
              <a:latin typeface="RB" panose="00000500000000000000" pitchFamily="2" charset="-78"/>
              <a:cs typeface="RB" panose="00000500000000000000" pitchFamily="2" charset="-78"/>
            </a:endParaRPr>
          </a:p>
        </p:txBody>
      </p:sp>
      <p:sp>
        <p:nvSpPr>
          <p:cNvPr id="18" name="A2">
            <a:hlinkClick r:id="" action="ppaction://noaction">
              <a:snd r:embed="rId7" name="wrong.wav"/>
            </a:hlinkClick>
            <a:extLst>
              <a:ext uri="{FF2B5EF4-FFF2-40B4-BE49-F238E27FC236}">
                <a16:creationId xmlns:a16="http://schemas.microsoft.com/office/drawing/2014/main" id="{AA440C1C-8739-4B41-A252-13A4FBE4368E}"/>
              </a:ext>
            </a:extLst>
          </p:cNvPr>
          <p:cNvSpPr/>
          <p:nvPr/>
        </p:nvSpPr>
        <p:spPr>
          <a:xfrm>
            <a:off x="1545208" y="412445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هجوم حجب الخدمات الموزع</a:t>
            </a:r>
            <a:endParaRPr lang="en-IN" sz="2133" b="1" dirty="0">
              <a:solidFill>
                <a:srgbClr val="091D42"/>
              </a:solidFill>
              <a:latin typeface="RB" panose="00000500000000000000" pitchFamily="2" charset="-78"/>
              <a:cs typeface="RB" panose="00000500000000000000" pitchFamily="2" charset="-78"/>
            </a:endParaRPr>
          </a:p>
        </p:txBody>
      </p:sp>
      <p:sp>
        <p:nvSpPr>
          <p:cNvPr id="19" name="A4">
            <a:hlinkClick r:id="" action="ppaction://noaction">
              <a:snd r:embed="rId7" name="wrong.wav"/>
            </a:hlinkClick>
            <a:extLst>
              <a:ext uri="{FF2B5EF4-FFF2-40B4-BE49-F238E27FC236}">
                <a16:creationId xmlns:a16="http://schemas.microsoft.com/office/drawing/2014/main" id="{51E9EA5A-762F-4EFA-93CE-1B06162CA7EE}"/>
              </a:ext>
            </a:extLst>
          </p:cNvPr>
          <p:cNvSpPr/>
          <p:nvPr/>
        </p:nvSpPr>
        <p:spPr>
          <a:xfrm>
            <a:off x="1545208" y="492700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الاحتيال الإلكتروني</a:t>
            </a:r>
            <a:endParaRPr lang="en-IN" sz="2133" b="1" dirty="0">
              <a:solidFill>
                <a:srgbClr val="091D42"/>
              </a:solidFill>
              <a:latin typeface="RB" panose="00000500000000000000" pitchFamily="2" charset="-78"/>
              <a:cs typeface="RB" panose="00000500000000000000" pitchFamily="2" charset="-78"/>
            </a:endParaRPr>
          </a:p>
        </p:txBody>
      </p:sp>
      <p:sp>
        <p:nvSpPr>
          <p:cNvPr id="20" name="A1">
            <a:hlinkClick r:id="" action="ppaction://noaction">
              <a:snd r:embed="rId6" name="correct.wav"/>
            </a:hlinkClick>
            <a:extLst>
              <a:ext uri="{FF2B5EF4-FFF2-40B4-BE49-F238E27FC236}">
                <a16:creationId xmlns:a16="http://schemas.microsoft.com/office/drawing/2014/main" id="{0BA5E466-BD0D-47A7-9F46-002C971605C9}"/>
              </a:ext>
            </a:extLst>
          </p:cNvPr>
          <p:cNvSpPr/>
          <p:nvPr/>
        </p:nvSpPr>
        <p:spPr>
          <a:xfrm>
            <a:off x="6896440" y="332274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1" name="A2">
            <a:hlinkClick r:id="" action="ppaction://noaction">
              <a:snd r:embed="rId7" name="wrong.wav"/>
            </a:hlinkClick>
            <a:extLst>
              <a:ext uri="{FF2B5EF4-FFF2-40B4-BE49-F238E27FC236}">
                <a16:creationId xmlns:a16="http://schemas.microsoft.com/office/drawing/2014/main" id="{7595D371-5DE7-4BFC-AA7A-270682F9D91F}"/>
              </a:ext>
            </a:extLst>
          </p:cNvPr>
          <p:cNvSpPr/>
          <p:nvPr/>
        </p:nvSpPr>
        <p:spPr>
          <a:xfrm>
            <a:off x="6896440" y="412380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2" name="A4">
            <a:hlinkClick r:id="" action="ppaction://noaction">
              <a:snd r:embed="rId7" name="wrong.wav"/>
            </a:hlinkClick>
            <a:extLst>
              <a:ext uri="{FF2B5EF4-FFF2-40B4-BE49-F238E27FC236}">
                <a16:creationId xmlns:a16="http://schemas.microsoft.com/office/drawing/2014/main" id="{0146F9E6-0129-44EB-8F46-E0BBB947D09C}"/>
              </a:ext>
            </a:extLst>
          </p:cNvPr>
          <p:cNvSpPr/>
          <p:nvPr/>
        </p:nvSpPr>
        <p:spPr>
          <a:xfrm>
            <a:off x="6896440" y="492487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872943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14:bounceEnd="62000">
                                          <p:cBhvr additive="base">
                                            <p:cTn id="13" dur="22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14:bounceEnd="62000">
                                          <p:cBhvr additive="base">
                                            <p:cTn id="17"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62000">
                                          <p:cBhvr additive="base">
                                            <p:cTn id="21" dur="2250" fill="hold"/>
                                            <p:tgtEl>
                                              <p:spTgt spid="18"/>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14:bounceEnd="62000">
                                          <p:cBhvr additive="base">
                                            <p:cTn id="25" dur="1750" fill="hold"/>
                                            <p:tgtEl>
                                              <p:spTgt spid="21"/>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62000">
                                          <p:cBhvr additive="base">
                                            <p:cTn id="29" dur="22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14:bounceEnd="62000">
                                          <p:cBhvr additive="base">
                                            <p:cTn id="33" dur="17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14:bounceEnd="62000">
                                          <p:cBhvr additive="base">
                                            <p:cTn id="37"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17"/>
                                            </p:tgtEl>
                                            <p:attrNameLst>
                                              <p:attrName>fillcolor</p:attrName>
                                            </p:attrNameLst>
                                          </p:cBhvr>
                                          <p:to>
                                            <a:srgbClr val="00B050"/>
                                          </p:to>
                                        </p:animClr>
                                        <p:set>
                                          <p:cBhvr>
                                            <p:cTn id="43" dur="750" fill="hold"/>
                                            <p:tgtEl>
                                              <p:spTgt spid="17"/>
                                            </p:tgtEl>
                                            <p:attrNameLst>
                                              <p:attrName>fill.type</p:attrName>
                                            </p:attrNameLst>
                                          </p:cBhvr>
                                          <p:to>
                                            <p:strVal val="solid"/>
                                          </p:to>
                                        </p:set>
                                        <p:set>
                                          <p:cBhvr>
                                            <p:cTn id="44"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7"/>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17"/>
                                            </p:tgtEl>
                                            <p:attrNameLst>
                                              <p:attrName>fillcolor</p:attrName>
                                            </p:attrNameLst>
                                          </p:cBhvr>
                                          <p:to>
                                            <a:srgbClr val="00B050"/>
                                          </p:to>
                                        </p:animClr>
                                        <p:set>
                                          <p:cBhvr>
                                            <p:cTn id="50" dur="500" fill="hold"/>
                                            <p:tgtEl>
                                              <p:spTgt spid="17"/>
                                            </p:tgtEl>
                                            <p:attrNameLst>
                                              <p:attrName>fill.type</p:attrName>
                                            </p:attrNameLst>
                                          </p:cBhvr>
                                          <p:to>
                                            <p:strVal val="solid"/>
                                          </p:to>
                                        </p:set>
                                        <p:set>
                                          <p:cBhvr>
                                            <p:cTn id="51"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8"/>
                                            </p:tgtEl>
                                            <p:attrNameLst>
                                              <p:attrName>fillcolor</p:attrName>
                                            </p:attrNameLst>
                                          </p:cBhvr>
                                          <p:to>
                                            <a:srgbClr val="C00000"/>
                                          </p:to>
                                        </p:animClr>
                                        <p:set>
                                          <p:cBhvr>
                                            <p:cTn id="57" dur="500" fill="hold"/>
                                            <p:tgtEl>
                                              <p:spTgt spid="18"/>
                                            </p:tgtEl>
                                            <p:attrNameLst>
                                              <p:attrName>fill.type</p:attrName>
                                            </p:attrNameLst>
                                          </p:cBhvr>
                                          <p:to>
                                            <p:strVal val="solid"/>
                                          </p:to>
                                        </p:set>
                                        <p:set>
                                          <p:cBhvr>
                                            <p:cTn id="58"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9" restart="whenNotActive" fill="hold" evtFilter="cancelBubble" nodeType="interactiveSeq">
                    <p:stCondLst>
                      <p:cond evt="onClick" delay="0">
                        <p:tgtEl>
                          <p:spTgt spid="19"/>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9"/>
                                            </p:tgtEl>
                                            <p:attrNameLst>
                                              <p:attrName>fillcolor</p:attrName>
                                            </p:attrNameLst>
                                          </p:cBhvr>
                                          <p:to>
                                            <a:srgbClr val="C00000"/>
                                          </p:to>
                                        </p:animClr>
                                        <p:set>
                                          <p:cBhvr>
                                            <p:cTn id="64" dur="500" fill="hold"/>
                                            <p:tgtEl>
                                              <p:spTgt spid="19"/>
                                            </p:tgtEl>
                                            <p:attrNameLst>
                                              <p:attrName>fill.type</p:attrName>
                                            </p:attrNameLst>
                                          </p:cBhvr>
                                          <p:to>
                                            <p:strVal val="solid"/>
                                          </p:to>
                                        </p:set>
                                        <p:set>
                                          <p:cBhvr>
                                            <p:cTn id="65"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2250" fill="hold"/>
                                            <p:tgtEl>
                                              <p:spTgt spid="17"/>
                                            </p:tgtEl>
                                            <p:attrNameLst>
                                              <p:attrName>ppt_x</p:attrName>
                                            </p:attrNameLst>
                                          </p:cBhvr>
                                          <p:tavLst>
                                            <p:tav tm="0">
                                              <p:val>
                                                <p:strVal val="#ppt_x"/>
                                              </p:val>
                                            </p:tav>
                                            <p:tav tm="100000">
                                              <p:val>
                                                <p:strVal val="#ppt_x"/>
                                              </p:val>
                                            </p:tav>
                                          </p:tavLst>
                                        </p:anim>
                                        <p:anim calcmode="lin" valueType="num">
                                          <p:cBhvr additive="base">
                                            <p:cTn id="14" dur="2250" fill="hold"/>
                                            <p:tgtEl>
                                              <p:spTgt spid="1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750" fill="hold"/>
                                            <p:tgtEl>
                                              <p:spTgt spid="20"/>
                                            </p:tgtEl>
                                            <p:attrNameLst>
                                              <p:attrName>ppt_x</p:attrName>
                                            </p:attrNameLst>
                                          </p:cBhvr>
                                          <p:tavLst>
                                            <p:tav tm="0">
                                              <p:val>
                                                <p:strVal val="#ppt_x"/>
                                              </p:val>
                                            </p:tav>
                                            <p:tav tm="100000">
                                              <p:val>
                                                <p:strVal val="#ppt_x"/>
                                              </p:val>
                                            </p:tav>
                                          </p:tavLst>
                                        </p:anim>
                                        <p:anim calcmode="lin" valueType="num">
                                          <p:cBhvr additive="base">
                                            <p:cTn id="18" dur="175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250" fill="hold"/>
                                            <p:tgtEl>
                                              <p:spTgt spid="18"/>
                                            </p:tgtEl>
                                            <p:attrNameLst>
                                              <p:attrName>ppt_x</p:attrName>
                                            </p:attrNameLst>
                                          </p:cBhvr>
                                          <p:tavLst>
                                            <p:tav tm="0">
                                              <p:val>
                                                <p:strVal val="#ppt_x"/>
                                              </p:val>
                                            </p:tav>
                                            <p:tav tm="100000">
                                              <p:val>
                                                <p:strVal val="#ppt_x"/>
                                              </p:val>
                                            </p:tav>
                                          </p:tavLst>
                                        </p:anim>
                                        <p:anim calcmode="lin" valueType="num">
                                          <p:cBhvr additive="base">
                                            <p:cTn id="22" dur="22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1750" fill="hold"/>
                                            <p:tgtEl>
                                              <p:spTgt spid="21"/>
                                            </p:tgtEl>
                                            <p:attrNameLst>
                                              <p:attrName>ppt_x</p:attrName>
                                            </p:attrNameLst>
                                          </p:cBhvr>
                                          <p:tavLst>
                                            <p:tav tm="0">
                                              <p:val>
                                                <p:strVal val="#ppt_x"/>
                                              </p:val>
                                            </p:tav>
                                            <p:tav tm="100000">
                                              <p:val>
                                                <p:strVal val="#ppt_x"/>
                                              </p:val>
                                            </p:tav>
                                          </p:tavLst>
                                        </p:anim>
                                        <p:anim calcmode="lin" valueType="num">
                                          <p:cBhvr additive="base">
                                            <p:cTn id="26" dur="175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2250" fill="hold"/>
                                            <p:tgtEl>
                                              <p:spTgt spid="19"/>
                                            </p:tgtEl>
                                            <p:attrNameLst>
                                              <p:attrName>ppt_x</p:attrName>
                                            </p:attrNameLst>
                                          </p:cBhvr>
                                          <p:tavLst>
                                            <p:tav tm="0">
                                              <p:val>
                                                <p:strVal val="#ppt_x"/>
                                              </p:val>
                                            </p:tav>
                                            <p:tav tm="100000">
                                              <p:val>
                                                <p:strVal val="#ppt_x"/>
                                              </p:val>
                                            </p:tav>
                                          </p:tavLst>
                                        </p:anim>
                                        <p:anim calcmode="lin" valueType="num">
                                          <p:cBhvr additive="base">
                                            <p:cTn id="30" dur="225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1750" fill="hold"/>
                                            <p:tgtEl>
                                              <p:spTgt spid="22"/>
                                            </p:tgtEl>
                                            <p:attrNameLst>
                                              <p:attrName>ppt_x</p:attrName>
                                            </p:attrNameLst>
                                          </p:cBhvr>
                                          <p:tavLst>
                                            <p:tav tm="0">
                                              <p:val>
                                                <p:strVal val="#ppt_x"/>
                                              </p:val>
                                            </p:tav>
                                            <p:tav tm="100000">
                                              <p:val>
                                                <p:strVal val="#ppt_x"/>
                                              </p:val>
                                            </p:tav>
                                          </p:tavLst>
                                        </p:anim>
                                        <p:anim calcmode="lin" valueType="num">
                                          <p:cBhvr additive="base">
                                            <p:cTn id="34" dur="175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750" fill="hold"/>
                                            <p:tgtEl>
                                              <p:spTgt spid="16"/>
                                            </p:tgtEl>
                                            <p:attrNameLst>
                                              <p:attrName>ppt_x</p:attrName>
                                            </p:attrNameLst>
                                          </p:cBhvr>
                                          <p:tavLst>
                                            <p:tav tm="0">
                                              <p:val>
                                                <p:strVal val="#ppt_x"/>
                                              </p:val>
                                            </p:tav>
                                            <p:tav tm="100000">
                                              <p:val>
                                                <p:strVal val="#ppt_x"/>
                                              </p:val>
                                            </p:tav>
                                          </p:tavLst>
                                        </p:anim>
                                        <p:anim calcmode="lin" valueType="num">
                                          <p:cBhvr additive="base">
                                            <p:cTn id="38" dur="17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17"/>
                                            </p:tgtEl>
                                            <p:attrNameLst>
                                              <p:attrName>fillcolor</p:attrName>
                                            </p:attrNameLst>
                                          </p:cBhvr>
                                          <p:to>
                                            <a:srgbClr val="00B050"/>
                                          </p:to>
                                        </p:animClr>
                                        <p:set>
                                          <p:cBhvr>
                                            <p:cTn id="43" dur="750" fill="hold"/>
                                            <p:tgtEl>
                                              <p:spTgt spid="17"/>
                                            </p:tgtEl>
                                            <p:attrNameLst>
                                              <p:attrName>fill.type</p:attrName>
                                            </p:attrNameLst>
                                          </p:cBhvr>
                                          <p:to>
                                            <p:strVal val="solid"/>
                                          </p:to>
                                        </p:set>
                                        <p:set>
                                          <p:cBhvr>
                                            <p:cTn id="44" dur="750" fill="hold"/>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7"/>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17"/>
                                            </p:tgtEl>
                                            <p:attrNameLst>
                                              <p:attrName>fillcolor</p:attrName>
                                            </p:attrNameLst>
                                          </p:cBhvr>
                                          <p:to>
                                            <a:srgbClr val="00B050"/>
                                          </p:to>
                                        </p:animClr>
                                        <p:set>
                                          <p:cBhvr>
                                            <p:cTn id="50" dur="500" fill="hold"/>
                                            <p:tgtEl>
                                              <p:spTgt spid="17"/>
                                            </p:tgtEl>
                                            <p:attrNameLst>
                                              <p:attrName>fill.type</p:attrName>
                                            </p:attrNameLst>
                                          </p:cBhvr>
                                          <p:to>
                                            <p:strVal val="solid"/>
                                          </p:to>
                                        </p:set>
                                        <p:set>
                                          <p:cBhvr>
                                            <p:cTn id="51"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8"/>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8"/>
                                            </p:tgtEl>
                                            <p:attrNameLst>
                                              <p:attrName>fillcolor</p:attrName>
                                            </p:attrNameLst>
                                          </p:cBhvr>
                                          <p:to>
                                            <a:srgbClr val="C00000"/>
                                          </p:to>
                                        </p:animClr>
                                        <p:set>
                                          <p:cBhvr>
                                            <p:cTn id="57" dur="500" fill="hold"/>
                                            <p:tgtEl>
                                              <p:spTgt spid="18"/>
                                            </p:tgtEl>
                                            <p:attrNameLst>
                                              <p:attrName>fill.type</p:attrName>
                                            </p:attrNameLst>
                                          </p:cBhvr>
                                          <p:to>
                                            <p:strVal val="solid"/>
                                          </p:to>
                                        </p:set>
                                        <p:set>
                                          <p:cBhvr>
                                            <p:cTn id="58"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59" restart="whenNotActive" fill="hold" evtFilter="cancelBubble" nodeType="interactiveSeq">
                    <p:stCondLst>
                      <p:cond evt="onClick" delay="0">
                        <p:tgtEl>
                          <p:spTgt spid="19"/>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9"/>
                                            </p:tgtEl>
                                            <p:attrNameLst>
                                              <p:attrName>fillcolor</p:attrName>
                                            </p:attrNameLst>
                                          </p:cBhvr>
                                          <p:to>
                                            <a:srgbClr val="C00000"/>
                                          </p:to>
                                        </p:animClr>
                                        <p:set>
                                          <p:cBhvr>
                                            <p:cTn id="64" dur="500" fill="hold"/>
                                            <p:tgtEl>
                                              <p:spTgt spid="19"/>
                                            </p:tgtEl>
                                            <p:attrNameLst>
                                              <p:attrName>fill.type</p:attrName>
                                            </p:attrNameLst>
                                          </p:cBhvr>
                                          <p:to>
                                            <p:strVal val="solid"/>
                                          </p:to>
                                        </p:set>
                                        <p:set>
                                          <p:cBhvr>
                                            <p:cTn id="65" dur="5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16" grpId="0" animBg="1"/>
          <p:bldP spid="17" grpId="0" animBg="1"/>
          <p:bldP spid="18" grpId="0" animBg="1"/>
          <p:bldP spid="19" grpId="0" animBg="1"/>
          <p:bldP spid="20" grpId="0" animBg="1"/>
          <p:bldP spid="21" grpId="0" animBg="1"/>
          <p:bldP spid="22" grpId="0" animBg="1"/>
        </p:bldLst>
      </p:timing>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3C8C8EAC-AA9E-4E31-ADA9-C29419F910CC}"/>
              </a:ext>
            </a:extLst>
          </p:cNvPr>
          <p:cNvSpPr txBox="1"/>
          <p:nvPr/>
        </p:nvSpPr>
        <p:spPr>
          <a:xfrm>
            <a:off x="1981126" y="660969"/>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7084F883-5E0A-43CE-B5BA-BE594889FF0A}"/>
              </a:ext>
            </a:extLst>
          </p:cNvPr>
          <p:cNvSpPr/>
          <p:nvPr/>
        </p:nvSpPr>
        <p:spPr>
          <a:xfrm>
            <a:off x="1066879" y="1510623"/>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نوع من الهجمات الإلكترونية يتطفل فيه المهاجم بين اتصال المستخدم والتطبيق، هو:</a:t>
            </a:r>
          </a:p>
        </p:txBody>
      </p:sp>
      <p:sp>
        <p:nvSpPr>
          <p:cNvPr id="9" name="A1">
            <a:hlinkClick r:id="" action="ppaction://noaction">
              <a:snd r:embed="rId6" name="correct.wav"/>
            </a:hlinkClick>
            <a:extLst>
              <a:ext uri="{FF2B5EF4-FFF2-40B4-BE49-F238E27FC236}">
                <a16:creationId xmlns:a16="http://schemas.microsoft.com/office/drawing/2014/main" id="{4675D4CC-1C02-4B29-A2C7-9645BA5FFBEC}"/>
              </a:ext>
            </a:extLst>
          </p:cNvPr>
          <p:cNvSpPr/>
          <p:nvPr/>
        </p:nvSpPr>
        <p:spPr>
          <a:xfrm>
            <a:off x="1673547" y="4952758"/>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هجوم الوسيط</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445655EE-FFF1-4C87-BF7D-83C8239C2AD1}"/>
              </a:ext>
            </a:extLst>
          </p:cNvPr>
          <p:cNvSpPr/>
          <p:nvPr/>
        </p:nvSpPr>
        <p:spPr>
          <a:xfrm>
            <a:off x="1673547" y="3343392"/>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سرقة الهوية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A445AFF5-3E49-470E-AC60-492C2F0BB378}"/>
              </a:ext>
            </a:extLst>
          </p:cNvPr>
          <p:cNvSpPr/>
          <p:nvPr/>
        </p:nvSpPr>
        <p:spPr>
          <a:xfrm>
            <a:off x="1673547" y="4148075"/>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برامج مكافحة الفيروسات</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CF47878D-B9C8-4CA2-B714-CA911C45C0DF}"/>
              </a:ext>
            </a:extLst>
          </p:cNvPr>
          <p:cNvSpPr/>
          <p:nvPr/>
        </p:nvSpPr>
        <p:spPr>
          <a:xfrm>
            <a:off x="7024779" y="4959861"/>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EF124396-C7BF-4D0F-830B-3FAF9DBE82C0}"/>
              </a:ext>
            </a:extLst>
          </p:cNvPr>
          <p:cNvSpPr/>
          <p:nvPr/>
        </p:nvSpPr>
        <p:spPr>
          <a:xfrm>
            <a:off x="7024779" y="3343392"/>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1F239076-57EC-405F-9B79-A858C1529C61}"/>
              </a:ext>
            </a:extLst>
          </p:cNvPr>
          <p:cNvSpPr/>
          <p:nvPr/>
        </p:nvSpPr>
        <p:spPr>
          <a:xfrm>
            <a:off x="7024779" y="4151627"/>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9400644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44318" y="2966073"/>
            <a:ext cx="2282811" cy="1446550"/>
          </a:xfrm>
          <a:prstGeom prst="rect">
            <a:avLst/>
          </a:prstGeom>
          <a:noFill/>
        </p:spPr>
        <p:txBody>
          <a:bodyPr wrap="square" rtlCol="0">
            <a:spAutoFit/>
          </a:bodyPr>
          <a:lstStyle/>
          <a:p>
            <a:pPr algn="ctr" rtl="1">
              <a:lnSpc>
                <a:spcPct val="110000"/>
              </a:lnSpc>
            </a:pPr>
            <a:r>
              <a:rPr lang="ar-DZ" sz="4000" b="1" dirty="0">
                <a:solidFill>
                  <a:srgbClr val="0BC5A2"/>
                </a:solidFill>
                <a:latin typeface="Jazeel Bold" panose="00000800000000000000" pitchFamily="50" charset="-78"/>
                <a:cs typeface="Jazeel Bold" panose="00000800000000000000" pitchFamily="50" charset="-78"/>
              </a:rPr>
              <a:t>النشاط</a:t>
            </a:r>
            <a:r>
              <a:rPr lang="ar-DZ" sz="4000" b="1" dirty="0">
                <a:solidFill>
                  <a:srgbClr val="3FCDF4"/>
                </a:solidFill>
                <a:latin typeface="Jazeel Bold" panose="00000800000000000000" pitchFamily="50" charset="-78"/>
                <a:cs typeface="Jazeel Bold" panose="00000800000000000000" pitchFamily="50" charset="-78"/>
              </a:rPr>
              <a:t> </a:t>
            </a:r>
          </a:p>
          <a:p>
            <a:pPr algn="ctr" rtl="1">
              <a:lnSpc>
                <a:spcPct val="110000"/>
              </a:lnSpc>
            </a:pPr>
            <a:r>
              <a:rPr lang="ar-DZ" sz="4000" b="1" dirty="0">
                <a:solidFill>
                  <a:schemeClr val="bg1"/>
                </a:solidFill>
                <a:latin typeface="Jazeel Bold" panose="00000800000000000000" pitchFamily="50" charset="-78"/>
                <a:cs typeface="Jazeel Bold" panose="00000800000000000000" pitchFamily="50" charset="-78"/>
              </a:rPr>
              <a:t>الصفي</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4" name="Rectangle: Rounded Corners 13">
            <a:extLst>
              <a:ext uri="{FF2B5EF4-FFF2-40B4-BE49-F238E27FC236}">
                <a16:creationId xmlns:a16="http://schemas.microsoft.com/office/drawing/2014/main" id="{157C940C-D1E0-4E2C-B092-168788F0746F}"/>
              </a:ext>
            </a:extLst>
          </p:cNvPr>
          <p:cNvSpPr/>
          <p:nvPr/>
        </p:nvSpPr>
        <p:spPr>
          <a:xfrm>
            <a:off x="413264" y="333402"/>
            <a:ext cx="7999215" cy="6251726"/>
          </a:xfrm>
          <a:prstGeom prst="roundRect">
            <a:avLst>
              <a:gd name="adj" fmla="val 6854"/>
            </a:avLst>
          </a:prstGeom>
          <a:solidFill>
            <a:schemeClr val="bg2"/>
          </a:solidFill>
          <a:ln w="19050" cap="rnd">
            <a:solidFill>
              <a:schemeClr val="accent3"/>
            </a:soli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pic>
        <p:nvPicPr>
          <p:cNvPr id="15" name="Graphic 14">
            <a:extLst>
              <a:ext uri="{FF2B5EF4-FFF2-40B4-BE49-F238E27FC236}">
                <a16:creationId xmlns:a16="http://schemas.microsoft.com/office/drawing/2014/main" id="{1668BE34-C6B7-45F6-A2F5-9111F32E5B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74087" y="1889468"/>
            <a:ext cx="697706" cy="697706"/>
          </a:xfrm>
          <a:prstGeom prst="rect">
            <a:avLst/>
          </a:prstGeom>
        </p:spPr>
      </p:pic>
      <p:pic>
        <p:nvPicPr>
          <p:cNvPr id="12" name="Picture 43">
            <a:extLst>
              <a:ext uri="{FF2B5EF4-FFF2-40B4-BE49-F238E27FC236}">
                <a16:creationId xmlns:a16="http://schemas.microsoft.com/office/drawing/2014/main" id="{8ABC5CD7-DF1B-447D-B410-C43054E815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sp>
        <p:nvSpPr>
          <p:cNvPr id="7" name="TextBox 6">
            <a:extLst>
              <a:ext uri="{FF2B5EF4-FFF2-40B4-BE49-F238E27FC236}">
                <a16:creationId xmlns:a16="http://schemas.microsoft.com/office/drawing/2014/main" id="{FB4AC276-7003-4086-A2CF-0831496901F6}"/>
              </a:ext>
            </a:extLst>
          </p:cNvPr>
          <p:cNvSpPr txBox="1"/>
          <p:nvPr/>
        </p:nvSpPr>
        <p:spPr>
          <a:xfrm>
            <a:off x="1965079" y="644927"/>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8" name="Q">
            <a:extLst>
              <a:ext uri="{FF2B5EF4-FFF2-40B4-BE49-F238E27FC236}">
                <a16:creationId xmlns:a16="http://schemas.microsoft.com/office/drawing/2014/main" id="{9ABD7155-390A-4EAF-9475-7C3A13E69ED6}"/>
              </a:ext>
            </a:extLst>
          </p:cNvPr>
          <p:cNvSpPr/>
          <p:nvPr/>
        </p:nvSpPr>
        <p:spPr>
          <a:xfrm>
            <a:off x="1050832" y="1494581"/>
            <a:ext cx="6822403" cy="1580156"/>
          </a:xfrm>
          <a:prstGeom prst="roundRect">
            <a:avLst/>
          </a:prstGeom>
          <a:solidFill>
            <a:srgbClr val="103476"/>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من التدابير التي ينصح باتخاذها للوقاية من الجرائم الإلكترونية:</a:t>
            </a:r>
            <a:endParaRPr lang="en-US" sz="2400" b="1" dirty="0">
              <a:solidFill>
                <a:srgbClr val="FFFFFF"/>
              </a:solidFill>
              <a:latin typeface="RB" panose="00000500000000000000" pitchFamily="2" charset="-78"/>
              <a:cs typeface="RB" panose="00000500000000000000" pitchFamily="2" charset="-78"/>
            </a:endParaRPr>
          </a:p>
        </p:txBody>
      </p:sp>
      <p:sp>
        <p:nvSpPr>
          <p:cNvPr id="9" name="A1">
            <a:hlinkClick r:id="" action="ppaction://noaction">
              <a:snd r:embed="rId6" name="correct.wav"/>
            </a:hlinkClick>
            <a:extLst>
              <a:ext uri="{FF2B5EF4-FFF2-40B4-BE49-F238E27FC236}">
                <a16:creationId xmlns:a16="http://schemas.microsoft.com/office/drawing/2014/main" id="{5710C0F0-B851-49AB-ADC5-44F605DB341C}"/>
              </a:ext>
            </a:extLst>
          </p:cNvPr>
          <p:cNvSpPr/>
          <p:nvPr/>
        </p:nvSpPr>
        <p:spPr>
          <a:xfrm>
            <a:off x="1657500" y="4132033"/>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التواصل الرقمي الحذر</a:t>
            </a:r>
            <a:endParaRPr lang="en-IN" sz="2133" b="1" dirty="0">
              <a:solidFill>
                <a:srgbClr val="091D42"/>
              </a:solidFill>
              <a:latin typeface="RB" panose="00000500000000000000" pitchFamily="2" charset="-78"/>
              <a:cs typeface="RB" panose="00000500000000000000" pitchFamily="2" charset="-78"/>
            </a:endParaRPr>
          </a:p>
        </p:txBody>
      </p:sp>
      <p:sp>
        <p:nvSpPr>
          <p:cNvPr id="10" name="A2">
            <a:hlinkClick r:id="" action="ppaction://noaction">
              <a:snd r:embed="rId7" name="wrong.wav"/>
            </a:hlinkClick>
            <a:extLst>
              <a:ext uri="{FF2B5EF4-FFF2-40B4-BE49-F238E27FC236}">
                <a16:creationId xmlns:a16="http://schemas.microsoft.com/office/drawing/2014/main" id="{05401AFD-F58B-46BF-B049-0F4D18DAC48F}"/>
              </a:ext>
            </a:extLst>
          </p:cNvPr>
          <p:cNvSpPr/>
          <p:nvPr/>
        </p:nvSpPr>
        <p:spPr>
          <a:xfrm>
            <a:off x="1657500" y="3327350"/>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زيارة مواقع إلكترونية مجهولة</a:t>
            </a:r>
            <a:endParaRPr lang="en-IN" sz="2133" b="1" dirty="0">
              <a:solidFill>
                <a:srgbClr val="091D42"/>
              </a:solidFill>
              <a:latin typeface="RB" panose="00000500000000000000" pitchFamily="2" charset="-78"/>
              <a:cs typeface="RB" panose="00000500000000000000" pitchFamily="2" charset="-78"/>
            </a:endParaRPr>
          </a:p>
        </p:txBody>
      </p:sp>
      <p:sp>
        <p:nvSpPr>
          <p:cNvPr id="11" name="A4">
            <a:hlinkClick r:id="" action="ppaction://noaction">
              <a:snd r:embed="rId7" name="wrong.wav"/>
            </a:hlinkClick>
            <a:extLst>
              <a:ext uri="{FF2B5EF4-FFF2-40B4-BE49-F238E27FC236}">
                <a16:creationId xmlns:a16="http://schemas.microsoft.com/office/drawing/2014/main" id="{6CBA77F3-693E-42B6-BF79-B9AFE7F5CA15}"/>
              </a:ext>
            </a:extLst>
          </p:cNvPr>
          <p:cNvSpPr/>
          <p:nvPr/>
        </p:nvSpPr>
        <p:spPr>
          <a:xfrm>
            <a:off x="1657500" y="4936716"/>
            <a:ext cx="5144604"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استخدام شبكات واي </a:t>
            </a:r>
            <a:r>
              <a:rPr lang="ar-DZ" sz="2133" b="1" dirty="0" err="1">
                <a:solidFill>
                  <a:srgbClr val="091D42"/>
                </a:solidFill>
                <a:latin typeface="RB" panose="00000500000000000000" pitchFamily="2" charset="-78"/>
                <a:cs typeface="RB" panose="00000500000000000000" pitchFamily="2" charset="-78"/>
              </a:rPr>
              <a:t>فاي</a:t>
            </a:r>
            <a:r>
              <a:rPr lang="ar-DZ" sz="2133" b="1" dirty="0">
                <a:solidFill>
                  <a:srgbClr val="091D42"/>
                </a:solidFill>
                <a:latin typeface="RB" panose="00000500000000000000" pitchFamily="2" charset="-78"/>
                <a:cs typeface="RB" panose="00000500000000000000" pitchFamily="2" charset="-78"/>
              </a:rPr>
              <a:t> العامة</a:t>
            </a:r>
            <a:endParaRPr lang="en-IN" sz="2133" b="1" dirty="0">
              <a:solidFill>
                <a:srgbClr val="091D42"/>
              </a:solidFill>
              <a:latin typeface="RB" panose="00000500000000000000" pitchFamily="2" charset="-78"/>
              <a:cs typeface="RB" panose="00000500000000000000" pitchFamily="2" charset="-78"/>
            </a:endParaRPr>
          </a:p>
        </p:txBody>
      </p:sp>
      <p:sp>
        <p:nvSpPr>
          <p:cNvPr id="13" name="A1">
            <a:hlinkClick r:id="" action="ppaction://noaction">
              <a:snd r:embed="rId6" name="correct.wav"/>
            </a:hlinkClick>
            <a:extLst>
              <a:ext uri="{FF2B5EF4-FFF2-40B4-BE49-F238E27FC236}">
                <a16:creationId xmlns:a16="http://schemas.microsoft.com/office/drawing/2014/main" id="{20D878EE-97F3-4ABB-9CE8-379A20BD50DE}"/>
              </a:ext>
            </a:extLst>
          </p:cNvPr>
          <p:cNvSpPr/>
          <p:nvPr/>
        </p:nvSpPr>
        <p:spPr>
          <a:xfrm>
            <a:off x="7008732" y="4132033"/>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6" name="A2">
            <a:hlinkClick r:id="" action="ppaction://noaction">
              <a:snd r:embed="rId7" name="wrong.wav"/>
            </a:hlinkClick>
            <a:extLst>
              <a:ext uri="{FF2B5EF4-FFF2-40B4-BE49-F238E27FC236}">
                <a16:creationId xmlns:a16="http://schemas.microsoft.com/office/drawing/2014/main" id="{D0E3B44D-CD6C-44CD-91B4-CBFD19F05F97}"/>
              </a:ext>
            </a:extLst>
          </p:cNvPr>
          <p:cNvSpPr/>
          <p:nvPr/>
        </p:nvSpPr>
        <p:spPr>
          <a:xfrm>
            <a:off x="7008732" y="3327350"/>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17" name="A4">
            <a:hlinkClick r:id="" action="ppaction://noaction">
              <a:snd r:embed="rId7" name="wrong.wav"/>
            </a:hlinkClick>
            <a:extLst>
              <a:ext uri="{FF2B5EF4-FFF2-40B4-BE49-F238E27FC236}">
                <a16:creationId xmlns:a16="http://schemas.microsoft.com/office/drawing/2014/main" id="{F5688B1E-4E26-4A56-B718-A62305CA23CE}"/>
              </a:ext>
            </a:extLst>
          </p:cNvPr>
          <p:cNvSpPr/>
          <p:nvPr/>
        </p:nvSpPr>
        <p:spPr>
          <a:xfrm>
            <a:off x="7008732" y="4936716"/>
            <a:ext cx="720000" cy="676656"/>
          </a:xfrm>
          <a:prstGeom prst="roundRect">
            <a:avLst/>
          </a:prstGeom>
          <a:solidFill>
            <a:schemeClr val="accent2">
              <a:lumMod val="40000"/>
              <a:lumOff val="6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9462655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14:presetBounceEnd="62000">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14:bounceEnd="62000">
                                          <p:cBhvr additive="base">
                                            <p:cTn id="13" dur="2250" fill="hold"/>
                                            <p:tgtEl>
                                              <p:spTgt spid="9"/>
                                            </p:tgtEl>
                                            <p:attrNameLst>
                                              <p:attrName>ppt_x</p:attrName>
                                            </p:attrNameLst>
                                          </p:cBhvr>
                                          <p:tavLst>
                                            <p:tav tm="0">
                                              <p:val>
                                                <p:strVal val="#ppt_x"/>
                                              </p:val>
                                            </p:tav>
                                            <p:tav tm="100000">
                                              <p:val>
                                                <p:strVal val="#ppt_x"/>
                                              </p:val>
                                            </p:tav>
                                          </p:tavLst>
                                        </p:anim>
                                        <p:anim calcmode="lin" valueType="num" p14:bounceEnd="62000">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14:presetBounceEnd="62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62000">
                                          <p:cBhvr additive="base">
                                            <p:cTn id="17" dur="17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14:presetBounceEnd="62000">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14:bounceEnd="62000">
                                          <p:cBhvr additive="base">
                                            <p:cTn id="21" dur="22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62000">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14:bounceEnd="62000">
                                          <p:cBhvr additive="base">
                                            <p:cTn id="25" dur="1750" fill="hold"/>
                                            <p:tgtEl>
                                              <p:spTgt spid="16"/>
                                            </p:tgtEl>
                                            <p:attrNameLst>
                                              <p:attrName>ppt_x</p:attrName>
                                            </p:attrNameLst>
                                          </p:cBhvr>
                                          <p:tavLst>
                                            <p:tav tm="0">
                                              <p:val>
                                                <p:strVal val="#ppt_x"/>
                                              </p:val>
                                            </p:tav>
                                            <p:tav tm="100000">
                                              <p:val>
                                                <p:strVal val="#ppt_x"/>
                                              </p:val>
                                            </p:tav>
                                          </p:tavLst>
                                        </p:anim>
                                        <p:anim calcmode="lin" valueType="num" p14:bounceEnd="62000">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2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62000">
                                          <p:cBhvr additive="base">
                                            <p:cTn id="29"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62000">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14:bounceEnd="62000">
                                          <p:cBhvr additive="base">
                                            <p:cTn id="33" dur="1750" fill="hold"/>
                                            <p:tgtEl>
                                              <p:spTgt spid="17"/>
                                            </p:tgtEl>
                                            <p:attrNameLst>
                                              <p:attrName>ppt_x</p:attrName>
                                            </p:attrNameLst>
                                          </p:cBhvr>
                                          <p:tavLst>
                                            <p:tav tm="0">
                                              <p:val>
                                                <p:strVal val="#ppt_x"/>
                                              </p:val>
                                            </p:tav>
                                            <p:tav tm="100000">
                                              <p:val>
                                                <p:strVal val="#ppt_x"/>
                                              </p:val>
                                            </p:tav>
                                          </p:tavLst>
                                        </p:anim>
                                        <p:anim calcmode="lin" valueType="num" p14:bounceEnd="62000">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62000">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14:bounceEnd="62000">
                                          <p:cBhvr additive="base">
                                            <p:cTn id="37" dur="1750" fill="hold"/>
                                            <p:tgtEl>
                                              <p:spTgt spid="8"/>
                                            </p:tgtEl>
                                            <p:attrNameLst>
                                              <p:attrName>ppt_x</p:attrName>
                                            </p:attrNameLst>
                                          </p:cBhvr>
                                          <p:tavLst>
                                            <p:tav tm="0">
                                              <p:val>
                                                <p:strVal val="#ppt_x"/>
                                              </p:val>
                                            </p:tav>
                                            <p:tav tm="100000">
                                              <p:val>
                                                <p:strVal val="#ppt_x"/>
                                              </p:val>
                                            </p:tav>
                                          </p:tavLst>
                                        </p:anim>
                                        <p:anim calcmode="lin" valueType="num" p14:bounceEnd="62000">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20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par>
                                    <p:cTn id="11" presetID="2" presetClass="entr" presetSubtype="4"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2250" fill="hold"/>
                                            <p:tgtEl>
                                              <p:spTgt spid="9"/>
                                            </p:tgtEl>
                                            <p:attrNameLst>
                                              <p:attrName>ppt_x</p:attrName>
                                            </p:attrNameLst>
                                          </p:cBhvr>
                                          <p:tavLst>
                                            <p:tav tm="0">
                                              <p:val>
                                                <p:strVal val="#ppt_x"/>
                                              </p:val>
                                            </p:tav>
                                            <p:tav tm="100000">
                                              <p:val>
                                                <p:strVal val="#ppt_x"/>
                                              </p:val>
                                            </p:tav>
                                          </p:tavLst>
                                        </p:anim>
                                        <p:anim calcmode="lin" valueType="num">
                                          <p:cBhvr additive="base">
                                            <p:cTn id="14" dur="2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1750" fill="hold"/>
                                            <p:tgtEl>
                                              <p:spTgt spid="13"/>
                                            </p:tgtEl>
                                            <p:attrNameLst>
                                              <p:attrName>ppt_x</p:attrName>
                                            </p:attrNameLst>
                                          </p:cBhvr>
                                          <p:tavLst>
                                            <p:tav tm="0">
                                              <p:val>
                                                <p:strVal val="#ppt_x"/>
                                              </p:val>
                                            </p:tav>
                                            <p:tav tm="100000">
                                              <p:val>
                                                <p:strVal val="#ppt_x"/>
                                              </p:val>
                                            </p:tav>
                                          </p:tavLst>
                                        </p:anim>
                                        <p:anim calcmode="lin" valueType="num">
                                          <p:cBhvr additive="base">
                                            <p:cTn id="18" dur="1750" fill="hold"/>
                                            <p:tgtEl>
                                              <p:spTgt spid="1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2250" fill="hold"/>
                                            <p:tgtEl>
                                              <p:spTgt spid="10"/>
                                            </p:tgtEl>
                                            <p:attrNameLst>
                                              <p:attrName>ppt_x</p:attrName>
                                            </p:attrNameLst>
                                          </p:cBhvr>
                                          <p:tavLst>
                                            <p:tav tm="0">
                                              <p:val>
                                                <p:strVal val="#ppt_x"/>
                                              </p:val>
                                            </p:tav>
                                            <p:tav tm="100000">
                                              <p:val>
                                                <p:strVal val="#ppt_x"/>
                                              </p:val>
                                            </p:tav>
                                          </p:tavLst>
                                        </p:anim>
                                        <p:anim calcmode="lin" valueType="num">
                                          <p:cBhvr additive="base">
                                            <p:cTn id="22" dur="225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750" fill="hold"/>
                                            <p:tgtEl>
                                              <p:spTgt spid="16"/>
                                            </p:tgtEl>
                                            <p:attrNameLst>
                                              <p:attrName>ppt_x</p:attrName>
                                            </p:attrNameLst>
                                          </p:cBhvr>
                                          <p:tavLst>
                                            <p:tav tm="0">
                                              <p:val>
                                                <p:strVal val="#ppt_x"/>
                                              </p:val>
                                            </p:tav>
                                            <p:tav tm="100000">
                                              <p:val>
                                                <p:strVal val="#ppt_x"/>
                                              </p:val>
                                            </p:tav>
                                          </p:tavLst>
                                        </p:anim>
                                        <p:anim calcmode="lin" valueType="num">
                                          <p:cBhvr additive="base">
                                            <p:cTn id="26" dur="1750" fill="hold"/>
                                            <p:tgtEl>
                                              <p:spTgt spid="1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250" fill="hold"/>
                                            <p:tgtEl>
                                              <p:spTgt spid="11"/>
                                            </p:tgtEl>
                                            <p:attrNameLst>
                                              <p:attrName>ppt_x</p:attrName>
                                            </p:attrNameLst>
                                          </p:cBhvr>
                                          <p:tavLst>
                                            <p:tav tm="0">
                                              <p:val>
                                                <p:strVal val="#ppt_x"/>
                                              </p:val>
                                            </p:tav>
                                            <p:tav tm="100000">
                                              <p:val>
                                                <p:strVal val="#ppt_x"/>
                                              </p:val>
                                            </p:tav>
                                          </p:tavLst>
                                        </p:anim>
                                        <p:anim calcmode="lin" valueType="num">
                                          <p:cBhvr additive="base">
                                            <p:cTn id="30" dur="2250" fill="hold"/>
                                            <p:tgtEl>
                                              <p:spTgt spid="1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1750" fill="hold"/>
                                            <p:tgtEl>
                                              <p:spTgt spid="17"/>
                                            </p:tgtEl>
                                            <p:attrNameLst>
                                              <p:attrName>ppt_x</p:attrName>
                                            </p:attrNameLst>
                                          </p:cBhvr>
                                          <p:tavLst>
                                            <p:tav tm="0">
                                              <p:val>
                                                <p:strVal val="#ppt_x"/>
                                              </p:val>
                                            </p:tav>
                                            <p:tav tm="100000">
                                              <p:val>
                                                <p:strVal val="#ppt_x"/>
                                              </p:val>
                                            </p:tav>
                                          </p:tavLst>
                                        </p:anim>
                                        <p:anim calcmode="lin" valueType="num">
                                          <p:cBhvr additive="base">
                                            <p:cTn id="34" dur="175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1750" fill="hold"/>
                                            <p:tgtEl>
                                              <p:spTgt spid="8"/>
                                            </p:tgtEl>
                                            <p:attrNameLst>
                                              <p:attrName>ppt_x</p:attrName>
                                            </p:attrNameLst>
                                          </p:cBhvr>
                                          <p:tavLst>
                                            <p:tav tm="0">
                                              <p:val>
                                                <p:strVal val="#ppt_x"/>
                                              </p:val>
                                            </p:tav>
                                            <p:tav tm="100000">
                                              <p:val>
                                                <p:strVal val="#ppt_x"/>
                                              </p:val>
                                            </p:tav>
                                          </p:tavLst>
                                        </p:anim>
                                        <p:anim calcmode="lin" valueType="num">
                                          <p:cBhvr additive="base">
                                            <p:cTn id="38" dur="175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750" fill="hold"/>
                                            <p:tgtEl>
                                              <p:spTgt spid="9"/>
                                            </p:tgtEl>
                                            <p:attrNameLst>
                                              <p:attrName>fillcolor</p:attrName>
                                            </p:attrNameLst>
                                          </p:cBhvr>
                                          <p:to>
                                            <a:srgbClr val="00B050"/>
                                          </p:to>
                                        </p:animClr>
                                        <p:set>
                                          <p:cBhvr>
                                            <p:cTn id="43" dur="750" fill="hold"/>
                                            <p:tgtEl>
                                              <p:spTgt spid="9"/>
                                            </p:tgtEl>
                                            <p:attrNameLst>
                                              <p:attrName>fill.type</p:attrName>
                                            </p:attrNameLst>
                                          </p:cBhvr>
                                          <p:to>
                                            <p:strVal val="solid"/>
                                          </p:to>
                                        </p:set>
                                        <p:set>
                                          <p:cBhvr>
                                            <p:cTn id="44" dur="750" fill="hold"/>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9"/>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withEffect">
                                      <p:stCondLst>
                                        <p:cond delay="0"/>
                                      </p:stCondLst>
                                      <p:childTnLst>
                                        <p:animClr clrSpc="rgb" dir="cw">
                                          <p:cBhvr>
                                            <p:cTn id="49" dur="500" fill="hold"/>
                                            <p:tgtEl>
                                              <p:spTgt spid="9"/>
                                            </p:tgtEl>
                                            <p:attrNameLst>
                                              <p:attrName>fillcolor</p:attrName>
                                            </p:attrNameLst>
                                          </p:cBhvr>
                                          <p:to>
                                            <a:srgbClr val="00B050"/>
                                          </p:to>
                                        </p:animClr>
                                        <p:set>
                                          <p:cBhvr>
                                            <p:cTn id="50" dur="500" fill="hold"/>
                                            <p:tgtEl>
                                              <p:spTgt spid="9"/>
                                            </p:tgtEl>
                                            <p:attrNameLst>
                                              <p:attrName>fill.type</p:attrName>
                                            </p:attrNameLst>
                                          </p:cBhvr>
                                          <p:to>
                                            <p:strVal val="solid"/>
                                          </p:to>
                                        </p:set>
                                        <p:set>
                                          <p:cBhvr>
                                            <p:cTn id="51" dur="5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withEffect">
                                      <p:stCondLst>
                                        <p:cond delay="0"/>
                                      </p:stCondLst>
                                      <p:childTnLst>
                                        <p:animClr clrSpc="rgb" dir="cw">
                                          <p:cBhvr>
                                            <p:cTn id="56" dur="500" fill="hold"/>
                                            <p:tgtEl>
                                              <p:spTgt spid="10"/>
                                            </p:tgtEl>
                                            <p:attrNameLst>
                                              <p:attrName>fillcolor</p:attrName>
                                            </p:attrNameLst>
                                          </p:cBhvr>
                                          <p:to>
                                            <a:srgbClr val="C00000"/>
                                          </p:to>
                                        </p:animClr>
                                        <p:set>
                                          <p:cBhvr>
                                            <p:cTn id="57" dur="500" fill="hold"/>
                                            <p:tgtEl>
                                              <p:spTgt spid="10"/>
                                            </p:tgtEl>
                                            <p:attrNameLst>
                                              <p:attrName>fill.type</p:attrName>
                                            </p:attrNameLst>
                                          </p:cBhvr>
                                          <p:to>
                                            <p:strVal val="solid"/>
                                          </p:to>
                                        </p:set>
                                        <p:set>
                                          <p:cBhvr>
                                            <p:cTn id="58" dur="5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59" restart="whenNotActive" fill="hold" evtFilter="cancelBubble" nodeType="interactiveSeq">
                    <p:stCondLst>
                      <p:cond evt="onClick" delay="0">
                        <p:tgtEl>
                          <p:spTgt spid="11"/>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withEffect">
                                      <p:stCondLst>
                                        <p:cond delay="0"/>
                                      </p:stCondLst>
                                      <p:childTnLst>
                                        <p:animClr clrSpc="rgb" dir="cw">
                                          <p:cBhvr>
                                            <p:cTn id="63" dur="500" fill="hold"/>
                                            <p:tgtEl>
                                              <p:spTgt spid="11"/>
                                            </p:tgtEl>
                                            <p:attrNameLst>
                                              <p:attrName>fillcolor</p:attrName>
                                            </p:attrNameLst>
                                          </p:cBhvr>
                                          <p:to>
                                            <a:srgbClr val="C00000"/>
                                          </p:to>
                                        </p:animClr>
                                        <p:set>
                                          <p:cBhvr>
                                            <p:cTn id="64" dur="500" fill="hold"/>
                                            <p:tgtEl>
                                              <p:spTgt spid="11"/>
                                            </p:tgtEl>
                                            <p:attrNameLst>
                                              <p:attrName>fill.type</p:attrName>
                                            </p:attrNameLst>
                                          </p:cBhvr>
                                          <p:to>
                                            <p:strVal val="solid"/>
                                          </p:to>
                                        </p:set>
                                        <p:set>
                                          <p:cBhvr>
                                            <p:cTn id="6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P spid="13" grpId="0" animBg="1"/>
          <p:bldP spid="16" grpId="0" animBg="1"/>
          <p:bldP spid="17" grpId="0" animBg="1"/>
        </p:bldLst>
      </p:timing>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EEB544E-041D-4040-82B8-FF9BFC0379CB}"/>
              </a:ext>
            </a:extLst>
          </p:cNvPr>
          <p:cNvSpPr/>
          <p:nvPr/>
        </p:nvSpPr>
        <p:spPr>
          <a:xfrm>
            <a:off x="0" y="-449705"/>
            <a:ext cx="12191999" cy="2128603"/>
          </a:xfrm>
          <a:prstGeom prst="roundRect">
            <a:avLst>
              <a:gd name="adj" fmla="val 8730"/>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7" name="Arrow: Pentagon 6">
            <a:extLst>
              <a:ext uri="{FF2B5EF4-FFF2-40B4-BE49-F238E27FC236}">
                <a16:creationId xmlns:a16="http://schemas.microsoft.com/office/drawing/2014/main" id="{E6452E02-31CA-4549-8D39-3DC38C975606}"/>
              </a:ext>
            </a:extLst>
          </p:cNvPr>
          <p:cNvSpPr/>
          <p:nvPr/>
        </p:nvSpPr>
        <p:spPr>
          <a:xfrm flipH="1">
            <a:off x="364151" y="3249638"/>
            <a:ext cx="11663726" cy="405485"/>
          </a:xfrm>
          <a:prstGeom prst="homePlate">
            <a:avLst/>
          </a:prstGeom>
          <a:gradFill>
            <a:gsLst>
              <a:gs pos="54000">
                <a:schemeClr val="accent2"/>
              </a:gs>
              <a:gs pos="0">
                <a:schemeClr val="accent1"/>
              </a:gs>
              <a:gs pos="100000">
                <a:schemeClr val="accent3"/>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5FA1024-996F-4C6D-9CB6-D6057EBD7A38}"/>
              </a:ext>
            </a:extLst>
          </p:cNvPr>
          <p:cNvSpPr/>
          <p:nvPr/>
        </p:nvSpPr>
        <p:spPr>
          <a:xfrm>
            <a:off x="10588688"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1</a:t>
            </a:r>
            <a:endParaRPr lang="en-US" sz="5400" b="1" dirty="0">
              <a:solidFill>
                <a:schemeClr val="tx1"/>
              </a:solidFill>
              <a:latin typeface="RB" panose="00000500000000000000" pitchFamily="2" charset="-78"/>
              <a:cs typeface="RB" panose="00000500000000000000" pitchFamily="2" charset="-78"/>
            </a:endParaRPr>
          </a:p>
        </p:txBody>
      </p:sp>
      <p:sp>
        <p:nvSpPr>
          <p:cNvPr id="25" name="ZoneTexte 74">
            <a:extLst>
              <a:ext uri="{FF2B5EF4-FFF2-40B4-BE49-F238E27FC236}">
                <a16:creationId xmlns:a16="http://schemas.microsoft.com/office/drawing/2014/main" id="{700910B1-754F-4876-B87E-5871C5BC9839}"/>
              </a:ext>
            </a:extLst>
          </p:cNvPr>
          <p:cNvSpPr txBox="1"/>
          <p:nvPr/>
        </p:nvSpPr>
        <p:spPr>
          <a:xfrm>
            <a:off x="2743200" y="279350"/>
            <a:ext cx="5397309" cy="1006429"/>
          </a:xfrm>
          <a:prstGeom prst="rect">
            <a:avLst/>
          </a:prstGeom>
          <a:noFill/>
        </p:spPr>
        <p:txBody>
          <a:bodyPr wrap="square" rtlCol="0">
            <a:spAutoFit/>
          </a:bodyPr>
          <a:lstStyle/>
          <a:p>
            <a:pPr algn="justLow" rtl="1">
              <a:lnSpc>
                <a:spcPct val="110000"/>
              </a:lnSpc>
            </a:pPr>
            <a:r>
              <a:rPr lang="ar-DZ" sz="5400" b="1" dirty="0">
                <a:solidFill>
                  <a:schemeClr val="tx1">
                    <a:lumMod val="85000"/>
                    <a:lumOff val="15000"/>
                  </a:schemeClr>
                </a:solidFill>
                <a:latin typeface="(AH) Manal Black" pitchFamily="2" charset="-78"/>
                <a:cs typeface="(AH) Manal Black" pitchFamily="2" charset="-78"/>
              </a:rPr>
              <a:t>ماذا تعلمنا خلال الدرس ؟</a:t>
            </a:r>
          </a:p>
        </p:txBody>
      </p:sp>
      <p:sp>
        <p:nvSpPr>
          <p:cNvPr id="15" name="Oval 14">
            <a:extLst>
              <a:ext uri="{FF2B5EF4-FFF2-40B4-BE49-F238E27FC236}">
                <a16:creationId xmlns:a16="http://schemas.microsoft.com/office/drawing/2014/main" id="{30CBFC9D-0243-4A02-8D87-10D4F891E50D}"/>
              </a:ext>
            </a:extLst>
          </p:cNvPr>
          <p:cNvSpPr/>
          <p:nvPr/>
        </p:nvSpPr>
        <p:spPr>
          <a:xfrm>
            <a:off x="8305477"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2</a:t>
            </a:r>
            <a:endParaRPr lang="en-US" sz="5400" b="1" dirty="0">
              <a:solidFill>
                <a:schemeClr val="tx1"/>
              </a:solidFill>
              <a:latin typeface="RB" panose="00000500000000000000" pitchFamily="2" charset="-78"/>
              <a:cs typeface="RB" panose="00000500000000000000" pitchFamily="2" charset="-78"/>
            </a:endParaRPr>
          </a:p>
        </p:txBody>
      </p:sp>
      <p:sp>
        <p:nvSpPr>
          <p:cNvPr id="16" name="Oval 15">
            <a:extLst>
              <a:ext uri="{FF2B5EF4-FFF2-40B4-BE49-F238E27FC236}">
                <a16:creationId xmlns:a16="http://schemas.microsoft.com/office/drawing/2014/main" id="{81BE140C-34E3-42D4-A744-B32123462876}"/>
              </a:ext>
            </a:extLst>
          </p:cNvPr>
          <p:cNvSpPr/>
          <p:nvPr/>
        </p:nvSpPr>
        <p:spPr>
          <a:xfrm>
            <a:off x="6022267"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3</a:t>
            </a:r>
            <a:endParaRPr lang="en-US" sz="5400" b="1" dirty="0">
              <a:solidFill>
                <a:schemeClr val="tx1"/>
              </a:solidFill>
              <a:latin typeface="RB" panose="00000500000000000000" pitchFamily="2" charset="-78"/>
              <a:cs typeface="RB" panose="00000500000000000000" pitchFamily="2" charset="-78"/>
            </a:endParaRPr>
          </a:p>
        </p:txBody>
      </p:sp>
      <p:sp>
        <p:nvSpPr>
          <p:cNvPr id="17" name="Oval 16">
            <a:extLst>
              <a:ext uri="{FF2B5EF4-FFF2-40B4-BE49-F238E27FC236}">
                <a16:creationId xmlns:a16="http://schemas.microsoft.com/office/drawing/2014/main" id="{A7D73B9A-FC82-47E9-BF80-B7BFE706E3E1}"/>
              </a:ext>
            </a:extLst>
          </p:cNvPr>
          <p:cNvSpPr/>
          <p:nvPr/>
        </p:nvSpPr>
        <p:spPr>
          <a:xfrm>
            <a:off x="3739057"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4</a:t>
            </a:r>
            <a:endParaRPr lang="en-US" sz="5400" b="1" dirty="0">
              <a:solidFill>
                <a:schemeClr val="tx1"/>
              </a:solidFill>
              <a:latin typeface="RB" panose="00000500000000000000" pitchFamily="2" charset="-78"/>
              <a:cs typeface="RB" panose="00000500000000000000" pitchFamily="2" charset="-78"/>
            </a:endParaRPr>
          </a:p>
        </p:txBody>
      </p:sp>
      <p:sp>
        <p:nvSpPr>
          <p:cNvPr id="18" name="Oval 17">
            <a:extLst>
              <a:ext uri="{FF2B5EF4-FFF2-40B4-BE49-F238E27FC236}">
                <a16:creationId xmlns:a16="http://schemas.microsoft.com/office/drawing/2014/main" id="{0D235BF1-04E8-47B7-829B-82E8869373C9}"/>
              </a:ext>
            </a:extLst>
          </p:cNvPr>
          <p:cNvSpPr/>
          <p:nvPr/>
        </p:nvSpPr>
        <p:spPr>
          <a:xfrm>
            <a:off x="1455847" y="2813538"/>
            <a:ext cx="1239161" cy="1239159"/>
          </a:xfrm>
          <a:prstGeom prst="ellipse">
            <a:avLst/>
          </a:prstGeom>
          <a:gradFill>
            <a:gsLst>
              <a:gs pos="56000">
                <a:srgbClr val="29BFBC"/>
              </a:gs>
              <a:gs pos="0">
                <a:schemeClr val="accent3"/>
              </a:gs>
              <a:gs pos="99000">
                <a:schemeClr val="accent4"/>
              </a:gs>
            </a:gsLst>
            <a:lin ang="3000000" scaled="0"/>
          </a:gradFill>
          <a:ln>
            <a:noFill/>
          </a:ln>
          <a:effectLst>
            <a:outerShdw blurRad="508000" dist="254000" dir="5400000" algn="ctr" rotWithShape="0">
              <a:schemeClr val="accent3">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30000"/>
              </a:lnSpc>
              <a:spcBef>
                <a:spcPts val="1000"/>
              </a:spcBef>
            </a:pPr>
            <a:r>
              <a:rPr lang="ar-DZ" sz="4800" b="1" dirty="0">
                <a:solidFill>
                  <a:schemeClr val="tx1"/>
                </a:solidFill>
                <a:latin typeface="RB" panose="00000500000000000000" pitchFamily="2" charset="-78"/>
                <a:cs typeface="RB" panose="00000500000000000000" pitchFamily="2" charset="-78"/>
              </a:rPr>
              <a:t>5</a:t>
            </a:r>
            <a:endParaRPr lang="en-US" sz="5400" b="1" dirty="0">
              <a:solidFill>
                <a:schemeClr val="tx1"/>
              </a:solidFill>
              <a:latin typeface="RB" panose="00000500000000000000" pitchFamily="2" charset="-78"/>
              <a:cs typeface="RB" panose="00000500000000000000" pitchFamily="2" charset="-78"/>
            </a:endParaRPr>
          </a:p>
        </p:txBody>
      </p:sp>
      <p:sp>
        <p:nvSpPr>
          <p:cNvPr id="28" name="TextBox 27">
            <a:extLst>
              <a:ext uri="{FF2B5EF4-FFF2-40B4-BE49-F238E27FC236}">
                <a16:creationId xmlns:a16="http://schemas.microsoft.com/office/drawing/2014/main" id="{534AFBB5-07FB-4105-8B29-D6C63239E7A4}"/>
              </a:ext>
            </a:extLst>
          </p:cNvPr>
          <p:cNvSpPr txBox="1"/>
          <p:nvPr/>
        </p:nvSpPr>
        <p:spPr>
          <a:xfrm>
            <a:off x="10321909" y="4376824"/>
            <a:ext cx="1651508" cy="1211870"/>
          </a:xfrm>
          <a:prstGeom prst="rect">
            <a:avLst/>
          </a:prstGeom>
          <a:noFill/>
        </p:spPr>
        <p:txBody>
          <a:bodyPr wrap="square" lIns="0" tIns="0" rIns="0" bIns="0" rtlCol="0">
            <a:spAutoFit/>
          </a:bodyPr>
          <a:lstStyle/>
          <a:p>
            <a:pPr lvl="0" algn="ctr" rtl="1">
              <a:lnSpc>
                <a:spcPct val="150000"/>
              </a:lnSpc>
            </a:pPr>
            <a:r>
              <a:rPr lang="ar-SA" b="1" dirty="0">
                <a:solidFill>
                  <a:schemeClr val="bg1"/>
                </a:solidFill>
                <a:latin typeface="RB" panose="00000500000000000000" pitchFamily="2" charset="-78"/>
                <a:cs typeface="RB" panose="00000500000000000000" pitchFamily="2" charset="-78"/>
              </a:rPr>
              <a:t>ما المقصود بالهجمات الإلكترونية؟</a:t>
            </a:r>
            <a:endParaRPr lang="en-US" b="1" dirty="0">
              <a:solidFill>
                <a:schemeClr val="bg1"/>
              </a:solidFill>
              <a:latin typeface="RB" panose="00000500000000000000" pitchFamily="2" charset="-78"/>
              <a:cs typeface="RB" panose="00000500000000000000" pitchFamily="2" charset="-78"/>
            </a:endParaRPr>
          </a:p>
        </p:txBody>
      </p:sp>
      <p:sp>
        <p:nvSpPr>
          <p:cNvPr id="29" name="TextBox 28">
            <a:extLst>
              <a:ext uri="{FF2B5EF4-FFF2-40B4-BE49-F238E27FC236}">
                <a16:creationId xmlns:a16="http://schemas.microsoft.com/office/drawing/2014/main" id="{8FA0A19B-C76D-4F17-A860-EA9F7EFB213B}"/>
              </a:ext>
            </a:extLst>
          </p:cNvPr>
          <p:cNvSpPr txBox="1"/>
          <p:nvPr/>
        </p:nvSpPr>
        <p:spPr>
          <a:xfrm>
            <a:off x="8038572" y="4376824"/>
            <a:ext cx="1651508" cy="2042867"/>
          </a:xfrm>
          <a:prstGeom prst="rect">
            <a:avLst/>
          </a:prstGeom>
          <a:noFill/>
        </p:spPr>
        <p:txBody>
          <a:bodyPr wrap="square" lIns="0" tIns="0" rIns="0" bIns="0" rtlCol="0">
            <a:spAutoFit/>
          </a:bodyPr>
          <a:lstStyle/>
          <a:p>
            <a:pPr lvl="0" algn="ctr" rtl="1">
              <a:lnSpc>
                <a:spcPct val="150000"/>
              </a:lnSpc>
            </a:pPr>
            <a:r>
              <a:rPr lang="ar-SA" b="1" dirty="0">
                <a:solidFill>
                  <a:schemeClr val="bg1"/>
                </a:solidFill>
                <a:latin typeface="RB" panose="00000500000000000000" pitchFamily="2" charset="-78"/>
                <a:cs typeface="RB" panose="00000500000000000000" pitchFamily="2" charset="-78"/>
              </a:rPr>
              <a:t>ما الفرق بين هجوم حجب الخدمات وهجوم حجب الخدمات الموزع؟</a:t>
            </a:r>
            <a:endParaRPr lang="en-US" b="1" dirty="0">
              <a:solidFill>
                <a:schemeClr val="bg1"/>
              </a:solidFill>
              <a:latin typeface="RB" panose="00000500000000000000" pitchFamily="2" charset="-78"/>
              <a:cs typeface="RB" panose="00000500000000000000" pitchFamily="2" charset="-78"/>
            </a:endParaRPr>
          </a:p>
        </p:txBody>
      </p:sp>
      <p:sp>
        <p:nvSpPr>
          <p:cNvPr id="30" name="TextBox 29">
            <a:extLst>
              <a:ext uri="{FF2B5EF4-FFF2-40B4-BE49-F238E27FC236}">
                <a16:creationId xmlns:a16="http://schemas.microsoft.com/office/drawing/2014/main" id="{948424E0-DDA0-4182-832D-EBD8E7ED98F4}"/>
              </a:ext>
            </a:extLst>
          </p:cNvPr>
          <p:cNvSpPr txBox="1"/>
          <p:nvPr/>
        </p:nvSpPr>
        <p:spPr>
          <a:xfrm>
            <a:off x="5755235" y="4376824"/>
            <a:ext cx="1651508" cy="796372"/>
          </a:xfrm>
          <a:prstGeom prst="rect">
            <a:avLst/>
          </a:prstGeom>
          <a:noFill/>
        </p:spPr>
        <p:txBody>
          <a:bodyPr wrap="square" lIns="0" tIns="0" rIns="0" bIns="0" rtlCol="0">
            <a:spAutoFit/>
          </a:bodyPr>
          <a:lstStyle/>
          <a:p>
            <a:pPr lvl="0" algn="ctr" rtl="1">
              <a:lnSpc>
                <a:spcPct val="150000"/>
              </a:lnSpc>
            </a:pPr>
            <a:r>
              <a:rPr lang="ar-SA" b="1" dirty="0">
                <a:solidFill>
                  <a:schemeClr val="bg1"/>
                </a:solidFill>
                <a:latin typeface="RB" panose="00000500000000000000" pitchFamily="2" charset="-78"/>
                <a:cs typeface="RB" panose="00000500000000000000" pitchFamily="2" charset="-78"/>
              </a:rPr>
              <a:t>ما المقصود بهجوم الوسيط؟</a:t>
            </a:r>
            <a:endParaRPr lang="en-US" b="1" dirty="0">
              <a:solidFill>
                <a:schemeClr val="bg1"/>
              </a:solidFill>
              <a:latin typeface="RB" panose="00000500000000000000" pitchFamily="2" charset="-78"/>
              <a:cs typeface="RB" panose="00000500000000000000" pitchFamily="2" charset="-78"/>
            </a:endParaRPr>
          </a:p>
        </p:txBody>
      </p:sp>
      <p:sp>
        <p:nvSpPr>
          <p:cNvPr id="31" name="TextBox 30">
            <a:extLst>
              <a:ext uri="{FF2B5EF4-FFF2-40B4-BE49-F238E27FC236}">
                <a16:creationId xmlns:a16="http://schemas.microsoft.com/office/drawing/2014/main" id="{637AD0B3-4335-463F-A6A9-C8AFAB7ED46C}"/>
              </a:ext>
            </a:extLst>
          </p:cNvPr>
          <p:cNvSpPr txBox="1"/>
          <p:nvPr/>
        </p:nvSpPr>
        <p:spPr>
          <a:xfrm>
            <a:off x="3471898" y="4376824"/>
            <a:ext cx="1651508" cy="1211870"/>
          </a:xfrm>
          <a:prstGeom prst="rect">
            <a:avLst/>
          </a:prstGeom>
          <a:noFill/>
        </p:spPr>
        <p:txBody>
          <a:bodyPr wrap="square" lIns="0" tIns="0" rIns="0" bIns="0" rtlCol="0">
            <a:spAutoFit/>
          </a:bodyPr>
          <a:lstStyle/>
          <a:p>
            <a:pPr lvl="0" algn="ctr" rtl="1">
              <a:lnSpc>
                <a:spcPct val="150000"/>
              </a:lnSpc>
            </a:pPr>
            <a:r>
              <a:rPr lang="ar-SA" b="1" dirty="0">
                <a:solidFill>
                  <a:schemeClr val="bg1"/>
                </a:solidFill>
                <a:latin typeface="RB" panose="00000500000000000000" pitchFamily="2" charset="-78"/>
                <a:cs typeface="RB" panose="00000500000000000000" pitchFamily="2" charset="-78"/>
              </a:rPr>
              <a:t>ما الأمثلة على هجوم الوسيط الإلكتروني؟</a:t>
            </a:r>
            <a:endParaRPr lang="en-US" b="1" dirty="0">
              <a:solidFill>
                <a:schemeClr val="bg1"/>
              </a:solidFill>
              <a:latin typeface="RB" panose="00000500000000000000" pitchFamily="2" charset="-78"/>
              <a:cs typeface="RB" panose="00000500000000000000" pitchFamily="2" charset="-78"/>
            </a:endParaRPr>
          </a:p>
        </p:txBody>
      </p:sp>
      <p:sp>
        <p:nvSpPr>
          <p:cNvPr id="32" name="TextBox 31">
            <a:extLst>
              <a:ext uri="{FF2B5EF4-FFF2-40B4-BE49-F238E27FC236}">
                <a16:creationId xmlns:a16="http://schemas.microsoft.com/office/drawing/2014/main" id="{CE5EB4D8-0190-486D-98C5-CC8D02CA6804}"/>
              </a:ext>
            </a:extLst>
          </p:cNvPr>
          <p:cNvSpPr txBox="1"/>
          <p:nvPr/>
        </p:nvSpPr>
        <p:spPr>
          <a:xfrm>
            <a:off x="1188561" y="4376824"/>
            <a:ext cx="1651508" cy="1211870"/>
          </a:xfrm>
          <a:prstGeom prst="rect">
            <a:avLst/>
          </a:prstGeom>
          <a:noFill/>
        </p:spPr>
        <p:txBody>
          <a:bodyPr wrap="square" lIns="0" tIns="0" rIns="0" bIns="0" rtlCol="0">
            <a:spAutoFit/>
          </a:bodyPr>
          <a:lstStyle/>
          <a:p>
            <a:pPr algn="ctr" rtl="1" fontAlgn="base">
              <a:lnSpc>
                <a:spcPct val="150000"/>
              </a:lnSpc>
              <a:spcBef>
                <a:spcPts val="1000"/>
              </a:spcBef>
            </a:pPr>
            <a:r>
              <a:rPr lang="ar-SA" b="1" dirty="0">
                <a:solidFill>
                  <a:schemeClr val="bg1"/>
                </a:solidFill>
                <a:latin typeface="RB" panose="00000500000000000000" pitchFamily="2" charset="-78"/>
                <a:cs typeface="RB" panose="00000500000000000000" pitchFamily="2" charset="-78"/>
              </a:rPr>
              <a:t>ما طرق الوقاية من الجرائم الإلكترونية؟</a:t>
            </a:r>
            <a:endParaRPr lang="en-US" sz="1600" b="1" dirty="0">
              <a:solidFill>
                <a:schemeClr val="bg1"/>
              </a:solidFill>
              <a:latin typeface="RB" panose="00000500000000000000" pitchFamily="2" charset="-78"/>
              <a:cs typeface="RB" panose="00000500000000000000" pitchFamily="2" charset="-78"/>
            </a:endParaRPr>
          </a:p>
        </p:txBody>
      </p:sp>
      <p:pic>
        <p:nvPicPr>
          <p:cNvPr id="19" name="Picture 43">
            <a:extLst>
              <a:ext uri="{FF2B5EF4-FFF2-40B4-BE49-F238E27FC236}">
                <a16:creationId xmlns:a16="http://schemas.microsoft.com/office/drawing/2014/main" id="{C7712794-6D79-46A9-9651-93069BDF69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100657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500"/>
                                        <p:tgtEl>
                                          <p:spTgt spid="2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750"/>
                                        <p:tgtEl>
                                          <p:spTgt spid="2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1250"/>
                            </p:stCondLst>
                            <p:childTnLst>
                              <p:par>
                                <p:cTn id="16" presetID="22" presetClass="entr" presetSubtype="2"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right)">
                                      <p:cBhvr>
                                        <p:cTn id="18" dur="750"/>
                                        <p:tgtEl>
                                          <p:spTgt spid="15"/>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750"/>
                                        <p:tgtEl>
                                          <p:spTgt spid="16"/>
                                        </p:tgtEl>
                                      </p:cBhvr>
                                    </p:animEffect>
                                  </p:childTnLst>
                                </p:cTn>
                              </p:par>
                            </p:childTnLst>
                          </p:cTn>
                        </p:par>
                        <p:par>
                          <p:cTn id="23" fill="hold">
                            <p:stCondLst>
                              <p:cond delay="2750"/>
                            </p:stCondLst>
                            <p:childTnLst>
                              <p:par>
                                <p:cTn id="24" presetID="22" presetClass="entr" presetSubtype="2"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right)">
                                      <p:cBhvr>
                                        <p:cTn id="26" dur="750"/>
                                        <p:tgtEl>
                                          <p:spTgt spid="17"/>
                                        </p:tgtEl>
                                      </p:cBhvr>
                                    </p:animEffect>
                                  </p:childTnLst>
                                </p:cTn>
                              </p:par>
                            </p:childTnLst>
                          </p:cTn>
                        </p:par>
                        <p:par>
                          <p:cTn id="27" fill="hold">
                            <p:stCondLst>
                              <p:cond delay="3500"/>
                            </p:stCondLst>
                            <p:childTnLst>
                              <p:par>
                                <p:cTn id="28" presetID="22" presetClass="entr" presetSubtype="2"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75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up)">
                                      <p:cBhvr>
                                        <p:cTn id="40" dur="500"/>
                                        <p:tgtEl>
                                          <p:spTgt spid="2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up)">
                                      <p:cBhvr>
                                        <p:cTn id="50" dur="500"/>
                                        <p:tgtEl>
                                          <p:spTgt spid="31"/>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3" grpId="0" animBg="1"/>
      <p:bldP spid="25" grpId="0"/>
      <p:bldP spid="15" grpId="0" animBg="1"/>
      <p:bldP spid="16" grpId="0" animBg="1"/>
      <p:bldP spid="17" grpId="0" animBg="1"/>
      <p:bldP spid="18" grpId="0" animBg="1"/>
      <p:bldP spid="28" grpId="0"/>
      <p:bldP spid="29" grpId="0"/>
      <p:bldP spid="30" grpId="0"/>
      <p:bldP spid="31" grpId="0"/>
      <p:bldP spid="3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EEB544E-041D-4040-82B8-FF9BFC0379CB}"/>
              </a:ext>
            </a:extLst>
          </p:cNvPr>
          <p:cNvSpPr/>
          <p:nvPr/>
        </p:nvSpPr>
        <p:spPr>
          <a:xfrm>
            <a:off x="9788577" y="1771391"/>
            <a:ext cx="2403423" cy="3222886"/>
          </a:xfrm>
          <a:prstGeom prst="roundRect">
            <a:avLst>
              <a:gd name="adj" fmla="val 8730"/>
            </a:avLst>
          </a:prstGeom>
          <a:gradFill>
            <a:gsLst>
              <a:gs pos="56000">
                <a:srgbClr val="29BFBC"/>
              </a:gs>
              <a:gs pos="0">
                <a:schemeClr val="accent3"/>
              </a:gs>
              <a:gs pos="99000">
                <a:schemeClr val="accent4"/>
              </a:gs>
            </a:gsLst>
            <a:lin ang="3000000" scaled="0"/>
          </a:gradFill>
          <a:ln>
            <a:noFill/>
          </a:ln>
          <a:effectLst>
            <a:outerShdw blurRad="63500" sx="102000" sy="102000" algn="ctr"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5" name="ZoneTexte 74">
            <a:extLst>
              <a:ext uri="{FF2B5EF4-FFF2-40B4-BE49-F238E27FC236}">
                <a16:creationId xmlns:a16="http://schemas.microsoft.com/office/drawing/2014/main" id="{700910B1-754F-4876-B87E-5871C5BC9839}"/>
              </a:ext>
            </a:extLst>
          </p:cNvPr>
          <p:cNvSpPr txBox="1"/>
          <p:nvPr/>
        </p:nvSpPr>
        <p:spPr>
          <a:xfrm>
            <a:off x="9968459" y="2422571"/>
            <a:ext cx="2024524" cy="1920526"/>
          </a:xfrm>
          <a:prstGeom prst="rect">
            <a:avLst/>
          </a:prstGeom>
          <a:noFill/>
        </p:spPr>
        <p:txBody>
          <a:bodyPr wrap="square" rtlCol="0">
            <a:spAutoFit/>
          </a:bodyPr>
          <a:lstStyle/>
          <a:p>
            <a:pPr algn="ctr" rtl="1">
              <a:lnSpc>
                <a:spcPct val="110000"/>
              </a:lnSpc>
            </a:pPr>
            <a:r>
              <a:rPr lang="ar-DZ" sz="5400" b="1" dirty="0">
                <a:solidFill>
                  <a:schemeClr val="tx1">
                    <a:lumMod val="85000"/>
                    <a:lumOff val="15000"/>
                  </a:schemeClr>
                </a:solidFill>
                <a:latin typeface="(AH) Manal Black" pitchFamily="2" charset="-78"/>
                <a:cs typeface="(AH) Manal Black" pitchFamily="2" charset="-78"/>
              </a:rPr>
              <a:t>خريطة</a:t>
            </a:r>
          </a:p>
          <a:p>
            <a:pPr algn="ctr" rtl="1">
              <a:lnSpc>
                <a:spcPct val="110000"/>
              </a:lnSpc>
            </a:pPr>
            <a:r>
              <a:rPr lang="ar-DZ" sz="5400" b="1" dirty="0">
                <a:solidFill>
                  <a:schemeClr val="tx1">
                    <a:lumMod val="85000"/>
                    <a:lumOff val="15000"/>
                  </a:schemeClr>
                </a:solidFill>
                <a:latin typeface="(AH) Manal Black" pitchFamily="2" charset="-78"/>
                <a:cs typeface="(AH) Manal Black" pitchFamily="2" charset="-78"/>
              </a:rPr>
              <a:t>مفاهيم</a:t>
            </a:r>
          </a:p>
        </p:txBody>
      </p:sp>
      <p:pic>
        <p:nvPicPr>
          <p:cNvPr id="19" name="Picture 43">
            <a:extLst>
              <a:ext uri="{FF2B5EF4-FFF2-40B4-BE49-F238E27FC236}">
                <a16:creationId xmlns:a16="http://schemas.microsoft.com/office/drawing/2014/main" id="{C7712794-6D79-46A9-9651-93069BDF69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0451942" y="302244"/>
            <a:ext cx="1076691" cy="817967"/>
          </a:xfrm>
          <a:prstGeom prst="rect">
            <a:avLst/>
          </a:prstGeom>
        </p:spPr>
      </p:pic>
      <p:pic>
        <p:nvPicPr>
          <p:cNvPr id="3" name="Picture 2">
            <a:extLst>
              <a:ext uri="{FF2B5EF4-FFF2-40B4-BE49-F238E27FC236}">
                <a16:creationId xmlns:a16="http://schemas.microsoft.com/office/drawing/2014/main" id="{91B06EB7-F47C-4769-BF3F-B66F96DD74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692207" cy="6858000"/>
          </a:xfrm>
          <a:prstGeom prst="rect">
            <a:avLst/>
          </a:prstGeom>
        </p:spPr>
      </p:pic>
    </p:spTree>
    <p:extLst>
      <p:ext uri="{BB962C8B-B14F-4D97-AF65-F5344CB8AC3E}">
        <p14:creationId xmlns:p14="http://schemas.microsoft.com/office/powerpoint/2010/main" val="3907045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circle(in)">
                                      <p:cBhvr>
                                        <p:cTn id="7" dur="500"/>
                                        <p:tgtEl>
                                          <p:spTgt spid="2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ZoneTexte 74">
            <a:extLst>
              <a:ext uri="{FF2B5EF4-FFF2-40B4-BE49-F238E27FC236}">
                <a16:creationId xmlns:a16="http://schemas.microsoft.com/office/drawing/2014/main" id="{A2E88A4E-0E25-450B-BA8D-DF703F6E10F8}"/>
              </a:ext>
            </a:extLst>
          </p:cNvPr>
          <p:cNvSpPr txBox="1"/>
          <p:nvPr/>
        </p:nvSpPr>
        <p:spPr>
          <a:xfrm>
            <a:off x="8864347" y="2765588"/>
            <a:ext cx="2104649" cy="1815882"/>
          </a:xfrm>
          <a:prstGeom prst="rect">
            <a:avLst/>
          </a:prstGeom>
          <a:noFill/>
        </p:spPr>
        <p:txBody>
          <a:bodyPr wrap="square" rtlCol="0">
            <a:spAutoFit/>
          </a:bodyPr>
          <a:lstStyle/>
          <a:p>
            <a:pPr algn="ctr"/>
            <a:r>
              <a:rPr lang="ar-DZ" sz="4400" dirty="0">
                <a:solidFill>
                  <a:schemeClr val="bg1"/>
                </a:solidFill>
                <a:latin typeface="Jazeel Bold" panose="00000800000000000000" pitchFamily="50" charset="-78"/>
                <a:cs typeface="Jazeel Bold" panose="00000800000000000000" pitchFamily="50" charset="-78"/>
              </a:rPr>
              <a:t>الواجب المنزلي</a:t>
            </a:r>
          </a:p>
          <a:p>
            <a:pPr algn="ctr"/>
            <a:r>
              <a:rPr lang="ar-DZ" sz="2400" dirty="0">
                <a:solidFill>
                  <a:srgbClr val="0BC5A2"/>
                </a:solidFill>
                <a:latin typeface="Jazeel Bold" panose="00000800000000000000" pitchFamily="50" charset="-78"/>
                <a:cs typeface="Jazeel Bold" panose="00000800000000000000" pitchFamily="50" charset="-78"/>
              </a:rPr>
              <a:t>للمجموعة</a:t>
            </a:r>
          </a:p>
        </p:txBody>
      </p:sp>
      <p:sp>
        <p:nvSpPr>
          <p:cNvPr id="30" name="Rectangle: Rounded Corners 29">
            <a:extLst>
              <a:ext uri="{FF2B5EF4-FFF2-40B4-BE49-F238E27FC236}">
                <a16:creationId xmlns:a16="http://schemas.microsoft.com/office/drawing/2014/main" id="{0143762B-C903-4BB3-B790-F9BA1D79F4BC}"/>
              </a:ext>
            </a:extLst>
          </p:cNvPr>
          <p:cNvSpPr/>
          <p:nvPr/>
        </p:nvSpPr>
        <p:spPr>
          <a:xfrm>
            <a:off x="9674087" y="333401"/>
            <a:ext cx="2104649" cy="894205"/>
          </a:xfrm>
          <a:prstGeom prst="roundRect">
            <a:avLst>
              <a:gd name="adj" fmla="val 17271"/>
            </a:avLst>
          </a:prstGeom>
          <a:solidFill>
            <a:srgbClr val="0BC5A2"/>
          </a:soli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grpSp>
        <p:nvGrpSpPr>
          <p:cNvPr id="3" name="Group 2">
            <a:extLst>
              <a:ext uri="{FF2B5EF4-FFF2-40B4-BE49-F238E27FC236}">
                <a16:creationId xmlns:a16="http://schemas.microsoft.com/office/drawing/2014/main" id="{A7F6636A-59FE-458B-89ED-5F30A6D01768}"/>
              </a:ext>
            </a:extLst>
          </p:cNvPr>
          <p:cNvGrpSpPr/>
          <p:nvPr/>
        </p:nvGrpSpPr>
        <p:grpSpPr>
          <a:xfrm>
            <a:off x="8864347" y="4920689"/>
            <a:ext cx="2282812" cy="426769"/>
            <a:chOff x="12913730" y="7381033"/>
            <a:chExt cx="3424218" cy="640154"/>
          </a:xfrm>
        </p:grpSpPr>
        <p:sp>
          <p:nvSpPr>
            <p:cNvPr id="10" name="Rectangle: Rounded Corners 9">
              <a:extLst>
                <a:ext uri="{FF2B5EF4-FFF2-40B4-BE49-F238E27FC236}">
                  <a16:creationId xmlns:a16="http://schemas.microsoft.com/office/drawing/2014/main" id="{90B1969C-D4C5-4128-9B19-EC0561C47511}"/>
                </a:ext>
              </a:extLst>
            </p:cNvPr>
            <p:cNvSpPr/>
            <p:nvPr/>
          </p:nvSpPr>
          <p:spPr>
            <a:xfrm>
              <a:off x="12913730" y="7381033"/>
              <a:ext cx="3424218" cy="640154"/>
            </a:xfrm>
            <a:prstGeom prst="roundRect">
              <a:avLst>
                <a:gd name="adj" fmla="val 17271"/>
              </a:avLst>
            </a:prstGeom>
            <a:gradFill>
              <a:gsLst>
                <a:gs pos="0">
                  <a:srgbClr val="3FCDF4"/>
                </a:gs>
                <a:gs pos="67000">
                  <a:srgbClr val="0BC5A2"/>
                </a:gs>
              </a:gsLst>
              <a:lin ang="3000000" scaled="0"/>
            </a:gradFill>
            <a:ln w="19050" cap="rnd">
              <a:gradFill>
                <a:gsLst>
                  <a:gs pos="0">
                    <a:srgbClr val="3FCDF4"/>
                  </a:gs>
                  <a:gs pos="33000">
                    <a:srgbClr val="838ACF"/>
                  </a:gs>
                </a:gsLst>
                <a:lin ang="3000000" scaled="0"/>
              </a:gradFill>
              <a:round/>
            </a:ln>
            <a:effectLst>
              <a:outerShdw blurRad="711200" dist="127000" dir="5400000" sx="97000" sy="97000" algn="t" rotWithShape="0">
                <a:srgbClr val="3FCDF4">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3" spc="133" dirty="0">
                <a:solidFill>
                  <a:srgbClr val="3FCDF4"/>
                </a:solidFill>
                <a:latin typeface="Inter Medium" panose="02000503000000020004" pitchFamily="2" charset="0"/>
                <a:ea typeface="Inter Medium" panose="02000503000000020004" pitchFamily="2" charset="0"/>
              </a:endParaRPr>
            </a:p>
          </p:txBody>
        </p:sp>
        <p:sp>
          <p:nvSpPr>
            <p:cNvPr id="11" name="TextBox 10">
              <a:extLst>
                <a:ext uri="{FF2B5EF4-FFF2-40B4-BE49-F238E27FC236}">
                  <a16:creationId xmlns:a16="http://schemas.microsoft.com/office/drawing/2014/main" id="{9E36450E-B3FB-4DAC-8E58-C9AB4DD15E68}"/>
                </a:ext>
              </a:extLst>
            </p:cNvPr>
            <p:cNvSpPr txBox="1"/>
            <p:nvPr/>
          </p:nvSpPr>
          <p:spPr>
            <a:xfrm>
              <a:off x="12913730" y="7471171"/>
              <a:ext cx="3424218" cy="507831"/>
            </a:xfrm>
            <a:prstGeom prst="rect">
              <a:avLst/>
            </a:prstGeom>
            <a:noFill/>
          </p:spPr>
          <p:txBody>
            <a:bodyPr wrap="square" rtlCol="1">
              <a:spAutoFit/>
            </a:bodyPr>
            <a:lstStyle/>
            <a:p>
              <a:pPr algn="ctr"/>
              <a:r>
                <a:rPr lang="ar-DZ" sz="1600" b="1" dirty="0">
                  <a:solidFill>
                    <a:srgbClr val="002060"/>
                  </a:solidFill>
                  <a:latin typeface="RB" panose="00000500000000000000" pitchFamily="2" charset="-78"/>
                  <a:cs typeface="RB" panose="00000500000000000000" pitchFamily="2" charset="-78"/>
                </a:rPr>
                <a:t>التقويم النهائي</a:t>
              </a:r>
            </a:p>
          </p:txBody>
        </p:sp>
      </p:grpSp>
      <p:pic>
        <p:nvPicPr>
          <p:cNvPr id="14" name="Graphic 13">
            <a:extLst>
              <a:ext uri="{FF2B5EF4-FFF2-40B4-BE49-F238E27FC236}">
                <a16:creationId xmlns:a16="http://schemas.microsoft.com/office/drawing/2014/main" id="{70152927-D534-4E8B-9CB1-B1BF3ECEF62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9674087" y="1905920"/>
            <a:ext cx="799541" cy="799541"/>
          </a:xfrm>
          <a:prstGeom prst="rect">
            <a:avLst/>
          </a:prstGeom>
        </p:spPr>
      </p:pic>
      <p:pic>
        <p:nvPicPr>
          <p:cNvPr id="12" name="Picture 43">
            <a:extLst>
              <a:ext uri="{FF2B5EF4-FFF2-40B4-BE49-F238E27FC236}">
                <a16:creationId xmlns:a16="http://schemas.microsoft.com/office/drawing/2014/main" id="{EA5E2718-3521-425C-957D-367A25A1C58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188065" y="371519"/>
            <a:ext cx="1076691" cy="817967"/>
          </a:xfrm>
          <a:prstGeom prst="rect">
            <a:avLst/>
          </a:prstGeom>
        </p:spPr>
      </p:pic>
      <p:pic>
        <p:nvPicPr>
          <p:cNvPr id="4" name="صورة 3">
            <a:extLst>
              <a:ext uri="{FF2B5EF4-FFF2-40B4-BE49-F238E27FC236}">
                <a16:creationId xmlns:a16="http://schemas.microsoft.com/office/drawing/2014/main" id="{5E8B836C-A154-CF3E-D0F3-F096B247BFA0}"/>
              </a:ext>
            </a:extLst>
          </p:cNvPr>
          <p:cNvPicPr>
            <a:picLocks noChangeAspect="1"/>
          </p:cNvPicPr>
          <p:nvPr/>
        </p:nvPicPr>
        <p:blipFill>
          <a:blip r:embed="rId6"/>
          <a:stretch>
            <a:fillRect/>
          </a:stretch>
        </p:blipFill>
        <p:spPr>
          <a:xfrm>
            <a:off x="1404921" y="0"/>
            <a:ext cx="5495958" cy="6858000"/>
          </a:xfrm>
          <a:prstGeom prst="rect">
            <a:avLst/>
          </a:prstGeom>
        </p:spPr>
      </p:pic>
    </p:spTree>
    <p:extLst>
      <p:ext uri="{BB962C8B-B14F-4D97-AF65-F5344CB8AC3E}">
        <p14:creationId xmlns:p14="http://schemas.microsoft.com/office/powerpoint/2010/main" val="176577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circle(in)">
                                      <p:cBhvr>
                                        <p:cTn id="7" dur="500"/>
                                        <p:tgtEl>
                                          <p:spTgt spid="29">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29">
                                            <p:txEl>
                                              <p:pRg st="1" end="1"/>
                                            </p:txEl>
                                          </p:spTgt>
                                        </p:tgtEl>
                                        <p:attrNameLst>
                                          <p:attrName>style.visibility</p:attrName>
                                        </p:attrNameLst>
                                      </p:cBhvr>
                                      <p:to>
                                        <p:strVal val="visible"/>
                                      </p:to>
                                    </p:set>
                                    <p:animEffect transition="in" filter="circle(in)">
                                      <p:cBhvr>
                                        <p:cTn id="10" dur="500"/>
                                        <p:tgtEl>
                                          <p:spTgt spid="29">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ln/>
        </p:spPr>
        <p:style>
          <a:lnRef idx="2">
            <a:schemeClr val="dk1">
              <a:shade val="15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600"/>
          </a:p>
        </p:txBody>
      </p:sp>
      <p:sp>
        <p:nvSpPr>
          <p:cNvPr id="11" name="ZoneTexte 74">
            <a:extLst>
              <a:ext uri="{FF2B5EF4-FFF2-40B4-BE49-F238E27FC236}">
                <a16:creationId xmlns:a16="http://schemas.microsoft.com/office/drawing/2014/main" id="{7A17CA93-468D-57AC-D54F-51A463B4139D}"/>
              </a:ext>
            </a:extLst>
          </p:cNvPr>
          <p:cNvSpPr txBox="1"/>
          <p:nvPr/>
        </p:nvSpPr>
        <p:spPr>
          <a:xfrm>
            <a:off x="-158586" y="1528400"/>
            <a:ext cx="524615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800" dirty="0">
                <a:solidFill>
                  <a:schemeClr val="bg1"/>
                </a:solidFill>
                <a:cs typeface="RB" panose="00000500000000000000" pitchFamily="2" charset="-78"/>
              </a:rPr>
              <a:t>مشروع الوحدة</a:t>
            </a:r>
            <a:endParaRPr lang="ar-DZ" sz="4800" dirty="0">
              <a:solidFill>
                <a:schemeClr val="bg1"/>
              </a:solidFill>
              <a:cs typeface="RB" panose="00000500000000000000" pitchFamily="2" charset="-78"/>
            </a:endParaRPr>
          </a:p>
          <a:p>
            <a:pPr algn="ctr"/>
            <a:r>
              <a:rPr lang="ar-EG" sz="3600" dirty="0">
                <a:solidFill>
                  <a:schemeClr val="accent2">
                    <a:lumMod val="75000"/>
                  </a:schemeClr>
                </a:solidFill>
                <a:cs typeface="RB" panose="00000500000000000000" pitchFamily="2" charset="-78"/>
              </a:rPr>
              <a:t>الأولى</a:t>
            </a:r>
            <a:endParaRPr lang="ar-DZ" sz="3600" dirty="0">
              <a:solidFill>
                <a:schemeClr val="accent2">
                  <a:lumMod val="75000"/>
                </a:schemeClr>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260794" y="3042661"/>
            <a:ext cx="2439543"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5600"/>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chemeClr val="bg1"/>
                  </a:solidFill>
                  <a:latin typeface="RB" panose="00000500000000000000" pitchFamily="2" charset="-78"/>
                  <a:cs typeface="RB" panose="00000500000000000000" pitchFamily="2" charset="-78"/>
                </a:rPr>
                <a:t>صفحة رقم: 41</a:t>
              </a:r>
              <a:endParaRPr lang="ar-DZ" sz="1600" b="1" dirty="0">
                <a:solidFill>
                  <a:schemeClr val="bg1"/>
                </a:solidFill>
                <a:latin typeface="RB" panose="00000500000000000000" pitchFamily="2" charset="-78"/>
                <a:cs typeface="RB" panose="00000500000000000000" pitchFamily="2" charset="-78"/>
              </a:endParaRPr>
            </a:p>
          </p:txBody>
        </p:sp>
      </p:grpSp>
      <p:sp>
        <p:nvSpPr>
          <p:cNvPr id="4" name="مربع نص 3">
            <a:extLst>
              <a:ext uri="{FF2B5EF4-FFF2-40B4-BE49-F238E27FC236}">
                <a16:creationId xmlns:a16="http://schemas.microsoft.com/office/drawing/2014/main" id="{EACD9975-2106-74F7-0598-8B7C18A089F0}"/>
              </a:ext>
            </a:extLst>
          </p:cNvPr>
          <p:cNvSpPr txBox="1"/>
          <p:nvPr/>
        </p:nvSpPr>
        <p:spPr>
          <a:xfrm>
            <a:off x="-577330" y="4803210"/>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575363" y="3752245"/>
            <a:ext cx="4382125" cy="868249"/>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5600"/>
          </a:p>
        </p:txBody>
      </p:sp>
      <p:sp>
        <p:nvSpPr>
          <p:cNvPr id="7" name="مربع نص 6">
            <a:extLst>
              <a:ext uri="{FF2B5EF4-FFF2-40B4-BE49-F238E27FC236}">
                <a16:creationId xmlns:a16="http://schemas.microsoft.com/office/drawing/2014/main" id="{CA8C722E-E77D-8E53-09B8-C4FD5FB9A367}"/>
              </a:ext>
            </a:extLst>
          </p:cNvPr>
          <p:cNvSpPr txBox="1"/>
          <p:nvPr/>
        </p:nvSpPr>
        <p:spPr>
          <a:xfrm>
            <a:off x="985773" y="3867157"/>
            <a:ext cx="3717188" cy="707886"/>
          </a:xfrm>
          <a:prstGeom prst="rect">
            <a:avLst/>
          </a:prstGeom>
          <a:noFill/>
        </p:spPr>
        <p:txBody>
          <a:bodyPr wrap="square" rtlCol="1">
            <a:spAutoFit/>
          </a:bodyPr>
          <a:lstStyle/>
          <a:p>
            <a:r>
              <a:rPr lang="ar-EG" sz="4000" b="1" dirty="0">
                <a:solidFill>
                  <a:schemeClr val="bg1"/>
                </a:solidFill>
                <a:latin typeface="RB" panose="00000500000000000000" pitchFamily="2" charset="-78"/>
                <a:cs typeface="RB" panose="00000500000000000000" pitchFamily="2" charset="-78"/>
              </a:rPr>
              <a:t>الطرح والمناقشة</a:t>
            </a:r>
          </a:p>
        </p:txBody>
      </p:sp>
      <p:pic>
        <p:nvPicPr>
          <p:cNvPr id="3" name="صورة 2">
            <a:extLst>
              <a:ext uri="{FF2B5EF4-FFF2-40B4-BE49-F238E27FC236}">
                <a16:creationId xmlns:a16="http://schemas.microsoft.com/office/drawing/2014/main" id="{8E49603F-E588-2352-5323-F35F13D4CE38}"/>
              </a:ext>
            </a:extLst>
          </p:cNvPr>
          <p:cNvPicPr>
            <a:picLocks noChangeAspect="1"/>
          </p:cNvPicPr>
          <p:nvPr/>
        </p:nvPicPr>
        <p:blipFill>
          <a:blip r:embed="rId2"/>
          <a:stretch>
            <a:fillRect/>
          </a:stretch>
        </p:blipFill>
        <p:spPr>
          <a:xfrm>
            <a:off x="5748465" y="186800"/>
            <a:ext cx="5486400" cy="6524625"/>
          </a:xfrm>
          <a:prstGeom prst="rect">
            <a:avLst/>
          </a:prstGeom>
        </p:spPr>
      </p:pic>
      <p:pic>
        <p:nvPicPr>
          <p:cNvPr id="15" name="Picture 43">
            <a:extLst>
              <a:ext uri="{FF2B5EF4-FFF2-40B4-BE49-F238E27FC236}">
                <a16:creationId xmlns:a16="http://schemas.microsoft.com/office/drawing/2014/main" id="{C5452B0B-DA16-432F-81DF-31FA641F7D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 presetClass="entr" presetSubtype="0" fill="hold" nodeType="withEffect">
                                  <p:stCondLst>
                                    <p:cond delay="0"/>
                                  </p:stCondLst>
                                  <p:childTnLst>
                                    <p:set>
                                      <p:cBhvr>
                                        <p:cTn id="9" dur="1" fill="hold">
                                          <p:stCondLst>
                                            <p:cond delay="1499"/>
                                          </p:stCondLst>
                                        </p:cTn>
                                        <p:tgtEl>
                                          <p:spTgt spid="3"/>
                                        </p:tgtEl>
                                        <p:attrNameLst>
                                          <p:attrName>style.visibility</p:attrName>
                                        </p:attrNameLst>
                                      </p:cBhvr>
                                      <p:to>
                                        <p:strVal val="visible"/>
                                      </p:to>
                                    </p:set>
                                  </p:childTnLst>
                                </p:cTn>
                              </p:par>
                              <p:par>
                                <p:cTn id="10" presetID="12" presetClass="entr" presetSubtype="4"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DDEB6-E49E-4846-8597-259AD374F77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2561" y="-9252"/>
            <a:ext cx="12179439" cy="6867251"/>
          </a:xfrm>
          <a:prstGeom prst="rect">
            <a:avLst/>
          </a:prstGeom>
        </p:spPr>
      </p:pic>
      <p:pic>
        <p:nvPicPr>
          <p:cNvPr id="6" name="Picture 5">
            <a:extLst>
              <a:ext uri="{FF2B5EF4-FFF2-40B4-BE49-F238E27FC236}">
                <a16:creationId xmlns:a16="http://schemas.microsoft.com/office/drawing/2014/main" id="{B3A23262-0F1F-46F7-9A36-2A3EF2244AA9}"/>
              </a:ext>
            </a:extLst>
          </p:cNvPr>
          <p:cNvPicPr>
            <a:picLocks noChangeAspect="1"/>
          </p:cNvPicPr>
          <p:nvPr/>
        </p:nvPicPr>
        <p:blipFill>
          <a:blip r:embed="rId4">
            <a:duotone>
              <a:prstClr val="black"/>
              <a:schemeClr val="accent5">
                <a:tint val="45000"/>
                <a:satMod val="400000"/>
              </a:schemeClr>
            </a:duotone>
            <a:alphaModFix amt="41000"/>
            <a:extLst>
              <a:ext uri="{28A0092B-C50C-407E-A947-70E740481C1C}">
                <a14:useLocalDpi xmlns:a14="http://schemas.microsoft.com/office/drawing/2010/main"/>
              </a:ext>
            </a:extLst>
          </a:blip>
          <a:stretch>
            <a:fillRect/>
          </a:stretch>
        </p:blipFill>
        <p:spPr>
          <a:xfrm>
            <a:off x="5424070" y="0"/>
            <a:ext cx="6858000" cy="6858000"/>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640320" y="1918779"/>
            <a:ext cx="4014626" cy="2785302"/>
          </a:xfrm>
          <a:prstGeom prst="rect">
            <a:avLst/>
          </a:prstGeom>
          <a:noFill/>
        </p:spPr>
        <p:txBody>
          <a:bodyPr wrap="square" rtlCol="0">
            <a:spAutoFit/>
          </a:bodyPr>
          <a:lstStyle/>
          <a:p>
            <a:pPr algn="ctr"/>
            <a:r>
              <a:rPr lang="ar-SA" sz="8800" dirty="0">
                <a:solidFill>
                  <a:schemeClr val="bg1">
                    <a:lumMod val="95000"/>
                  </a:schemeClr>
                </a:solidFill>
                <a:latin typeface="Jazeel Bold" panose="00000800000000000000" pitchFamily="50" charset="-78"/>
                <a:cs typeface="Jazeel Bold" panose="00000800000000000000" pitchFamily="50" charset="-78"/>
              </a:rPr>
              <a:t>همسات </a:t>
            </a:r>
            <a:br>
              <a:rPr lang="ar-EG" sz="8800" dirty="0">
                <a:solidFill>
                  <a:schemeClr val="bg1">
                    <a:lumMod val="95000"/>
                  </a:schemeClr>
                </a:solidFill>
                <a:latin typeface="Jazeel Bold" panose="00000800000000000000" pitchFamily="50" charset="-78"/>
                <a:cs typeface="Jazeel Bold" panose="00000800000000000000" pitchFamily="50" charset="-78"/>
              </a:rPr>
            </a:br>
            <a:r>
              <a:rPr lang="ar-SA" sz="8800" dirty="0">
                <a:solidFill>
                  <a:schemeClr val="bg1">
                    <a:lumMod val="95000"/>
                  </a:schemeClr>
                </a:solidFill>
                <a:latin typeface="Jazeel Bold" panose="00000800000000000000" pitchFamily="50" charset="-78"/>
                <a:cs typeface="Jazeel Bold" panose="00000800000000000000" pitchFamily="50" charset="-78"/>
              </a:rPr>
              <a:t>توعوية</a:t>
            </a:r>
          </a:p>
        </p:txBody>
      </p:sp>
      <p:pic>
        <p:nvPicPr>
          <p:cNvPr id="2" name="Online Media 1" title="فضل ثلث الليل">
            <a:hlinkClick r:id="" action="ppaction://media"/>
            <a:extLst>
              <a:ext uri="{FF2B5EF4-FFF2-40B4-BE49-F238E27FC236}">
                <a16:creationId xmlns:a16="http://schemas.microsoft.com/office/drawing/2014/main" id="{FD291057-5CE9-4F3C-92F7-60214AC17E4A}"/>
              </a:ext>
            </a:extLst>
          </p:cNvPr>
          <p:cNvPicPr>
            <a:picLocks noRot="1" noChangeAspect="1"/>
          </p:cNvPicPr>
          <p:nvPr>
            <a:videoFile r:link="rId1"/>
          </p:nvPr>
        </p:nvPicPr>
        <p:blipFill>
          <a:blip r:embed="rId5"/>
          <a:stretch>
            <a:fillRect/>
          </a:stretch>
        </p:blipFill>
        <p:spPr>
          <a:xfrm>
            <a:off x="2740182" y="875701"/>
            <a:ext cx="2880000" cy="5097344"/>
          </a:xfrm>
          <a:prstGeom prst="rect">
            <a:avLst/>
          </a:prstGeom>
        </p:spPr>
      </p:pic>
    </p:spTree>
    <p:extLst>
      <p:ext uri="{BB962C8B-B14F-4D97-AF65-F5344CB8AC3E}">
        <p14:creationId xmlns:p14="http://schemas.microsoft.com/office/powerpoint/2010/main" val="26221443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30000" fill="hold"/>
                                        <p:tgtEl>
                                          <p:spTgt spid="6"/>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7846703-2C95-38ED-895A-66BCBFABCB1F}"/>
              </a:ext>
            </a:extLst>
          </p:cNvPr>
          <p:cNvSpPr/>
          <p:nvPr/>
        </p:nvSpPr>
        <p:spPr>
          <a:xfrm>
            <a:off x="0" y="0"/>
            <a:ext cx="12192000" cy="6858000"/>
          </a:xfrm>
          <a:prstGeom prst="rect">
            <a:avLst/>
          </a:prstGeom>
          <a:solidFill>
            <a:schemeClr val="accent1">
              <a:alpha val="4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45" name="ZoneTexte 67">
            <a:extLst>
              <a:ext uri="{FF2B5EF4-FFF2-40B4-BE49-F238E27FC236}">
                <a16:creationId xmlns:a16="http://schemas.microsoft.com/office/drawing/2014/main" id="{E47059C6-8AE9-49FD-9D99-1C368B654239}"/>
              </a:ext>
            </a:extLst>
          </p:cNvPr>
          <p:cNvSpPr txBox="1"/>
          <p:nvPr/>
        </p:nvSpPr>
        <p:spPr>
          <a:xfrm>
            <a:off x="2122670" y="26514"/>
            <a:ext cx="7946662" cy="2531462"/>
          </a:xfrm>
          <a:prstGeom prst="rect">
            <a:avLst/>
          </a:prstGeom>
          <a:noFill/>
        </p:spPr>
        <p:txBody>
          <a:bodyPr wrap="square">
            <a:spAutoFit/>
          </a:bodyPr>
          <a:lstStyle/>
          <a:p>
            <a:pPr algn="ctr">
              <a:lnSpc>
                <a:spcPct val="150000"/>
              </a:lnSpc>
            </a:pPr>
            <a:r>
              <a:rPr lang="ar-DZ" sz="4000" b="1" dirty="0">
                <a:solidFill>
                  <a:schemeClr val="bg1"/>
                </a:solidFill>
                <a:latin typeface="RB" panose="00000500000000000000" pitchFamily="2" charset="-78"/>
                <a:cs typeface="RB" panose="00000500000000000000" pitchFamily="2" charset="-78"/>
              </a:rPr>
              <a:t>من خلال عنوان الدرس</a:t>
            </a:r>
          </a:p>
          <a:p>
            <a:pPr algn="ctr">
              <a:lnSpc>
                <a:spcPct val="150000"/>
              </a:lnSpc>
            </a:pPr>
            <a:r>
              <a:rPr lang="ar-DZ" sz="40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rPr>
              <a:t>مقدمة في الأمن السيبراني</a:t>
            </a:r>
            <a:endParaRPr lang="ar-SA" sz="4000" b="1" dirty="0">
              <a:solidFill>
                <a:srgbClr val="0BC5A2"/>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endParaRPr>
          </a:p>
          <a:p>
            <a:pPr algn="ctr">
              <a:lnSpc>
                <a:spcPct val="150000"/>
              </a:lnSpc>
            </a:pPr>
            <a:r>
              <a:rPr lang="ar-DZ" sz="2800" b="1" dirty="0">
                <a:solidFill>
                  <a:schemeClr val="bg1"/>
                </a:solidFill>
                <a:latin typeface="RB" panose="00000500000000000000" pitchFamily="2" charset="-78"/>
                <a:ea typeface="Calibri" panose="020F0502020204030204" pitchFamily="34" charset="0"/>
                <a:cs typeface="RB" panose="00000500000000000000" pitchFamily="2" charset="-78"/>
              </a:rPr>
              <a:t>نقوم بتعبئة الخانتين على اليسار </a:t>
            </a:r>
            <a:endParaRPr lang="ar-SA" sz="2800" b="1" dirty="0">
              <a:solidFill>
                <a:schemeClr val="bg1"/>
              </a:solidFill>
              <a:latin typeface="RB" panose="00000500000000000000" pitchFamily="2" charset="-78"/>
              <a:ea typeface="Calibri" panose="020F0502020204030204" pitchFamily="34" charset="0"/>
              <a:cs typeface="RB" panose="00000500000000000000" pitchFamily="2" charset="-78"/>
            </a:endParaRPr>
          </a:p>
        </p:txBody>
      </p:sp>
      <p:grpSp>
        <p:nvGrpSpPr>
          <p:cNvPr id="46" name="Group 45">
            <a:extLst>
              <a:ext uri="{FF2B5EF4-FFF2-40B4-BE49-F238E27FC236}">
                <a16:creationId xmlns:a16="http://schemas.microsoft.com/office/drawing/2014/main" id="{40D3140E-A755-425C-B54F-B1DFFE0A3E13}"/>
              </a:ext>
            </a:extLst>
          </p:cNvPr>
          <p:cNvGrpSpPr/>
          <p:nvPr/>
        </p:nvGrpSpPr>
        <p:grpSpPr>
          <a:xfrm>
            <a:off x="8868093" y="2882628"/>
            <a:ext cx="2011295" cy="2935740"/>
            <a:chOff x="13929888" y="4180114"/>
            <a:chExt cx="3505200" cy="5116285"/>
          </a:xfrm>
        </p:grpSpPr>
        <p:sp>
          <p:nvSpPr>
            <p:cNvPr id="47" name="Rectangle: Rounded Corners 46">
              <a:extLst>
                <a:ext uri="{FF2B5EF4-FFF2-40B4-BE49-F238E27FC236}">
                  <a16:creationId xmlns:a16="http://schemas.microsoft.com/office/drawing/2014/main" id="{5FD5052A-39DA-4D03-910B-8D58485871D2}"/>
                </a:ext>
              </a:extLst>
            </p:cNvPr>
            <p:cNvSpPr/>
            <p:nvPr/>
          </p:nvSpPr>
          <p:spPr>
            <a:xfrm>
              <a:off x="13929888" y="4833257"/>
              <a:ext cx="3505200" cy="4463142"/>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48" name="Group 47">
              <a:extLst>
                <a:ext uri="{FF2B5EF4-FFF2-40B4-BE49-F238E27FC236}">
                  <a16:creationId xmlns:a16="http://schemas.microsoft.com/office/drawing/2014/main" id="{6183DA04-DB2E-4676-8942-44956B3EF0CF}"/>
                </a:ext>
              </a:extLst>
            </p:cNvPr>
            <p:cNvGrpSpPr/>
            <p:nvPr/>
          </p:nvGrpSpPr>
          <p:grpSpPr>
            <a:xfrm>
              <a:off x="14953145" y="4180114"/>
              <a:ext cx="1458686" cy="1306286"/>
              <a:chOff x="9968763" y="2786742"/>
              <a:chExt cx="972457" cy="870857"/>
            </a:xfrm>
          </p:grpSpPr>
          <p:sp>
            <p:nvSpPr>
              <p:cNvPr id="49" name="Rectangle 4">
                <a:extLst>
                  <a:ext uri="{FF2B5EF4-FFF2-40B4-BE49-F238E27FC236}">
                    <a16:creationId xmlns:a16="http://schemas.microsoft.com/office/drawing/2014/main" id="{A6DFF206-3ED2-4DC0-A282-C46AA24E07AB}"/>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descr="Users with solid fill">
                <a:extLst>
                  <a:ext uri="{FF2B5EF4-FFF2-40B4-BE49-F238E27FC236}">
                    <a16:creationId xmlns:a16="http://schemas.microsoft.com/office/drawing/2014/main" id="{AF0C0A8C-029A-4973-B30E-F4213D7B893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grpSp>
        <p:nvGrpSpPr>
          <p:cNvPr id="51" name="Group 50">
            <a:extLst>
              <a:ext uri="{FF2B5EF4-FFF2-40B4-BE49-F238E27FC236}">
                <a16:creationId xmlns:a16="http://schemas.microsoft.com/office/drawing/2014/main" id="{FEEA0E3A-B78B-4F61-A0B1-0112AEBCB33D}"/>
              </a:ext>
            </a:extLst>
          </p:cNvPr>
          <p:cNvGrpSpPr/>
          <p:nvPr/>
        </p:nvGrpSpPr>
        <p:grpSpPr>
          <a:xfrm>
            <a:off x="6386053" y="2863890"/>
            <a:ext cx="2011295" cy="2973217"/>
            <a:chOff x="9539895" y="4114800"/>
            <a:chExt cx="3505200" cy="5181599"/>
          </a:xfrm>
        </p:grpSpPr>
        <p:sp>
          <p:nvSpPr>
            <p:cNvPr id="52" name="Rectangle: Rounded Corners 51">
              <a:extLst>
                <a:ext uri="{FF2B5EF4-FFF2-40B4-BE49-F238E27FC236}">
                  <a16:creationId xmlns:a16="http://schemas.microsoft.com/office/drawing/2014/main" id="{C3AA2EC7-B8E6-4BDA-BF9E-72B9D6D572D9}"/>
                </a:ext>
              </a:extLst>
            </p:cNvPr>
            <p:cNvSpPr/>
            <p:nvPr/>
          </p:nvSpPr>
          <p:spPr>
            <a:xfrm>
              <a:off x="9539895" y="4833257"/>
              <a:ext cx="3505200" cy="4463142"/>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53" name="Group 52">
              <a:extLst>
                <a:ext uri="{FF2B5EF4-FFF2-40B4-BE49-F238E27FC236}">
                  <a16:creationId xmlns:a16="http://schemas.microsoft.com/office/drawing/2014/main" id="{982CDD6C-B0C4-40D7-B9B8-C9A6D0067C5A}"/>
                </a:ext>
              </a:extLst>
            </p:cNvPr>
            <p:cNvGrpSpPr/>
            <p:nvPr/>
          </p:nvGrpSpPr>
          <p:grpSpPr>
            <a:xfrm>
              <a:off x="10563152" y="4114800"/>
              <a:ext cx="1458686" cy="1317174"/>
              <a:chOff x="7042101" y="2743200"/>
              <a:chExt cx="972457" cy="878116"/>
            </a:xfrm>
          </p:grpSpPr>
          <p:sp>
            <p:nvSpPr>
              <p:cNvPr id="54" name="Rectangle 4">
                <a:extLst>
                  <a:ext uri="{FF2B5EF4-FFF2-40B4-BE49-F238E27FC236}">
                    <a16:creationId xmlns:a16="http://schemas.microsoft.com/office/drawing/2014/main" id="{2B41DAB8-9393-4D68-8460-0D00127882C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Graphic 54" descr="Users with solid fill">
                <a:extLst>
                  <a:ext uri="{FF2B5EF4-FFF2-40B4-BE49-F238E27FC236}">
                    <a16:creationId xmlns:a16="http://schemas.microsoft.com/office/drawing/2014/main" id="{9D4E4D47-77CE-49BC-9F76-D32E1C3568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grpSp>
        <p:nvGrpSpPr>
          <p:cNvPr id="56" name="Group 55">
            <a:extLst>
              <a:ext uri="{FF2B5EF4-FFF2-40B4-BE49-F238E27FC236}">
                <a16:creationId xmlns:a16="http://schemas.microsoft.com/office/drawing/2014/main" id="{1EA087DF-A30E-4E72-991B-D5617F4F3983}"/>
              </a:ext>
            </a:extLst>
          </p:cNvPr>
          <p:cNvGrpSpPr/>
          <p:nvPr/>
        </p:nvGrpSpPr>
        <p:grpSpPr>
          <a:xfrm>
            <a:off x="3904013" y="2863890"/>
            <a:ext cx="2011295" cy="2973218"/>
            <a:chOff x="5149902" y="4114799"/>
            <a:chExt cx="3505200" cy="5181600"/>
          </a:xfrm>
        </p:grpSpPr>
        <p:sp>
          <p:nvSpPr>
            <p:cNvPr id="57" name="Rectangle: Rounded Corners 56">
              <a:extLst>
                <a:ext uri="{FF2B5EF4-FFF2-40B4-BE49-F238E27FC236}">
                  <a16:creationId xmlns:a16="http://schemas.microsoft.com/office/drawing/2014/main" id="{4DBD7A6B-6479-4D0C-A4C5-753A6BAB941B}"/>
                </a:ext>
              </a:extLst>
            </p:cNvPr>
            <p:cNvSpPr/>
            <p:nvPr/>
          </p:nvSpPr>
          <p:spPr>
            <a:xfrm>
              <a:off x="5149902" y="4833257"/>
              <a:ext cx="3505200" cy="4463142"/>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58" name="Group 57">
              <a:extLst>
                <a:ext uri="{FF2B5EF4-FFF2-40B4-BE49-F238E27FC236}">
                  <a16:creationId xmlns:a16="http://schemas.microsoft.com/office/drawing/2014/main" id="{B43F6BEE-A4BB-4B58-8E5D-1391F2F093C9}"/>
                </a:ext>
              </a:extLst>
            </p:cNvPr>
            <p:cNvGrpSpPr/>
            <p:nvPr/>
          </p:nvGrpSpPr>
          <p:grpSpPr>
            <a:xfrm>
              <a:off x="6173159" y="4114799"/>
              <a:ext cx="1458686" cy="1317176"/>
              <a:chOff x="4115439" y="2743199"/>
              <a:chExt cx="972457" cy="878117"/>
            </a:xfrm>
          </p:grpSpPr>
          <p:sp>
            <p:nvSpPr>
              <p:cNvPr id="59" name="Rectangle 4">
                <a:extLst>
                  <a:ext uri="{FF2B5EF4-FFF2-40B4-BE49-F238E27FC236}">
                    <a16:creationId xmlns:a16="http://schemas.microsoft.com/office/drawing/2014/main" id="{FC3BE86F-6404-46F0-B7EB-C4F5D446270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0" name="Graphic 59" descr="Users with solid fill">
                <a:extLst>
                  <a:ext uri="{FF2B5EF4-FFF2-40B4-BE49-F238E27FC236}">
                    <a16:creationId xmlns:a16="http://schemas.microsoft.com/office/drawing/2014/main" id="{9E9C57FA-9C46-4095-AD43-485707E3BD0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grpSp>
        <p:nvGrpSpPr>
          <p:cNvPr id="61" name="Group 60">
            <a:extLst>
              <a:ext uri="{FF2B5EF4-FFF2-40B4-BE49-F238E27FC236}">
                <a16:creationId xmlns:a16="http://schemas.microsoft.com/office/drawing/2014/main" id="{8309FCB0-ECAE-4B9E-B5D1-A679870E7CEF}"/>
              </a:ext>
            </a:extLst>
          </p:cNvPr>
          <p:cNvGrpSpPr/>
          <p:nvPr/>
        </p:nvGrpSpPr>
        <p:grpSpPr>
          <a:xfrm>
            <a:off x="1421973" y="2863889"/>
            <a:ext cx="2011295" cy="2973219"/>
            <a:chOff x="759909" y="4114797"/>
            <a:chExt cx="3505200" cy="5181602"/>
          </a:xfrm>
        </p:grpSpPr>
        <p:sp>
          <p:nvSpPr>
            <p:cNvPr id="62" name="Rectangle: Rounded Corners 61">
              <a:extLst>
                <a:ext uri="{FF2B5EF4-FFF2-40B4-BE49-F238E27FC236}">
                  <a16:creationId xmlns:a16="http://schemas.microsoft.com/office/drawing/2014/main" id="{9D8A3457-E0F1-45EA-8B97-BB8DCEB61357}"/>
                </a:ext>
              </a:extLst>
            </p:cNvPr>
            <p:cNvSpPr/>
            <p:nvPr/>
          </p:nvSpPr>
          <p:spPr>
            <a:xfrm>
              <a:off x="759909" y="4833257"/>
              <a:ext cx="3505200" cy="4463142"/>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63" name="Group 62">
              <a:extLst>
                <a:ext uri="{FF2B5EF4-FFF2-40B4-BE49-F238E27FC236}">
                  <a16:creationId xmlns:a16="http://schemas.microsoft.com/office/drawing/2014/main" id="{A279B552-E353-4307-82C3-5B289C1D6C20}"/>
                </a:ext>
              </a:extLst>
            </p:cNvPr>
            <p:cNvGrpSpPr/>
            <p:nvPr/>
          </p:nvGrpSpPr>
          <p:grpSpPr>
            <a:xfrm>
              <a:off x="1783166" y="4114797"/>
              <a:ext cx="1458686" cy="1317177"/>
              <a:chOff x="1188777" y="2743198"/>
              <a:chExt cx="972457" cy="878118"/>
            </a:xfrm>
          </p:grpSpPr>
          <p:sp>
            <p:nvSpPr>
              <p:cNvPr id="64" name="Rectangle 4">
                <a:extLst>
                  <a:ext uri="{FF2B5EF4-FFF2-40B4-BE49-F238E27FC236}">
                    <a16:creationId xmlns:a16="http://schemas.microsoft.com/office/drawing/2014/main" id="{9593F633-43C8-40EB-A6C0-5BCBEADD3915}"/>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Graphic 64" descr="Users with solid fill">
                <a:extLst>
                  <a:ext uri="{FF2B5EF4-FFF2-40B4-BE49-F238E27FC236}">
                    <a16:creationId xmlns:a16="http://schemas.microsoft.com/office/drawing/2014/main" id="{4BBCA67A-75DF-4927-AB8A-531A8CA98B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grpSp>
      <p:sp>
        <p:nvSpPr>
          <p:cNvPr id="66" name="TextBox 65">
            <a:extLst>
              <a:ext uri="{FF2B5EF4-FFF2-40B4-BE49-F238E27FC236}">
                <a16:creationId xmlns:a16="http://schemas.microsoft.com/office/drawing/2014/main" id="{77069E9B-82A7-41FF-8443-BBB141FC0F96}"/>
              </a:ext>
            </a:extLst>
          </p:cNvPr>
          <p:cNvSpPr txBox="1"/>
          <p:nvPr/>
        </p:nvSpPr>
        <p:spPr>
          <a:xfrm>
            <a:off x="6407649" y="4428812"/>
            <a:ext cx="1989699"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7" name="TextBox 66">
            <a:extLst>
              <a:ext uri="{FF2B5EF4-FFF2-40B4-BE49-F238E27FC236}">
                <a16:creationId xmlns:a16="http://schemas.microsoft.com/office/drawing/2014/main" id="{E306956F-5BEF-4EE6-BA7B-048B2FE3DCC8}"/>
              </a:ext>
            </a:extLst>
          </p:cNvPr>
          <p:cNvSpPr txBox="1"/>
          <p:nvPr/>
        </p:nvSpPr>
        <p:spPr>
          <a:xfrm>
            <a:off x="8827944" y="4428812"/>
            <a:ext cx="2051444"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8" name="TextBox 67">
            <a:extLst>
              <a:ext uri="{FF2B5EF4-FFF2-40B4-BE49-F238E27FC236}">
                <a16:creationId xmlns:a16="http://schemas.microsoft.com/office/drawing/2014/main" id="{BFBAB769-7D5B-4AB1-B565-897F535D9623}"/>
              </a:ext>
            </a:extLst>
          </p:cNvPr>
          <p:cNvSpPr txBox="1"/>
          <p:nvPr/>
        </p:nvSpPr>
        <p:spPr>
          <a:xfrm>
            <a:off x="3863864" y="4428812"/>
            <a:ext cx="2051444"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69" name="TextBox 68">
            <a:extLst>
              <a:ext uri="{FF2B5EF4-FFF2-40B4-BE49-F238E27FC236}">
                <a16:creationId xmlns:a16="http://schemas.microsoft.com/office/drawing/2014/main" id="{C0D018CB-ACC2-4276-AA67-EF9FAEE6E538}"/>
              </a:ext>
            </a:extLst>
          </p:cNvPr>
          <p:cNvSpPr txBox="1"/>
          <p:nvPr/>
        </p:nvSpPr>
        <p:spPr>
          <a:xfrm>
            <a:off x="1421972" y="4428812"/>
            <a:ext cx="2029847" cy="369332"/>
          </a:xfrm>
          <a:prstGeom prst="rect">
            <a:avLst/>
          </a:prstGeom>
          <a:noFill/>
        </p:spPr>
        <p:txBody>
          <a:bodyPr wrap="square" rtlCol="0">
            <a:spAutoFit/>
          </a:bodyPr>
          <a:lstStyle/>
          <a:p>
            <a:pPr algn="ctr"/>
            <a:r>
              <a:rPr lang="ar-DZ"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b="1" dirty="0">
              <a:solidFill>
                <a:schemeClr val="tx1">
                  <a:lumMod val="85000"/>
                  <a:lumOff val="15000"/>
                </a:schemeClr>
              </a:solidFill>
              <a:latin typeface="Expo Arabic Medium" panose="00000600000000000000" pitchFamily="50" charset="-78"/>
              <a:ea typeface="Calibri" panose="020F0502020204030204" pitchFamily="34" charset="0"/>
              <a:cs typeface="Expo Arabic Medium" panose="00000600000000000000" pitchFamily="50" charset="-78"/>
            </a:endParaRPr>
          </a:p>
        </p:txBody>
      </p:sp>
      <p:pic>
        <p:nvPicPr>
          <p:cNvPr id="29" name="Picture 43">
            <a:extLst>
              <a:ext uri="{FF2B5EF4-FFF2-40B4-BE49-F238E27FC236}">
                <a16:creationId xmlns:a16="http://schemas.microsoft.com/office/drawing/2014/main" id="{C80F2A27-8EDA-4EB1-B99B-2ECE798A20F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81303" y="197480"/>
            <a:ext cx="1076691" cy="817967"/>
          </a:xfrm>
          <a:prstGeom prst="rect">
            <a:avLst/>
          </a:prstGeom>
        </p:spPr>
      </p:pic>
    </p:spTree>
    <p:extLst>
      <p:ext uri="{BB962C8B-B14F-4D97-AF65-F5344CB8AC3E}">
        <p14:creationId xmlns:p14="http://schemas.microsoft.com/office/powerpoint/2010/main" val="244960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anim calcmode="lin" valueType="num">
                                      <p:cBhvr additive="base">
                                        <p:cTn id="7" dur="5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5">
                                            <p:txEl>
                                              <p:pRg st="0" end="0"/>
                                            </p:txEl>
                                          </p:spTgt>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nodeType="afterEffect">
                                  <p:stCondLst>
                                    <p:cond delay="0"/>
                                  </p:stCondLst>
                                  <p:childTnLst>
                                    <p:set>
                                      <p:cBhvr>
                                        <p:cTn id="11" dur="1" fill="hold">
                                          <p:stCondLst>
                                            <p:cond delay="0"/>
                                          </p:stCondLst>
                                        </p:cTn>
                                        <p:tgtEl>
                                          <p:spTgt spid="45">
                                            <p:txEl>
                                              <p:pRg st="2" end="2"/>
                                            </p:txEl>
                                          </p:spTgt>
                                        </p:tgtEl>
                                        <p:attrNameLst>
                                          <p:attrName>style.visibility</p:attrName>
                                        </p:attrNameLst>
                                      </p:cBhvr>
                                      <p:to>
                                        <p:strVal val="visible"/>
                                      </p:to>
                                    </p:set>
                                    <p:animEffect transition="in" filter="fade">
                                      <p:cBhvr>
                                        <p:cTn id="12" dur="1000"/>
                                        <p:tgtEl>
                                          <p:spTgt spid="45">
                                            <p:txEl>
                                              <p:pRg st="2" end="2"/>
                                            </p:txEl>
                                          </p:spTgt>
                                        </p:tgtEl>
                                      </p:cBhvr>
                                    </p:animEffect>
                                    <p:anim calcmode="lin" valueType="num">
                                      <p:cBhvr>
                                        <p:cTn id="13" dur="1000" fill="hold"/>
                                        <p:tgtEl>
                                          <p:spTgt spid="4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5">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45">
                                            <p:txEl>
                                              <p:pRg st="1" end="1"/>
                                            </p:txEl>
                                          </p:spTgt>
                                        </p:tgtEl>
                                        <p:attrNameLst>
                                          <p:attrName>style.visibility</p:attrName>
                                        </p:attrNameLst>
                                      </p:cBhvr>
                                      <p:to>
                                        <p:strVal val="visible"/>
                                      </p:to>
                                    </p:set>
                                    <p:animEffect transition="in" filter="fade">
                                      <p:cBhvr>
                                        <p:cTn id="18" dur="1000"/>
                                        <p:tgtEl>
                                          <p:spTgt spid="45">
                                            <p:txEl>
                                              <p:pRg st="1" end="1"/>
                                            </p:txEl>
                                          </p:spTgt>
                                        </p:tgtEl>
                                      </p:cBhvr>
                                    </p:animEffect>
                                    <p:anim calcmode="lin" valueType="num">
                                      <p:cBhvr>
                                        <p:cTn id="19" dur="1000" fill="hold"/>
                                        <p:tgtEl>
                                          <p:spTgt spid="45">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45">
                                            <p:txEl>
                                              <p:pRg st="1" end="1"/>
                                            </p:txEl>
                                          </p:spTgt>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Effect transition="in" filter="fade">
                                      <p:cBhvr>
                                        <p:cTn id="26" dur="500"/>
                                        <p:tgtEl>
                                          <p:spTgt spid="6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500" fill="hold"/>
                                        <p:tgtEl>
                                          <p:spTgt spid="66"/>
                                        </p:tgtEl>
                                        <p:attrNameLst>
                                          <p:attrName>ppt_w</p:attrName>
                                        </p:attrNameLst>
                                      </p:cBhvr>
                                      <p:tavLst>
                                        <p:tav tm="0">
                                          <p:val>
                                            <p:fltVal val="0"/>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animEffect transition="in" filter="fade">
                                      <p:cBhvr>
                                        <p:cTn id="31" dur="500"/>
                                        <p:tgtEl>
                                          <p:spTgt spid="6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0" y="-31750"/>
            <a:ext cx="4960938" cy="4743450"/>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p:spPr>
      </p:pic>
      <p:sp>
        <p:nvSpPr>
          <p:cNvPr id="9" name="ZoneTexte 67">
            <a:extLst>
              <a:ext uri="{FF2B5EF4-FFF2-40B4-BE49-F238E27FC236}">
                <a16:creationId xmlns:a16="http://schemas.microsoft.com/office/drawing/2014/main" id="{B2106078-FD9B-44C1-96EE-75FF9141D961}"/>
              </a:ext>
            </a:extLst>
          </p:cNvPr>
          <p:cNvSpPr txBox="1"/>
          <p:nvPr/>
        </p:nvSpPr>
        <p:spPr>
          <a:xfrm>
            <a:off x="5036234" y="2875002"/>
            <a:ext cx="6405065"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rPr>
              <a:t>ختام الدرس</a:t>
            </a:r>
            <a:endParaRPr lang="ar-SA" sz="6000" b="1" dirty="0">
              <a:ln w="13462">
                <a:solidFill>
                  <a:schemeClr val="bg1"/>
                </a:solidFill>
                <a:prstDash val="solid"/>
              </a:ln>
              <a:solidFill>
                <a:schemeClr val="accent2"/>
              </a:solidFill>
              <a:effectLst>
                <a:outerShdw dist="38100" dir="2700000" algn="bl" rotWithShape="0">
                  <a:schemeClr val="accent5"/>
                </a:outerShdw>
                <a:reflection blurRad="6350" stA="60000" endA="900" endPos="58000" dir="5400000" sy="-100000" algn="bl" rotWithShape="0"/>
              </a:effectLst>
              <a:latin typeface="Jazeel Bold" panose="00000800000000000000" pitchFamily="50" charset="-78"/>
              <a:cs typeface="Jazeel Bold" panose="00000800000000000000" pitchFamily="50" charset="-78"/>
            </a:endParaRPr>
          </a:p>
        </p:txBody>
      </p:sp>
      <p:pic>
        <p:nvPicPr>
          <p:cNvPr id="8" name="Picture 43">
            <a:extLst>
              <a:ext uri="{FF2B5EF4-FFF2-40B4-BE49-F238E27FC236}">
                <a16:creationId xmlns:a16="http://schemas.microsoft.com/office/drawing/2014/main" id="{1A6D5DAD-DB63-4D75-BDCC-C9704532B6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995126" y="707048"/>
            <a:ext cx="1076691" cy="817967"/>
          </a:xfrm>
          <a:prstGeom prst="rect">
            <a:avLst/>
          </a:prstGeom>
        </p:spPr>
      </p:pic>
    </p:spTree>
    <p:extLst>
      <p:ext uri="{BB962C8B-B14F-4D97-AF65-F5344CB8AC3E}">
        <p14:creationId xmlns:p14="http://schemas.microsoft.com/office/powerpoint/2010/main" val="2685729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theme/theme1.xml><?xml version="1.0" encoding="utf-8"?>
<a:theme xmlns:a="http://schemas.openxmlformats.org/drawingml/2006/main" name="Office Theme">
  <a:themeElements>
    <a:clrScheme name="Cyber Security - Dark Theme">
      <a:dk1>
        <a:sysClr val="windowText" lastClr="000000"/>
      </a:dk1>
      <a:lt1>
        <a:sysClr val="window" lastClr="FFFFFF"/>
      </a:lt1>
      <a:dk2>
        <a:srgbClr val="44546A"/>
      </a:dk2>
      <a:lt2>
        <a:srgbClr val="E7E6E6"/>
      </a:lt2>
      <a:accent1>
        <a:srgbClr val="091D42"/>
      </a:accent1>
      <a:accent2>
        <a:srgbClr val="2CD87B"/>
      </a:accent2>
      <a:accent3>
        <a:srgbClr val="2CD97C"/>
      </a:accent3>
      <a:accent4>
        <a:srgbClr val="27AFE5"/>
      </a:accent4>
      <a:accent5>
        <a:srgbClr val="0B2347"/>
      </a:accent5>
      <a:accent6>
        <a:srgbClr val="FFC000"/>
      </a:accent6>
      <a:hlink>
        <a:srgbClr val="0563C1"/>
      </a:hlink>
      <a:folHlink>
        <a:srgbClr val="954F72"/>
      </a:folHlink>
    </a:clrScheme>
    <a:fontScheme name="cyber security dark theme">
      <a:majorFont>
        <a:latin typeface="Inter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yber Security - Dark Theme">
    <a:dk1>
      <a:sysClr val="windowText" lastClr="000000"/>
    </a:dk1>
    <a:lt1>
      <a:sysClr val="window" lastClr="FFFFFF"/>
    </a:lt1>
    <a:dk2>
      <a:srgbClr val="44546A"/>
    </a:dk2>
    <a:lt2>
      <a:srgbClr val="E7E6E6"/>
    </a:lt2>
    <a:accent1>
      <a:srgbClr val="091D42"/>
    </a:accent1>
    <a:accent2>
      <a:srgbClr val="2CD87B"/>
    </a:accent2>
    <a:accent3>
      <a:srgbClr val="2CD97C"/>
    </a:accent3>
    <a:accent4>
      <a:srgbClr val="27AFE5"/>
    </a:accent4>
    <a:accent5>
      <a:srgbClr val="0B2347"/>
    </a:accent5>
    <a:accent6>
      <a:srgbClr val="FFC000"/>
    </a:accent6>
    <a:hlink>
      <a:srgbClr val="0563C1"/>
    </a:hlink>
    <a:folHlink>
      <a:srgbClr val="954F72"/>
    </a:folHlink>
  </a:clrScheme>
</a:themeOverride>
</file>

<file path=ppt/theme/themeOverride2.xml><?xml version="1.0" encoding="utf-8"?>
<a:themeOverride xmlns:a="http://schemas.openxmlformats.org/drawingml/2006/main">
  <a:clrScheme name="Cyber Security - Dark Theme">
    <a:dk1>
      <a:sysClr val="windowText" lastClr="000000"/>
    </a:dk1>
    <a:lt1>
      <a:sysClr val="window" lastClr="FFFFFF"/>
    </a:lt1>
    <a:dk2>
      <a:srgbClr val="44546A"/>
    </a:dk2>
    <a:lt2>
      <a:srgbClr val="E7E6E6"/>
    </a:lt2>
    <a:accent1>
      <a:srgbClr val="091D42"/>
    </a:accent1>
    <a:accent2>
      <a:srgbClr val="2CD87B"/>
    </a:accent2>
    <a:accent3>
      <a:srgbClr val="2CD97C"/>
    </a:accent3>
    <a:accent4>
      <a:srgbClr val="27AFE5"/>
    </a:accent4>
    <a:accent5>
      <a:srgbClr val="0B2347"/>
    </a:accent5>
    <a:accent6>
      <a:srgbClr val="FFC000"/>
    </a:accent6>
    <a:hlink>
      <a:srgbClr val="0563C1"/>
    </a:hlink>
    <a:folHlink>
      <a:srgbClr val="954F72"/>
    </a:folHlink>
  </a:clrScheme>
</a:themeOverride>
</file>

<file path=ppt/theme/themeOverride3.xml><?xml version="1.0" encoding="utf-8"?>
<a:themeOverride xmlns:a="http://schemas.openxmlformats.org/drawingml/2006/main">
  <a:clrScheme name="Cyber Security - Dark Theme">
    <a:dk1>
      <a:sysClr val="windowText" lastClr="000000"/>
    </a:dk1>
    <a:lt1>
      <a:sysClr val="window" lastClr="FFFFFF"/>
    </a:lt1>
    <a:dk2>
      <a:srgbClr val="44546A"/>
    </a:dk2>
    <a:lt2>
      <a:srgbClr val="E7E6E6"/>
    </a:lt2>
    <a:accent1>
      <a:srgbClr val="091D42"/>
    </a:accent1>
    <a:accent2>
      <a:srgbClr val="2CD87B"/>
    </a:accent2>
    <a:accent3>
      <a:srgbClr val="2CD97C"/>
    </a:accent3>
    <a:accent4>
      <a:srgbClr val="27AFE5"/>
    </a:accent4>
    <a:accent5>
      <a:srgbClr val="0B2347"/>
    </a:accent5>
    <a:accent6>
      <a:srgbClr val="FFC000"/>
    </a:accent6>
    <a:hlink>
      <a:srgbClr val="0563C1"/>
    </a:hlink>
    <a:folHlink>
      <a:srgbClr val="954F72"/>
    </a:folHlink>
  </a:clrScheme>
</a:themeOverride>
</file>

<file path=ppt/theme/themeOverride4.xml><?xml version="1.0" encoding="utf-8"?>
<a:themeOverride xmlns:a="http://schemas.openxmlformats.org/drawingml/2006/main">
  <a:clrScheme name="Cyber Security - Dark Theme">
    <a:dk1>
      <a:sysClr val="windowText" lastClr="000000"/>
    </a:dk1>
    <a:lt1>
      <a:sysClr val="window" lastClr="FFFFFF"/>
    </a:lt1>
    <a:dk2>
      <a:srgbClr val="44546A"/>
    </a:dk2>
    <a:lt2>
      <a:srgbClr val="E7E6E6"/>
    </a:lt2>
    <a:accent1>
      <a:srgbClr val="091D42"/>
    </a:accent1>
    <a:accent2>
      <a:srgbClr val="2CD87B"/>
    </a:accent2>
    <a:accent3>
      <a:srgbClr val="2CD97C"/>
    </a:accent3>
    <a:accent4>
      <a:srgbClr val="27AFE5"/>
    </a:accent4>
    <a:accent5>
      <a:srgbClr val="0B2347"/>
    </a:accent5>
    <a:accent6>
      <a:srgbClr val="FFC0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5195</TotalTime>
  <Words>3270</Words>
  <Application>Microsoft Office PowerPoint</Application>
  <PresentationFormat>شاشة عريضة</PresentationFormat>
  <Paragraphs>448</Paragraphs>
  <Slides>68</Slides>
  <Notes>7</Notes>
  <HiddenSlides>0</HiddenSlides>
  <MMClips>6</MMClips>
  <ScaleCrop>false</ScaleCrop>
  <HeadingPairs>
    <vt:vector size="6" baseType="variant">
      <vt:variant>
        <vt:lpstr>الخطوط المستخدمة</vt:lpstr>
      </vt:variant>
      <vt:variant>
        <vt:i4>19</vt:i4>
      </vt:variant>
      <vt:variant>
        <vt:lpstr>نسق</vt:lpstr>
      </vt:variant>
      <vt:variant>
        <vt:i4>1</vt:i4>
      </vt:variant>
      <vt:variant>
        <vt:lpstr>عناوين الشرائح</vt:lpstr>
      </vt:variant>
      <vt:variant>
        <vt:i4>68</vt:i4>
      </vt:variant>
    </vt:vector>
  </HeadingPairs>
  <TitlesOfParts>
    <vt:vector size="88" baseType="lpstr">
      <vt:lpstr>(AH) Manal Black</vt:lpstr>
      <vt:lpstr>Abadi</vt:lpstr>
      <vt:lpstr>Aldhabi</vt:lpstr>
      <vt:lpstr>Arial</vt:lpstr>
      <vt:lpstr>Cairo Black</vt:lpstr>
      <vt:lpstr>Calibri</vt:lpstr>
      <vt:lpstr>DG 3asomy</vt:lpstr>
      <vt:lpstr>Expo Arabic Medium</vt:lpstr>
      <vt:lpstr>Frutiger LT Arabic 55 Roman</vt:lpstr>
      <vt:lpstr>Hanimation Arabic SemiBold</vt:lpstr>
      <vt:lpstr>HelveticaNeueLT Arabic 55 Roman</vt:lpstr>
      <vt:lpstr>HelveticaNeueLTArabic75Bold</vt:lpstr>
      <vt:lpstr>Inter Medium</vt:lpstr>
      <vt:lpstr>Jazeel Bold</vt:lpstr>
      <vt:lpstr>Open Sans</vt:lpstr>
      <vt:lpstr>Poppins</vt:lpstr>
      <vt:lpstr>RB</vt:lpstr>
      <vt:lpstr>VIP Rawy Bold</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ثالث-متوسط-العرض الوحدة-الأولى-الدرس-الأول-موقع-معلم-الحاسب</dc:title>
  <dc:creator>-موقع-معلم-الحاسب</dc:creator>
  <cp:keywords>-موقع-معلم-الحاسب</cp:keywords>
  <cp:lastModifiedBy>موقع-معلم-الحاسب</cp:lastModifiedBy>
  <cp:revision>198</cp:revision>
  <dcterms:created xsi:type="dcterms:W3CDTF">2023-07-03T02:47:27Z</dcterms:created>
  <dcterms:modified xsi:type="dcterms:W3CDTF">2026-08-22T23:01:23Z</dcterms:modified>
</cp:coreProperties>
</file>